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"/>
  </p:notesMasterIdLst>
  <p:sldIdLst>
    <p:sldId id="319" r:id="rId2"/>
    <p:sldId id="323" r:id="rId3"/>
    <p:sldId id="325" r:id="rId4"/>
    <p:sldId id="326" r:id="rId5"/>
    <p:sldId id="327" r:id="rId6"/>
    <p:sldId id="329" r:id="rId7"/>
    <p:sldId id="328" r:id="rId8"/>
    <p:sldId id="324" r:id="rId9"/>
    <p:sldId id="331" r:id="rId10"/>
    <p:sldId id="330" r:id="rId11"/>
    <p:sldId id="333" r:id="rId12"/>
    <p:sldId id="317" r:id="rId13"/>
    <p:sldId id="315" r:id="rId14"/>
    <p:sldId id="262" r:id="rId15"/>
    <p:sldId id="273" r:id="rId16"/>
  </p:sldIdLst>
  <p:sldSz cx="9144000" cy="5143500" type="screen16x9"/>
  <p:notesSz cx="6858000" cy="9144000"/>
  <p:embeddedFontLst>
    <p:embeddedFont>
      <p:font typeface="Gothic A1" panose="020B0604020202020204" charset="-127"/>
      <p:regular r:id="rId18"/>
      <p:bold r:id="rId19"/>
    </p:embeddedFont>
    <p:embeddedFont>
      <p:font typeface="Euphoria Script" panose="020B0604020202020204" charset="0"/>
      <p:regular r:id="rId20"/>
    </p:embeddedFont>
    <p:embeddedFont>
      <p:font typeface="Passion One" panose="020B0604020202020204" charset="0"/>
      <p:regular r:id="rId21"/>
      <p:bold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Dancing Script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3D5EE2-92DE-4D34-A4F5-089A7DE8415B}">
  <a:tblStyle styleId="{023D5EE2-92DE-4D34-A4F5-089A7DE841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5743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9d4cf2b2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9d4cf2b2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48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baf798049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baf7980493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68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baf798049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baf798049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64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baf798049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baf798049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46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b9d4cf2b20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b9d4cf2b20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199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baf7980493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baf7980493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64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baf7980493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baf7980493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46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baf798049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baf798049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93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baf7980493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baf7980493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52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b5ed082f75_0_24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b5ed082f75_0_24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16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b5ed082f75_0_24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b5ed082f75_0_24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06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900" y="542200"/>
            <a:ext cx="7127400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5200"/>
              <a:buNone/>
              <a:defRPr sz="65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900" y="1700651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12250" y="2159425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807688">
            <a:off x="177347" y="2961721"/>
            <a:ext cx="1320868" cy="1506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448550" y="0"/>
            <a:ext cx="1695458" cy="1434845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/>
          </p:nvPr>
        </p:nvSpPr>
        <p:spPr>
          <a:xfrm>
            <a:off x="3092825" y="1774000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617075" y="2843575"/>
            <a:ext cx="42897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20"/>
          <p:cNvSpPr/>
          <p:nvPr/>
        </p:nvSpPr>
        <p:spPr>
          <a:xfrm flipH="1">
            <a:off x="6247072" y="-18399"/>
            <a:ext cx="2896929" cy="245163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996950" y="169055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/>
          <p:nvPr/>
        </p:nvSpPr>
        <p:spPr>
          <a:xfrm rot="-9992333" flipH="1">
            <a:off x="118448" y="332983"/>
            <a:ext cx="995139" cy="1135102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 rot="2159077" flipH="1">
            <a:off x="121366" y="1533231"/>
            <a:ext cx="601812" cy="362944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0591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D767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2"/>
          </p:nvPr>
        </p:nvSpPr>
        <p:spPr>
          <a:xfrm>
            <a:off x="10591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34975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5A669E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4"/>
          </p:nvPr>
        </p:nvSpPr>
        <p:spPr>
          <a:xfrm>
            <a:off x="34975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5"/>
          </p:nvPr>
        </p:nvSpPr>
        <p:spPr>
          <a:xfrm>
            <a:off x="59359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F49A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6"/>
          </p:nvPr>
        </p:nvSpPr>
        <p:spPr>
          <a:xfrm>
            <a:off x="59359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/>
          <p:nvPr/>
        </p:nvSpPr>
        <p:spPr>
          <a:xfrm rot="4500090" flipH="1">
            <a:off x="7952469" y="3865830"/>
            <a:ext cx="1009524" cy="1151510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-17975" y="-9525"/>
            <a:ext cx="1837287" cy="1554873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/>
          <p:cNvSpPr/>
          <p:nvPr/>
        </p:nvSpPr>
        <p:spPr>
          <a:xfrm rot="-3758526">
            <a:off x="8220885" y="3380632"/>
            <a:ext cx="759807" cy="370221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>
            <a:off x="0" y="0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5464575" y="335125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 rot="10800000">
            <a:off x="7399275" y="2895725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 rot="10800000">
            <a:off x="0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602899" y="3283377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-8627" y="-28575"/>
            <a:ext cx="2724611" cy="230580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 rot="-1373294" flipH="1">
            <a:off x="774791" y="33323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 rot="-5805647" flipH="1">
            <a:off x="-1196411" y="35744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 rot="10800000" flipH="1">
            <a:off x="5464575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600575" y="2017600"/>
            <a:ext cx="34551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391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029200" y="1047138"/>
            <a:ext cx="30972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5400675" y="2740975"/>
            <a:ext cx="2725500" cy="1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/>
          <p:nvPr/>
        </p:nvSpPr>
        <p:spPr>
          <a:xfrm rot="10800000">
            <a:off x="6877074" y="3612998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 rot="-3758514">
            <a:off x="8368340" y="3212328"/>
            <a:ext cx="871773" cy="389587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095375" y="2017600"/>
            <a:ext cx="28956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10953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095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713225" y="3849000"/>
            <a:ext cx="7717800" cy="9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flipH="1">
            <a:off x="-342771" y="-885150"/>
            <a:ext cx="10115421" cy="6496836"/>
          </a:xfrm>
          <a:custGeom>
            <a:avLst/>
            <a:gdLst/>
            <a:ahLst/>
            <a:cxnLst/>
            <a:rect l="l" t="t" r="r" b="b"/>
            <a:pathLst>
              <a:path w="190803" h="136252" extrusionOk="0">
                <a:moveTo>
                  <a:pt x="109930" y="0"/>
                </a:moveTo>
                <a:cubicBezTo>
                  <a:pt x="99285" y="0"/>
                  <a:pt x="93358" y="2905"/>
                  <a:pt x="89331" y="7189"/>
                </a:cubicBezTo>
                <a:cubicBezTo>
                  <a:pt x="88897" y="7656"/>
                  <a:pt x="88463" y="8156"/>
                  <a:pt x="88030" y="8690"/>
                </a:cubicBezTo>
                <a:cubicBezTo>
                  <a:pt x="87863" y="8923"/>
                  <a:pt x="87696" y="9157"/>
                  <a:pt x="87496" y="9390"/>
                </a:cubicBezTo>
                <a:cubicBezTo>
                  <a:pt x="87062" y="9991"/>
                  <a:pt x="86629" y="10624"/>
                  <a:pt x="86195" y="11292"/>
                </a:cubicBezTo>
                <a:cubicBezTo>
                  <a:pt x="80791" y="19731"/>
                  <a:pt x="78456" y="30839"/>
                  <a:pt x="65080" y="36843"/>
                </a:cubicBezTo>
                <a:cubicBezTo>
                  <a:pt x="56274" y="40813"/>
                  <a:pt x="43131" y="43181"/>
                  <a:pt x="31423" y="47884"/>
                </a:cubicBezTo>
                <a:cubicBezTo>
                  <a:pt x="21516" y="51854"/>
                  <a:pt x="12609" y="57525"/>
                  <a:pt x="8306" y="67265"/>
                </a:cubicBezTo>
                <a:cubicBezTo>
                  <a:pt x="7672" y="68733"/>
                  <a:pt x="7139" y="70234"/>
                  <a:pt x="6738" y="71768"/>
                </a:cubicBezTo>
                <a:cubicBezTo>
                  <a:pt x="0" y="97153"/>
                  <a:pt x="4270" y="130777"/>
                  <a:pt x="26186" y="135647"/>
                </a:cubicBezTo>
                <a:cubicBezTo>
                  <a:pt x="28044" y="136050"/>
                  <a:pt x="29931" y="136251"/>
                  <a:pt x="31821" y="136251"/>
                </a:cubicBezTo>
                <a:cubicBezTo>
                  <a:pt x="31966" y="136251"/>
                  <a:pt x="32111" y="136250"/>
                  <a:pt x="32257" y="136248"/>
                </a:cubicBezTo>
                <a:cubicBezTo>
                  <a:pt x="32257" y="136248"/>
                  <a:pt x="47401" y="130577"/>
                  <a:pt x="69083" y="128242"/>
                </a:cubicBezTo>
                <a:cubicBezTo>
                  <a:pt x="70050" y="128142"/>
                  <a:pt x="71051" y="128042"/>
                  <a:pt x="72052" y="127942"/>
                </a:cubicBezTo>
                <a:cubicBezTo>
                  <a:pt x="77190" y="127452"/>
                  <a:pt x="82328" y="127214"/>
                  <a:pt x="87479" y="127214"/>
                </a:cubicBezTo>
                <a:cubicBezTo>
                  <a:pt x="89351" y="127214"/>
                  <a:pt x="91224" y="127246"/>
                  <a:pt x="93100" y="127308"/>
                </a:cubicBezTo>
                <a:cubicBezTo>
                  <a:pt x="97470" y="127475"/>
                  <a:pt x="101639" y="127808"/>
                  <a:pt x="105609" y="128209"/>
                </a:cubicBezTo>
                <a:lnTo>
                  <a:pt x="107177" y="128409"/>
                </a:lnTo>
                <a:cubicBezTo>
                  <a:pt x="110045" y="128742"/>
                  <a:pt x="112814" y="129109"/>
                  <a:pt x="115449" y="129543"/>
                </a:cubicBezTo>
                <a:cubicBezTo>
                  <a:pt x="129624" y="131736"/>
                  <a:pt x="140626" y="134672"/>
                  <a:pt x="148454" y="134672"/>
                </a:cubicBezTo>
                <a:cubicBezTo>
                  <a:pt x="149081" y="134672"/>
                  <a:pt x="149688" y="134653"/>
                  <a:pt x="150274" y="134613"/>
                </a:cubicBezTo>
                <a:cubicBezTo>
                  <a:pt x="153209" y="134413"/>
                  <a:pt x="155644" y="133679"/>
                  <a:pt x="157546" y="132178"/>
                </a:cubicBezTo>
                <a:cubicBezTo>
                  <a:pt x="166886" y="124873"/>
                  <a:pt x="165652" y="103424"/>
                  <a:pt x="174591" y="95285"/>
                </a:cubicBezTo>
                <a:cubicBezTo>
                  <a:pt x="183498" y="87146"/>
                  <a:pt x="190803" y="67699"/>
                  <a:pt x="179862" y="56757"/>
                </a:cubicBezTo>
                <a:cubicBezTo>
                  <a:pt x="172923" y="49819"/>
                  <a:pt x="163717" y="47184"/>
                  <a:pt x="155845" y="42981"/>
                </a:cubicBezTo>
                <a:cubicBezTo>
                  <a:pt x="151308" y="40546"/>
                  <a:pt x="147205" y="37610"/>
                  <a:pt x="144236" y="33007"/>
                </a:cubicBezTo>
                <a:cubicBezTo>
                  <a:pt x="142502" y="30305"/>
                  <a:pt x="141134" y="27236"/>
                  <a:pt x="139833" y="24101"/>
                </a:cubicBezTo>
                <a:cubicBezTo>
                  <a:pt x="135130" y="12759"/>
                  <a:pt x="131127" y="484"/>
                  <a:pt x="111346" y="17"/>
                </a:cubicBezTo>
                <a:cubicBezTo>
                  <a:pt x="110865" y="6"/>
                  <a:pt x="110393" y="0"/>
                  <a:pt x="109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-10419142" flipH="1">
            <a:off x="1090625" y="3926603"/>
            <a:ext cx="873415" cy="996375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6633623">
            <a:off x="8020599" y="1635843"/>
            <a:ext cx="820601" cy="1009233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600900" y="3466200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24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714500" y="1942800"/>
            <a:ext cx="5715000" cy="15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5113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35110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2" hasCustomPrompt="1"/>
          </p:nvPr>
        </p:nvSpPr>
        <p:spPr>
          <a:xfrm>
            <a:off x="4014362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3"/>
          </p:nvPr>
        </p:nvSpPr>
        <p:spPr>
          <a:xfrm>
            <a:off x="976150" y="3182201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9758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5" hasCustomPrompt="1"/>
          </p:nvPr>
        </p:nvSpPr>
        <p:spPr>
          <a:xfrm>
            <a:off x="14555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6"/>
          </p:nvPr>
        </p:nvSpPr>
        <p:spPr>
          <a:xfrm>
            <a:off x="60465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7"/>
          </p:nvPr>
        </p:nvSpPr>
        <p:spPr>
          <a:xfrm>
            <a:off x="60462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8" hasCustomPrompt="1"/>
          </p:nvPr>
        </p:nvSpPr>
        <p:spPr>
          <a:xfrm>
            <a:off x="65259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/>
          <p:nvPr/>
        </p:nvSpPr>
        <p:spPr>
          <a:xfrm rot="-6208613" flipH="1">
            <a:off x="200397" y="209817"/>
            <a:ext cx="534251" cy="657042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 rot="1373294">
            <a:off x="8231932" y="747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 rot="5805647">
            <a:off x="7638268" y="3168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/>
          <p:nvPr/>
        </p:nvSpPr>
        <p:spPr>
          <a:xfrm rot="-3773980">
            <a:off x="160342" y="4252956"/>
            <a:ext cx="664534" cy="817237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 rot="1373294">
            <a:off x="8277272" y="255760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5805647">
            <a:off x="7683609" y="497867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1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0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800"/>
              <a:buFont typeface="Gothic A1"/>
              <a:buChar char="●"/>
              <a:defRPr sz="18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6" r:id="rId5"/>
    <p:sldLayoutId id="2147483658" r:id="rId6"/>
    <p:sldLayoutId id="2147483660" r:id="rId7"/>
    <p:sldLayoutId id="2147483662" r:id="rId8"/>
    <p:sldLayoutId id="2147483664" r:id="rId9"/>
    <p:sldLayoutId id="2147483666" r:id="rId10"/>
    <p:sldLayoutId id="2147483667" r:id="rId11"/>
    <p:sldLayoutId id="2147483673" r:id="rId12"/>
    <p:sldLayoutId id="2147483677" r:id="rId13"/>
    <p:sldLayoutId id="2147483678" r:id="rId14"/>
    <p:sldLayoutId id="2147483679" r:id="rId15"/>
    <p:sldLayoutId id="214748368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subTitle" idx="1"/>
          </p:nvPr>
        </p:nvSpPr>
        <p:spPr>
          <a:xfrm>
            <a:off x="919319" y="688472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/>
            <a:r>
              <a:rPr lang="en-US" b="1" dirty="0"/>
              <a:t>CHỦ ĐỀ 5: CUỘC SỐNG QUANH EM</a:t>
            </a:r>
            <a:endParaRPr lang="en-US" dirty="0"/>
          </a:p>
        </p:txBody>
      </p:sp>
      <p:grpSp>
        <p:nvGrpSpPr>
          <p:cNvPr id="231" name="Google Shape;231;p37"/>
          <p:cNvGrpSpPr/>
          <p:nvPr/>
        </p:nvGrpSpPr>
        <p:grpSpPr>
          <a:xfrm>
            <a:off x="3441543" y="2150233"/>
            <a:ext cx="5416820" cy="3295465"/>
            <a:chOff x="441100" y="2249525"/>
            <a:chExt cx="2889125" cy="1757675"/>
          </a:xfrm>
        </p:grpSpPr>
        <p:sp>
          <p:nvSpPr>
            <p:cNvPr id="232" name="Google Shape;232;p37"/>
            <p:cNvSpPr/>
            <p:nvPr/>
          </p:nvSpPr>
          <p:spPr>
            <a:xfrm>
              <a:off x="2010475" y="3222225"/>
              <a:ext cx="295750" cy="197650"/>
            </a:xfrm>
            <a:custGeom>
              <a:avLst/>
              <a:gdLst/>
              <a:ahLst/>
              <a:cxnLst/>
              <a:rect l="l" t="t" r="r" b="b"/>
              <a:pathLst>
                <a:path w="11830" h="7906" extrusionOk="0">
                  <a:moveTo>
                    <a:pt x="7342" y="0"/>
                  </a:moveTo>
                  <a:cubicBezTo>
                    <a:pt x="6503" y="0"/>
                    <a:pt x="4430" y="1904"/>
                    <a:pt x="4430" y="1904"/>
                  </a:cubicBezTo>
                  <a:lnTo>
                    <a:pt x="377" y="1087"/>
                  </a:lnTo>
                  <a:lnTo>
                    <a:pt x="0" y="7650"/>
                  </a:lnTo>
                  <a:lnTo>
                    <a:pt x="3758" y="7513"/>
                  </a:lnTo>
                  <a:cubicBezTo>
                    <a:pt x="3758" y="7513"/>
                    <a:pt x="6442" y="7906"/>
                    <a:pt x="8364" y="7906"/>
                  </a:cubicBezTo>
                  <a:cubicBezTo>
                    <a:pt x="9383" y="7906"/>
                    <a:pt x="10188" y="7795"/>
                    <a:pt x="10266" y="7458"/>
                  </a:cubicBezTo>
                  <a:cubicBezTo>
                    <a:pt x="10415" y="6818"/>
                    <a:pt x="9065" y="6658"/>
                    <a:pt x="8124" y="6623"/>
                  </a:cubicBezTo>
                  <a:lnTo>
                    <a:pt x="8124" y="6623"/>
                  </a:lnTo>
                  <a:cubicBezTo>
                    <a:pt x="9306" y="6603"/>
                    <a:pt x="11284" y="6479"/>
                    <a:pt x="11356" y="5874"/>
                  </a:cubicBezTo>
                  <a:cubicBezTo>
                    <a:pt x="11425" y="5335"/>
                    <a:pt x="10031" y="5234"/>
                    <a:pt x="8973" y="5234"/>
                  </a:cubicBezTo>
                  <a:cubicBezTo>
                    <a:pt x="8953" y="5234"/>
                    <a:pt x="8933" y="5234"/>
                    <a:pt x="8914" y="5234"/>
                  </a:cubicBezTo>
                  <a:lnTo>
                    <a:pt x="8914" y="5234"/>
                  </a:lnTo>
                  <a:cubicBezTo>
                    <a:pt x="10098" y="5162"/>
                    <a:pt x="11818" y="4952"/>
                    <a:pt x="11823" y="4331"/>
                  </a:cubicBezTo>
                  <a:cubicBezTo>
                    <a:pt x="11830" y="3830"/>
                    <a:pt x="10520" y="3713"/>
                    <a:pt x="9295" y="3713"/>
                  </a:cubicBezTo>
                  <a:cubicBezTo>
                    <a:pt x="8679" y="3713"/>
                    <a:pt x="8085" y="3743"/>
                    <a:pt x="7690" y="3768"/>
                  </a:cubicBezTo>
                  <a:lnTo>
                    <a:pt x="7690" y="3768"/>
                  </a:lnTo>
                  <a:cubicBezTo>
                    <a:pt x="8661" y="3686"/>
                    <a:pt x="10779" y="3445"/>
                    <a:pt x="10821" y="2912"/>
                  </a:cubicBezTo>
                  <a:cubicBezTo>
                    <a:pt x="10868" y="2245"/>
                    <a:pt x="6669" y="2233"/>
                    <a:pt x="6349" y="2233"/>
                  </a:cubicBezTo>
                  <a:cubicBezTo>
                    <a:pt x="6336" y="2233"/>
                    <a:pt x="6330" y="2233"/>
                    <a:pt x="6330" y="2233"/>
                  </a:cubicBezTo>
                  <a:cubicBezTo>
                    <a:pt x="6330" y="2233"/>
                    <a:pt x="8071" y="765"/>
                    <a:pt x="7612" y="121"/>
                  </a:cubicBezTo>
                  <a:cubicBezTo>
                    <a:pt x="7552" y="37"/>
                    <a:pt x="7459" y="0"/>
                    <a:pt x="7342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2132025" y="3308375"/>
              <a:ext cx="43725" cy="64825"/>
            </a:xfrm>
            <a:custGeom>
              <a:avLst/>
              <a:gdLst/>
              <a:ahLst/>
              <a:cxnLst/>
              <a:rect l="l" t="t" r="r" b="b"/>
              <a:pathLst>
                <a:path w="1749" h="2593" extrusionOk="0">
                  <a:moveTo>
                    <a:pt x="41" y="1"/>
                  </a:moveTo>
                  <a:lnTo>
                    <a:pt x="0" y="145"/>
                  </a:lnTo>
                  <a:cubicBezTo>
                    <a:pt x="1132" y="426"/>
                    <a:pt x="1598" y="2572"/>
                    <a:pt x="1605" y="2593"/>
                  </a:cubicBezTo>
                  <a:lnTo>
                    <a:pt x="1749" y="2558"/>
                  </a:lnTo>
                  <a:cubicBezTo>
                    <a:pt x="1728" y="2469"/>
                    <a:pt x="1255" y="309"/>
                    <a:pt x="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2161150" y="3317975"/>
              <a:ext cx="20275" cy="18550"/>
            </a:xfrm>
            <a:custGeom>
              <a:avLst/>
              <a:gdLst/>
              <a:ahLst/>
              <a:cxnLst/>
              <a:rect l="l" t="t" r="r" b="b"/>
              <a:pathLst>
                <a:path w="811" h="742" extrusionOk="0">
                  <a:moveTo>
                    <a:pt x="673" y="1"/>
                  </a:moveTo>
                  <a:cubicBezTo>
                    <a:pt x="673" y="7"/>
                    <a:pt x="515" y="398"/>
                    <a:pt x="1" y="604"/>
                  </a:cubicBezTo>
                  <a:lnTo>
                    <a:pt x="56" y="741"/>
                  </a:lnTo>
                  <a:cubicBezTo>
                    <a:pt x="639" y="508"/>
                    <a:pt x="803" y="76"/>
                    <a:pt x="810" y="55"/>
                  </a:cubicBezTo>
                  <a:lnTo>
                    <a:pt x="673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2090000" y="3397350"/>
              <a:ext cx="20950" cy="14250"/>
            </a:xfrm>
            <a:custGeom>
              <a:avLst/>
              <a:gdLst/>
              <a:ahLst/>
              <a:cxnLst/>
              <a:rect l="l" t="t" r="r" b="b"/>
              <a:pathLst>
                <a:path w="838" h="570" extrusionOk="0">
                  <a:moveTo>
                    <a:pt x="124" y="1"/>
                  </a:moveTo>
                  <a:lnTo>
                    <a:pt x="1" y="83"/>
                  </a:lnTo>
                  <a:cubicBezTo>
                    <a:pt x="193" y="350"/>
                    <a:pt x="488" y="522"/>
                    <a:pt x="817" y="570"/>
                  </a:cubicBezTo>
                  <a:lnTo>
                    <a:pt x="838" y="419"/>
                  </a:lnTo>
                  <a:cubicBezTo>
                    <a:pt x="556" y="378"/>
                    <a:pt x="296" y="227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1536250" y="2796275"/>
              <a:ext cx="561150" cy="661275"/>
            </a:xfrm>
            <a:custGeom>
              <a:avLst/>
              <a:gdLst/>
              <a:ahLst/>
              <a:cxnLst/>
              <a:rect l="l" t="t" r="r" b="b"/>
              <a:pathLst>
                <a:path w="22446" h="26451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1523" y="1"/>
                    <a:pt x="1" y="20087"/>
                    <a:pt x="3807" y="23159"/>
                  </a:cubicBezTo>
                  <a:cubicBezTo>
                    <a:pt x="7613" y="26224"/>
                    <a:pt x="21026" y="26451"/>
                    <a:pt x="21026" y="26451"/>
                  </a:cubicBezTo>
                  <a:lnTo>
                    <a:pt x="22446" y="17248"/>
                  </a:lnTo>
                  <a:cubicBezTo>
                    <a:pt x="18983" y="15602"/>
                    <a:pt x="8923" y="14237"/>
                    <a:pt x="8923" y="14237"/>
                  </a:cubicBezTo>
                  <a:cubicBezTo>
                    <a:pt x="8923" y="14237"/>
                    <a:pt x="8580" y="13099"/>
                    <a:pt x="6989" y="8155"/>
                  </a:cubicBezTo>
                  <a:cubicBezTo>
                    <a:pt x="5398" y="3210"/>
                    <a:pt x="1523" y="1"/>
                    <a:pt x="1523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11834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1323500" y="24052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1463575" y="240522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1883600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2023675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21637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2539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1393975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1954050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2094125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22342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11834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1323500" y="2539300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1463575" y="2539300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1883600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2023675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21637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12539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85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1393975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1954050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2094125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22342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1323500" y="26735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2023675" y="26735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2163725" y="26735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5537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1954050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20941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22342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17437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85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1883600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20236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5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21637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167392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1814000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1954050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0941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2342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17437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18836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20236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1637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67392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8140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1954050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0941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2342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160362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17437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18836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0236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21637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167392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954050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20941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22342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1883600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20236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21637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1954050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20941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22342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1883600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0236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21637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1954050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0941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2342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883600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20236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21637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1954050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20941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22342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10433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11834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1323500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463575" y="36128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603625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883600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20236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21637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973775" y="36812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1138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12539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393975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340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954050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2342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1929375" y="3225750"/>
              <a:ext cx="59000" cy="196325"/>
            </a:xfrm>
            <a:custGeom>
              <a:avLst/>
              <a:gdLst/>
              <a:ahLst/>
              <a:cxnLst/>
              <a:rect l="l" t="t" r="r" b="b"/>
              <a:pathLst>
                <a:path w="2360" h="7853" extrusionOk="0">
                  <a:moveTo>
                    <a:pt x="878" y="0"/>
                  </a:moveTo>
                  <a:cubicBezTo>
                    <a:pt x="837" y="254"/>
                    <a:pt x="0" y="6220"/>
                    <a:pt x="2257" y="7852"/>
                  </a:cubicBezTo>
                  <a:lnTo>
                    <a:pt x="2359" y="7701"/>
                  </a:lnTo>
                  <a:cubicBezTo>
                    <a:pt x="199" y="6131"/>
                    <a:pt x="1050" y="82"/>
                    <a:pt x="1056" y="21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972050" y="3247525"/>
              <a:ext cx="49075" cy="80600"/>
            </a:xfrm>
            <a:custGeom>
              <a:avLst/>
              <a:gdLst/>
              <a:ahLst/>
              <a:cxnLst/>
              <a:rect l="l" t="t" r="r" b="b"/>
              <a:pathLst>
                <a:path w="1963" h="3224" extrusionOk="0">
                  <a:moveTo>
                    <a:pt x="1866" y="0"/>
                  </a:moveTo>
                  <a:cubicBezTo>
                    <a:pt x="90" y="1111"/>
                    <a:pt x="1" y="3196"/>
                    <a:pt x="1" y="3216"/>
                  </a:cubicBezTo>
                  <a:lnTo>
                    <a:pt x="186" y="3223"/>
                  </a:lnTo>
                  <a:cubicBezTo>
                    <a:pt x="186" y="3203"/>
                    <a:pt x="275" y="1214"/>
                    <a:pt x="1962" y="158"/>
                  </a:cubicBezTo>
                  <a:lnTo>
                    <a:pt x="1866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585475" y="3266550"/>
              <a:ext cx="117100" cy="143525"/>
            </a:xfrm>
            <a:custGeom>
              <a:avLst/>
              <a:gdLst/>
              <a:ahLst/>
              <a:cxnLst/>
              <a:rect l="l" t="t" r="r" b="b"/>
              <a:pathLst>
                <a:path w="4684" h="5741" extrusionOk="0">
                  <a:moveTo>
                    <a:pt x="137" y="0"/>
                  </a:moveTo>
                  <a:cubicBezTo>
                    <a:pt x="89" y="41"/>
                    <a:pt x="48" y="76"/>
                    <a:pt x="0" y="110"/>
                  </a:cubicBezTo>
                  <a:cubicBezTo>
                    <a:pt x="398" y="2106"/>
                    <a:pt x="981" y="3655"/>
                    <a:pt x="1838" y="4348"/>
                  </a:cubicBezTo>
                  <a:cubicBezTo>
                    <a:pt x="2524" y="4897"/>
                    <a:pt x="3511" y="5356"/>
                    <a:pt x="4684" y="5740"/>
                  </a:cubicBezTo>
                  <a:lnTo>
                    <a:pt x="4684" y="5740"/>
                  </a:lnTo>
                  <a:cubicBezTo>
                    <a:pt x="4478" y="597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051600" y="3370775"/>
              <a:ext cx="23175" cy="7400"/>
            </a:xfrm>
            <a:custGeom>
              <a:avLst/>
              <a:gdLst/>
              <a:ahLst/>
              <a:cxnLst/>
              <a:rect l="l" t="t" r="r" b="b"/>
              <a:pathLst>
                <a:path w="927" h="296" extrusionOk="0">
                  <a:moveTo>
                    <a:pt x="28" y="1"/>
                  </a:moveTo>
                  <a:lnTo>
                    <a:pt x="1" y="152"/>
                  </a:lnTo>
                  <a:lnTo>
                    <a:pt x="906" y="296"/>
                  </a:lnTo>
                  <a:lnTo>
                    <a:pt x="927" y="14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2057450" y="3335125"/>
              <a:ext cx="22825" cy="7225"/>
            </a:xfrm>
            <a:custGeom>
              <a:avLst/>
              <a:gdLst/>
              <a:ahLst/>
              <a:cxnLst/>
              <a:rect l="l" t="t" r="r" b="b"/>
              <a:pathLst>
                <a:path w="913" h="289" extrusionOk="0">
                  <a:moveTo>
                    <a:pt x="21" y="0"/>
                  </a:moveTo>
                  <a:lnTo>
                    <a:pt x="0" y="144"/>
                  </a:lnTo>
                  <a:lnTo>
                    <a:pt x="892" y="288"/>
                  </a:lnTo>
                  <a:lnTo>
                    <a:pt x="912" y="14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2045950" y="3406450"/>
              <a:ext cx="23350" cy="7375"/>
            </a:xfrm>
            <a:custGeom>
              <a:avLst/>
              <a:gdLst/>
              <a:ahLst/>
              <a:cxnLst/>
              <a:rect l="l" t="t" r="r" b="b"/>
              <a:pathLst>
                <a:path w="934" h="295" extrusionOk="0">
                  <a:moveTo>
                    <a:pt x="21" y="0"/>
                  </a:moveTo>
                  <a:lnTo>
                    <a:pt x="1" y="151"/>
                  </a:lnTo>
                  <a:lnTo>
                    <a:pt x="913" y="295"/>
                  </a:lnTo>
                  <a:lnTo>
                    <a:pt x="933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074750" y="3228150"/>
              <a:ext cx="22150" cy="7050"/>
            </a:xfrm>
            <a:custGeom>
              <a:avLst/>
              <a:gdLst/>
              <a:ahLst/>
              <a:cxnLst/>
              <a:rect l="l" t="t" r="r" b="b"/>
              <a:pathLst>
                <a:path w="886" h="282" extrusionOk="0">
                  <a:moveTo>
                    <a:pt x="21" y="0"/>
                  </a:moveTo>
                  <a:lnTo>
                    <a:pt x="1" y="144"/>
                  </a:lnTo>
                  <a:lnTo>
                    <a:pt x="858" y="281"/>
                  </a:lnTo>
                  <a:lnTo>
                    <a:pt x="885" y="13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040125" y="3442100"/>
              <a:ext cx="23675" cy="7400"/>
            </a:xfrm>
            <a:custGeom>
              <a:avLst/>
              <a:gdLst/>
              <a:ahLst/>
              <a:cxnLst/>
              <a:rect l="l" t="t" r="r" b="b"/>
              <a:pathLst>
                <a:path w="947" h="296" extrusionOk="0">
                  <a:moveTo>
                    <a:pt x="28" y="0"/>
                  </a:moveTo>
                  <a:lnTo>
                    <a:pt x="0" y="151"/>
                  </a:lnTo>
                  <a:lnTo>
                    <a:pt x="919" y="295"/>
                  </a:lnTo>
                  <a:lnTo>
                    <a:pt x="947" y="1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063100" y="3299450"/>
              <a:ext cx="22650" cy="7225"/>
            </a:xfrm>
            <a:custGeom>
              <a:avLst/>
              <a:gdLst/>
              <a:ahLst/>
              <a:cxnLst/>
              <a:rect l="l" t="t" r="r" b="b"/>
              <a:pathLst>
                <a:path w="906" h="289" extrusionOk="0">
                  <a:moveTo>
                    <a:pt x="28" y="1"/>
                  </a:moveTo>
                  <a:lnTo>
                    <a:pt x="0" y="145"/>
                  </a:lnTo>
                  <a:lnTo>
                    <a:pt x="885" y="289"/>
                  </a:lnTo>
                  <a:lnTo>
                    <a:pt x="906" y="13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068925" y="3263625"/>
              <a:ext cx="22300" cy="13750"/>
            </a:xfrm>
            <a:custGeom>
              <a:avLst/>
              <a:gdLst/>
              <a:ahLst/>
              <a:cxnLst/>
              <a:rect l="l" t="t" r="r" b="b"/>
              <a:pathLst>
                <a:path w="892" h="550" extrusionOk="0">
                  <a:moveTo>
                    <a:pt x="21" y="1"/>
                  </a:moveTo>
                  <a:lnTo>
                    <a:pt x="0" y="152"/>
                  </a:lnTo>
                  <a:lnTo>
                    <a:pt x="865" y="289"/>
                  </a:lnTo>
                  <a:cubicBezTo>
                    <a:pt x="851" y="378"/>
                    <a:pt x="837" y="460"/>
                    <a:pt x="830" y="549"/>
                  </a:cubicBezTo>
                  <a:lnTo>
                    <a:pt x="892" y="14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743200" y="3149800"/>
              <a:ext cx="33950" cy="7725"/>
            </a:xfrm>
            <a:custGeom>
              <a:avLst/>
              <a:gdLst/>
              <a:ahLst/>
              <a:cxnLst/>
              <a:rect l="l" t="t" r="r" b="b"/>
              <a:pathLst>
                <a:path w="1358" h="309" extrusionOk="0">
                  <a:moveTo>
                    <a:pt x="21" y="0"/>
                  </a:moveTo>
                  <a:lnTo>
                    <a:pt x="0" y="151"/>
                  </a:lnTo>
                  <a:lnTo>
                    <a:pt x="1337" y="309"/>
                  </a:lnTo>
                  <a:lnTo>
                    <a:pt x="1358" y="16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847250" y="3627950"/>
              <a:ext cx="252725" cy="376850"/>
            </a:xfrm>
            <a:custGeom>
              <a:avLst/>
              <a:gdLst/>
              <a:ahLst/>
              <a:cxnLst/>
              <a:rect l="l" t="t" r="r" b="b"/>
              <a:pathLst>
                <a:path w="10109" h="15074" extrusionOk="0">
                  <a:moveTo>
                    <a:pt x="357" y="0"/>
                  </a:moveTo>
                  <a:lnTo>
                    <a:pt x="1" y="15073"/>
                  </a:lnTo>
                  <a:lnTo>
                    <a:pt x="9238" y="15073"/>
                  </a:lnTo>
                  <a:lnTo>
                    <a:pt x="10109" y="61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852750" y="3627950"/>
              <a:ext cx="81275" cy="143675"/>
            </a:xfrm>
            <a:custGeom>
              <a:avLst/>
              <a:gdLst/>
              <a:ahLst/>
              <a:cxnLst/>
              <a:rect l="l" t="t" r="r" b="b"/>
              <a:pathLst>
                <a:path w="3251" h="5747" extrusionOk="0">
                  <a:moveTo>
                    <a:pt x="137" y="0"/>
                  </a:moveTo>
                  <a:lnTo>
                    <a:pt x="0" y="5747"/>
                  </a:lnTo>
                  <a:cubicBezTo>
                    <a:pt x="1721" y="5589"/>
                    <a:pt x="3134" y="3998"/>
                    <a:pt x="3216" y="2085"/>
                  </a:cubicBezTo>
                  <a:cubicBezTo>
                    <a:pt x="3251" y="1426"/>
                    <a:pt x="3100" y="761"/>
                    <a:pt x="2791" y="178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178650" y="3627950"/>
              <a:ext cx="239875" cy="376850"/>
            </a:xfrm>
            <a:custGeom>
              <a:avLst/>
              <a:gdLst/>
              <a:ahLst/>
              <a:cxnLst/>
              <a:rect l="l" t="t" r="r" b="b"/>
              <a:pathLst>
                <a:path w="9595" h="15074" extrusionOk="0">
                  <a:moveTo>
                    <a:pt x="0" y="0"/>
                  </a:moveTo>
                  <a:lnTo>
                    <a:pt x="453" y="15073"/>
                  </a:lnTo>
                  <a:lnTo>
                    <a:pt x="9594" y="15073"/>
                  </a:lnTo>
                  <a:lnTo>
                    <a:pt x="9532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2340150" y="3639075"/>
              <a:ext cx="77500" cy="138900"/>
            </a:xfrm>
            <a:custGeom>
              <a:avLst/>
              <a:gdLst/>
              <a:ahLst/>
              <a:cxnLst/>
              <a:rect l="l" t="t" r="r" b="b"/>
              <a:pathLst>
                <a:path w="3100" h="5556" extrusionOk="0">
                  <a:moveTo>
                    <a:pt x="467" y="1"/>
                  </a:moveTo>
                  <a:cubicBezTo>
                    <a:pt x="151" y="584"/>
                    <a:pt x="0" y="1249"/>
                    <a:pt x="35" y="1914"/>
                  </a:cubicBezTo>
                  <a:cubicBezTo>
                    <a:pt x="124" y="3738"/>
                    <a:pt x="1440" y="5267"/>
                    <a:pt x="3100" y="5555"/>
                  </a:cubicBezTo>
                  <a:lnTo>
                    <a:pt x="3072" y="16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829775" y="3269625"/>
              <a:ext cx="623550" cy="407350"/>
            </a:xfrm>
            <a:custGeom>
              <a:avLst/>
              <a:gdLst/>
              <a:ahLst/>
              <a:cxnLst/>
              <a:rect l="l" t="t" r="r" b="b"/>
              <a:pathLst>
                <a:path w="24942" h="16294" extrusionOk="0">
                  <a:moveTo>
                    <a:pt x="23611" y="1"/>
                  </a:moveTo>
                  <a:lnTo>
                    <a:pt x="1248" y="76"/>
                  </a:lnTo>
                  <a:cubicBezTo>
                    <a:pt x="1248" y="76"/>
                    <a:pt x="76" y="7427"/>
                    <a:pt x="0" y="15094"/>
                  </a:cubicBezTo>
                  <a:cubicBezTo>
                    <a:pt x="0" y="15094"/>
                    <a:pt x="3523" y="16294"/>
                    <a:pt x="7411" y="16294"/>
                  </a:cubicBezTo>
                  <a:cubicBezTo>
                    <a:pt x="9046" y="16294"/>
                    <a:pt x="10746" y="16081"/>
                    <a:pt x="12275" y="15478"/>
                  </a:cubicBezTo>
                  <a:lnTo>
                    <a:pt x="12508" y="8758"/>
                  </a:lnTo>
                  <a:lnTo>
                    <a:pt x="13290" y="8758"/>
                  </a:lnTo>
                  <a:lnTo>
                    <a:pt x="13290" y="15403"/>
                  </a:lnTo>
                  <a:cubicBezTo>
                    <a:pt x="13290" y="15403"/>
                    <a:pt x="15718" y="16120"/>
                    <a:pt x="18805" y="16120"/>
                  </a:cubicBezTo>
                  <a:cubicBezTo>
                    <a:pt x="20612" y="16120"/>
                    <a:pt x="22646" y="15874"/>
                    <a:pt x="24550" y="15094"/>
                  </a:cubicBezTo>
                  <a:cubicBezTo>
                    <a:pt x="24550" y="15094"/>
                    <a:pt x="24941" y="3676"/>
                    <a:pt x="23611" y="1"/>
                  </a:cubicBez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838175" y="3271350"/>
              <a:ext cx="106300" cy="200725"/>
            </a:xfrm>
            <a:custGeom>
              <a:avLst/>
              <a:gdLst/>
              <a:ahLst/>
              <a:cxnLst/>
              <a:rect l="l" t="t" r="r" b="b"/>
              <a:pathLst>
                <a:path w="4252" h="8029" extrusionOk="0">
                  <a:moveTo>
                    <a:pt x="2572" y="0"/>
                  </a:moveTo>
                  <a:lnTo>
                    <a:pt x="912" y="7"/>
                  </a:lnTo>
                  <a:cubicBezTo>
                    <a:pt x="912" y="7"/>
                    <a:pt x="370" y="3408"/>
                    <a:pt x="0" y="7996"/>
                  </a:cubicBezTo>
                  <a:cubicBezTo>
                    <a:pt x="0" y="7996"/>
                    <a:pt x="196" y="8028"/>
                    <a:pt x="498" y="8028"/>
                  </a:cubicBezTo>
                  <a:cubicBezTo>
                    <a:pt x="1347" y="8028"/>
                    <a:pt x="3031" y="7775"/>
                    <a:pt x="3552" y="5843"/>
                  </a:cubicBezTo>
                  <a:cubicBezTo>
                    <a:pt x="4252" y="3230"/>
                    <a:pt x="4019" y="1187"/>
                    <a:pt x="4019" y="1187"/>
                  </a:cubicBezTo>
                  <a:lnTo>
                    <a:pt x="2572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843150" y="3465075"/>
              <a:ext cx="14925" cy="186375"/>
            </a:xfrm>
            <a:custGeom>
              <a:avLst/>
              <a:gdLst/>
              <a:ahLst/>
              <a:cxnLst/>
              <a:rect l="l" t="t" r="r" b="b"/>
              <a:pathLst>
                <a:path w="597" h="7455" extrusionOk="0">
                  <a:moveTo>
                    <a:pt x="226" y="0"/>
                  </a:moveTo>
                  <a:cubicBezTo>
                    <a:pt x="226" y="48"/>
                    <a:pt x="55" y="4952"/>
                    <a:pt x="0" y="7448"/>
                  </a:cubicBezTo>
                  <a:lnTo>
                    <a:pt x="370" y="7455"/>
                  </a:lnTo>
                  <a:cubicBezTo>
                    <a:pt x="425" y="4958"/>
                    <a:pt x="597" y="62"/>
                    <a:pt x="597" y="14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319275" y="3269625"/>
              <a:ext cx="123575" cy="179100"/>
            </a:xfrm>
            <a:custGeom>
              <a:avLst/>
              <a:gdLst/>
              <a:ahLst/>
              <a:cxnLst/>
              <a:rect l="l" t="t" r="r" b="b"/>
              <a:pathLst>
                <a:path w="4943" h="7164" extrusionOk="0">
                  <a:moveTo>
                    <a:pt x="2769" y="1"/>
                  </a:moveTo>
                  <a:lnTo>
                    <a:pt x="863" y="872"/>
                  </a:lnTo>
                  <a:cubicBezTo>
                    <a:pt x="863" y="872"/>
                    <a:pt x="0" y="7163"/>
                    <a:pt x="4219" y="7163"/>
                  </a:cubicBezTo>
                  <a:cubicBezTo>
                    <a:pt x="4435" y="7163"/>
                    <a:pt x="4665" y="7147"/>
                    <a:pt x="4909" y="7112"/>
                  </a:cubicBezTo>
                  <a:lnTo>
                    <a:pt x="4943" y="7064"/>
                  </a:lnTo>
                  <a:cubicBezTo>
                    <a:pt x="4833" y="4287"/>
                    <a:pt x="4573" y="1503"/>
                    <a:pt x="4031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2414200" y="3445350"/>
              <a:ext cx="9975" cy="209700"/>
            </a:xfrm>
            <a:custGeom>
              <a:avLst/>
              <a:gdLst/>
              <a:ahLst/>
              <a:cxnLst/>
              <a:rect l="l" t="t" r="r" b="b"/>
              <a:pathLst>
                <a:path w="399" h="8388" extrusionOk="0">
                  <a:moveTo>
                    <a:pt x="1" y="1"/>
                  </a:moveTo>
                  <a:lnTo>
                    <a:pt x="28" y="8388"/>
                  </a:lnTo>
                  <a:lnTo>
                    <a:pt x="398" y="8381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2072175" y="34835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3" y="185"/>
                    <a:pt x="3030" y="185"/>
                  </a:cubicBezTo>
                  <a:cubicBezTo>
                    <a:pt x="1356" y="185"/>
                    <a:pt x="31" y="111"/>
                    <a:pt x="8" y="111"/>
                  </a:cubicBezTo>
                  <a:lnTo>
                    <a:pt x="1" y="296"/>
                  </a:lnTo>
                  <a:cubicBezTo>
                    <a:pt x="21" y="296"/>
                    <a:pt x="1338" y="371"/>
                    <a:pt x="3004" y="371"/>
                  </a:cubicBezTo>
                  <a:cubicBezTo>
                    <a:pt x="4259" y="371"/>
                    <a:pt x="5713" y="330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2147450" y="3371475"/>
              <a:ext cx="28650" cy="91100"/>
            </a:xfrm>
            <a:custGeom>
              <a:avLst/>
              <a:gdLst/>
              <a:ahLst/>
              <a:cxnLst/>
              <a:rect l="l" t="t" r="r" b="b"/>
              <a:pathLst>
                <a:path w="1146" h="3644" extrusionOk="0">
                  <a:moveTo>
                    <a:pt x="96" y="0"/>
                  </a:moveTo>
                  <a:lnTo>
                    <a:pt x="96" y="0"/>
                  </a:lnTo>
                  <a:cubicBezTo>
                    <a:pt x="0" y="2311"/>
                    <a:pt x="48" y="3525"/>
                    <a:pt x="247" y="3600"/>
                  </a:cubicBezTo>
                  <a:cubicBezTo>
                    <a:pt x="344" y="3629"/>
                    <a:pt x="446" y="3643"/>
                    <a:pt x="549" y="3643"/>
                  </a:cubicBezTo>
                  <a:cubicBezTo>
                    <a:pt x="569" y="3643"/>
                    <a:pt x="590" y="3643"/>
                    <a:pt x="611" y="3641"/>
                  </a:cubicBezTo>
                  <a:cubicBezTo>
                    <a:pt x="789" y="3641"/>
                    <a:pt x="967" y="3635"/>
                    <a:pt x="1145" y="3607"/>
                  </a:cubicBezTo>
                  <a:lnTo>
                    <a:pt x="1125" y="3422"/>
                  </a:lnTo>
                  <a:cubicBezTo>
                    <a:pt x="1020" y="3440"/>
                    <a:pt x="799" y="3463"/>
                    <a:pt x="605" y="3463"/>
                  </a:cubicBezTo>
                  <a:cubicBezTo>
                    <a:pt x="496" y="3463"/>
                    <a:pt x="396" y="3455"/>
                    <a:pt x="329" y="3436"/>
                  </a:cubicBezTo>
                  <a:cubicBezTo>
                    <a:pt x="220" y="3230"/>
                    <a:pt x="220" y="1543"/>
                    <a:pt x="281" y="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949925" y="2880800"/>
              <a:ext cx="877975" cy="388900"/>
            </a:xfrm>
            <a:custGeom>
              <a:avLst/>
              <a:gdLst/>
              <a:ahLst/>
              <a:cxnLst/>
              <a:rect l="l" t="t" r="r" b="b"/>
              <a:pathLst>
                <a:path w="35119" h="15556" extrusionOk="0">
                  <a:moveTo>
                    <a:pt x="29886" y="1"/>
                  </a:moveTo>
                  <a:lnTo>
                    <a:pt x="23783" y="6028"/>
                  </a:lnTo>
                  <a:lnTo>
                    <a:pt x="11803" y="4143"/>
                  </a:lnTo>
                  <a:lnTo>
                    <a:pt x="11803" y="4149"/>
                  </a:lnTo>
                  <a:lnTo>
                    <a:pt x="8216" y="2949"/>
                  </a:lnTo>
                  <a:cubicBezTo>
                    <a:pt x="8216" y="2949"/>
                    <a:pt x="5949" y="16"/>
                    <a:pt x="5056" y="16"/>
                  </a:cubicBezTo>
                  <a:cubicBezTo>
                    <a:pt x="5008" y="16"/>
                    <a:pt x="4964" y="24"/>
                    <a:pt x="4925" y="42"/>
                  </a:cubicBezTo>
                  <a:cubicBezTo>
                    <a:pt x="4205" y="371"/>
                    <a:pt x="5754" y="2271"/>
                    <a:pt x="5754" y="2271"/>
                  </a:cubicBezTo>
                  <a:cubicBezTo>
                    <a:pt x="5754" y="2271"/>
                    <a:pt x="3226" y="534"/>
                    <a:pt x="2402" y="534"/>
                  </a:cubicBezTo>
                  <a:cubicBezTo>
                    <a:pt x="2287" y="534"/>
                    <a:pt x="2205" y="568"/>
                    <a:pt x="2168" y="645"/>
                  </a:cubicBezTo>
                  <a:cubicBezTo>
                    <a:pt x="1942" y="1125"/>
                    <a:pt x="3642" y="2380"/>
                    <a:pt x="4451" y="2936"/>
                  </a:cubicBezTo>
                  <a:cubicBezTo>
                    <a:pt x="3625" y="2388"/>
                    <a:pt x="1760" y="1220"/>
                    <a:pt x="942" y="1220"/>
                  </a:cubicBezTo>
                  <a:cubicBezTo>
                    <a:pt x="776" y="1220"/>
                    <a:pt x="653" y="1268"/>
                    <a:pt x="591" y="1379"/>
                  </a:cubicBezTo>
                  <a:cubicBezTo>
                    <a:pt x="289" y="1921"/>
                    <a:pt x="1674" y="2949"/>
                    <a:pt x="2662" y="3608"/>
                  </a:cubicBezTo>
                  <a:cubicBezTo>
                    <a:pt x="1981" y="3212"/>
                    <a:pt x="1094" y="2763"/>
                    <a:pt x="593" y="2763"/>
                  </a:cubicBezTo>
                  <a:cubicBezTo>
                    <a:pt x="417" y="2763"/>
                    <a:pt x="289" y="2818"/>
                    <a:pt x="234" y="2949"/>
                  </a:cubicBezTo>
                  <a:cubicBezTo>
                    <a:pt x="1" y="3512"/>
                    <a:pt x="1654" y="4602"/>
                    <a:pt x="2668" y="5206"/>
                  </a:cubicBezTo>
                  <a:cubicBezTo>
                    <a:pt x="2114" y="4912"/>
                    <a:pt x="1369" y="4579"/>
                    <a:pt x="880" y="4579"/>
                  </a:cubicBezTo>
                  <a:cubicBezTo>
                    <a:pt x="639" y="4579"/>
                    <a:pt x="460" y="4661"/>
                    <a:pt x="399" y="4870"/>
                  </a:cubicBezTo>
                  <a:cubicBezTo>
                    <a:pt x="111" y="5823"/>
                    <a:pt x="6015" y="8147"/>
                    <a:pt x="6015" y="8147"/>
                  </a:cubicBezTo>
                  <a:lnTo>
                    <a:pt x="8840" y="9917"/>
                  </a:lnTo>
                  <a:lnTo>
                    <a:pt x="8847" y="9917"/>
                  </a:lnTo>
                  <a:lnTo>
                    <a:pt x="9204" y="10143"/>
                  </a:lnTo>
                  <a:lnTo>
                    <a:pt x="9211" y="10129"/>
                  </a:lnTo>
                  <a:cubicBezTo>
                    <a:pt x="11033" y="11160"/>
                    <a:pt x="19108" y="15555"/>
                    <a:pt x="24333" y="15555"/>
                  </a:cubicBezTo>
                  <a:cubicBezTo>
                    <a:pt x="25539" y="15555"/>
                    <a:pt x="26593" y="15321"/>
                    <a:pt x="27383" y="14758"/>
                  </a:cubicBezTo>
                  <a:cubicBezTo>
                    <a:pt x="32060" y="11432"/>
                    <a:pt x="35119" y="7921"/>
                    <a:pt x="35119" y="7921"/>
                  </a:cubicBezTo>
                  <a:lnTo>
                    <a:pt x="29886" y="1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056750" y="2980950"/>
              <a:ext cx="68925" cy="37900"/>
            </a:xfrm>
            <a:custGeom>
              <a:avLst/>
              <a:gdLst/>
              <a:ahLst/>
              <a:cxnLst/>
              <a:rect l="l" t="t" r="r" b="b"/>
              <a:pathLst>
                <a:path w="2757" h="1516" extrusionOk="0">
                  <a:moveTo>
                    <a:pt x="2408" y="1"/>
                  </a:moveTo>
                  <a:cubicBezTo>
                    <a:pt x="1277" y="1"/>
                    <a:pt x="56" y="1357"/>
                    <a:pt x="0" y="1419"/>
                  </a:cubicBezTo>
                  <a:lnTo>
                    <a:pt x="110" y="1515"/>
                  </a:lnTo>
                  <a:cubicBezTo>
                    <a:pt x="129" y="1503"/>
                    <a:pt x="1350" y="151"/>
                    <a:pt x="2412" y="151"/>
                  </a:cubicBezTo>
                  <a:cubicBezTo>
                    <a:pt x="2515" y="151"/>
                    <a:pt x="2617" y="164"/>
                    <a:pt x="2716" y="191"/>
                  </a:cubicBezTo>
                  <a:lnTo>
                    <a:pt x="2757" y="47"/>
                  </a:lnTo>
                  <a:cubicBezTo>
                    <a:pt x="2643" y="15"/>
                    <a:pt x="2526" y="1"/>
                    <a:pt x="240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1076450" y="2967550"/>
              <a:ext cx="12550" cy="24375"/>
            </a:xfrm>
            <a:custGeom>
              <a:avLst/>
              <a:gdLst/>
              <a:ahLst/>
              <a:cxnLst/>
              <a:rect l="l" t="t" r="r" b="b"/>
              <a:pathLst>
                <a:path w="502" h="975" extrusionOk="0">
                  <a:moveTo>
                    <a:pt x="76" y="1"/>
                  </a:moveTo>
                  <a:lnTo>
                    <a:pt x="76" y="1"/>
                  </a:lnTo>
                  <a:cubicBezTo>
                    <a:pt x="69" y="21"/>
                    <a:pt x="1" y="481"/>
                    <a:pt x="385" y="974"/>
                  </a:cubicBezTo>
                  <a:lnTo>
                    <a:pt x="501" y="885"/>
                  </a:lnTo>
                  <a:cubicBezTo>
                    <a:pt x="158" y="439"/>
                    <a:pt x="220" y="28"/>
                    <a:pt x="220" y="28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1094125" y="3079325"/>
              <a:ext cx="23675" cy="5850"/>
            </a:xfrm>
            <a:custGeom>
              <a:avLst/>
              <a:gdLst/>
              <a:ahLst/>
              <a:cxnLst/>
              <a:rect l="l" t="t" r="r" b="b"/>
              <a:pathLst>
                <a:path w="947" h="234" extrusionOk="0">
                  <a:moveTo>
                    <a:pt x="878" y="1"/>
                  </a:moveTo>
                  <a:cubicBezTo>
                    <a:pt x="743" y="57"/>
                    <a:pt x="598" y="87"/>
                    <a:pt x="453" y="87"/>
                  </a:cubicBezTo>
                  <a:cubicBezTo>
                    <a:pt x="317" y="87"/>
                    <a:pt x="181" y="61"/>
                    <a:pt x="55" y="8"/>
                  </a:cubicBezTo>
                  <a:lnTo>
                    <a:pt x="0" y="145"/>
                  </a:lnTo>
                  <a:cubicBezTo>
                    <a:pt x="144" y="206"/>
                    <a:pt x="295" y="234"/>
                    <a:pt x="453" y="234"/>
                  </a:cubicBezTo>
                  <a:cubicBezTo>
                    <a:pt x="624" y="234"/>
                    <a:pt x="789" y="200"/>
                    <a:pt x="946" y="131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1564725" y="2932925"/>
              <a:ext cx="81450" cy="325250"/>
            </a:xfrm>
            <a:custGeom>
              <a:avLst/>
              <a:gdLst/>
              <a:ahLst/>
              <a:cxnLst/>
              <a:rect l="l" t="t" r="r" b="b"/>
              <a:pathLst>
                <a:path w="3258" h="13010" extrusionOk="0">
                  <a:moveTo>
                    <a:pt x="3189" y="0"/>
                  </a:moveTo>
                  <a:lnTo>
                    <a:pt x="0" y="3148"/>
                  </a:lnTo>
                  <a:lnTo>
                    <a:pt x="2202" y="13009"/>
                  </a:lnTo>
                  <a:cubicBezTo>
                    <a:pt x="2407" y="12913"/>
                    <a:pt x="2599" y="12803"/>
                    <a:pt x="2784" y="12673"/>
                  </a:cubicBezTo>
                  <a:cubicBezTo>
                    <a:pt x="2942" y="12557"/>
                    <a:pt x="3100" y="12447"/>
                    <a:pt x="3258" y="12330"/>
                  </a:cubicBezTo>
                  <a:lnTo>
                    <a:pt x="3189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437000" y="2643450"/>
              <a:ext cx="434450" cy="239425"/>
            </a:xfrm>
            <a:custGeom>
              <a:avLst/>
              <a:gdLst/>
              <a:ahLst/>
              <a:cxnLst/>
              <a:rect l="l" t="t" r="r" b="b"/>
              <a:pathLst>
                <a:path w="17378" h="9577" extrusionOk="0">
                  <a:moveTo>
                    <a:pt x="9303" y="1"/>
                  </a:moveTo>
                  <a:cubicBezTo>
                    <a:pt x="5369" y="1"/>
                    <a:pt x="1" y="545"/>
                    <a:pt x="1" y="545"/>
                  </a:cubicBezTo>
                  <a:lnTo>
                    <a:pt x="632" y="9577"/>
                  </a:lnTo>
                  <a:lnTo>
                    <a:pt x="9080" y="6950"/>
                  </a:lnTo>
                  <a:lnTo>
                    <a:pt x="16425" y="7376"/>
                  </a:lnTo>
                  <a:lnTo>
                    <a:pt x="17378" y="1910"/>
                  </a:lnTo>
                  <a:cubicBezTo>
                    <a:pt x="17378" y="1910"/>
                    <a:pt x="15211" y="429"/>
                    <a:pt x="11563" y="86"/>
                  </a:cubicBezTo>
                  <a:cubicBezTo>
                    <a:pt x="10919" y="26"/>
                    <a:pt x="10144" y="1"/>
                    <a:pt x="9303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666375" y="2651425"/>
              <a:ext cx="850900" cy="673375"/>
            </a:xfrm>
            <a:custGeom>
              <a:avLst/>
              <a:gdLst/>
              <a:ahLst/>
              <a:cxnLst/>
              <a:rect l="l" t="t" r="r" b="b"/>
              <a:pathLst>
                <a:path w="34036" h="26935" extrusionOk="0">
                  <a:moveTo>
                    <a:pt x="32808" y="0"/>
                  </a:moveTo>
                  <a:cubicBezTo>
                    <a:pt x="25676" y="350"/>
                    <a:pt x="20567" y="1399"/>
                    <a:pt x="20567" y="1399"/>
                  </a:cubicBezTo>
                  <a:lnTo>
                    <a:pt x="14971" y="1673"/>
                  </a:lnTo>
                  <a:cubicBezTo>
                    <a:pt x="14971" y="1673"/>
                    <a:pt x="12735" y="1673"/>
                    <a:pt x="9375" y="2448"/>
                  </a:cubicBezTo>
                  <a:cubicBezTo>
                    <a:pt x="6015" y="3216"/>
                    <a:pt x="1" y="8812"/>
                    <a:pt x="1" y="8812"/>
                  </a:cubicBezTo>
                  <a:cubicBezTo>
                    <a:pt x="2943" y="16088"/>
                    <a:pt x="7064" y="19654"/>
                    <a:pt x="7064" y="19654"/>
                  </a:cubicBezTo>
                  <a:lnTo>
                    <a:pt x="6756" y="25600"/>
                  </a:lnTo>
                  <a:cubicBezTo>
                    <a:pt x="10335" y="26601"/>
                    <a:pt x="14214" y="26935"/>
                    <a:pt x="17794" y="26935"/>
                  </a:cubicBezTo>
                  <a:cubicBezTo>
                    <a:pt x="24954" y="26935"/>
                    <a:pt x="30922" y="25600"/>
                    <a:pt x="30922" y="25600"/>
                  </a:cubicBezTo>
                  <a:cubicBezTo>
                    <a:pt x="30435" y="19160"/>
                    <a:pt x="28892" y="11466"/>
                    <a:pt x="28892" y="11466"/>
                  </a:cubicBezTo>
                  <a:lnTo>
                    <a:pt x="33823" y="9807"/>
                  </a:lnTo>
                  <a:cubicBezTo>
                    <a:pt x="34035" y="7009"/>
                    <a:pt x="32808" y="0"/>
                    <a:pt x="32808" y="0"/>
                  </a:cubicBez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681800" y="2662725"/>
              <a:ext cx="790200" cy="211750"/>
            </a:xfrm>
            <a:custGeom>
              <a:avLst/>
              <a:gdLst/>
              <a:ahLst/>
              <a:cxnLst/>
              <a:rect l="l" t="t" r="r" b="b"/>
              <a:pathLst>
                <a:path w="31608" h="8470" extrusionOk="0">
                  <a:moveTo>
                    <a:pt x="31601" y="1"/>
                  </a:moveTo>
                  <a:cubicBezTo>
                    <a:pt x="27774" y="165"/>
                    <a:pt x="20402" y="1297"/>
                    <a:pt x="20341" y="1304"/>
                  </a:cubicBezTo>
                  <a:lnTo>
                    <a:pt x="13709" y="1743"/>
                  </a:lnTo>
                  <a:cubicBezTo>
                    <a:pt x="11981" y="1797"/>
                    <a:pt x="10267" y="2058"/>
                    <a:pt x="8594" y="2524"/>
                  </a:cubicBezTo>
                  <a:cubicBezTo>
                    <a:pt x="5995" y="3272"/>
                    <a:pt x="241" y="8127"/>
                    <a:pt x="1" y="8333"/>
                  </a:cubicBezTo>
                  <a:lnTo>
                    <a:pt x="118" y="8470"/>
                  </a:lnTo>
                  <a:cubicBezTo>
                    <a:pt x="179" y="8422"/>
                    <a:pt x="6084" y="3443"/>
                    <a:pt x="8648" y="2703"/>
                  </a:cubicBezTo>
                  <a:cubicBezTo>
                    <a:pt x="10301" y="2243"/>
                    <a:pt x="12002" y="1983"/>
                    <a:pt x="13716" y="1928"/>
                  </a:cubicBezTo>
                  <a:lnTo>
                    <a:pt x="20361" y="1489"/>
                  </a:lnTo>
                  <a:cubicBezTo>
                    <a:pt x="20430" y="1475"/>
                    <a:pt x="27788" y="351"/>
                    <a:pt x="31608" y="186"/>
                  </a:cubicBezTo>
                  <a:lnTo>
                    <a:pt x="31601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1835250" y="3265350"/>
              <a:ext cx="604175" cy="59525"/>
            </a:xfrm>
            <a:custGeom>
              <a:avLst/>
              <a:gdLst/>
              <a:ahLst/>
              <a:cxnLst/>
              <a:rect l="l" t="t" r="r" b="b"/>
              <a:pathLst>
                <a:path w="24167" h="2381" extrusionOk="0">
                  <a:moveTo>
                    <a:pt x="24085" y="0"/>
                  </a:moveTo>
                  <a:cubicBezTo>
                    <a:pt x="18655" y="796"/>
                    <a:pt x="14180" y="1070"/>
                    <a:pt x="10590" y="1070"/>
                  </a:cubicBezTo>
                  <a:cubicBezTo>
                    <a:pt x="5080" y="1070"/>
                    <a:pt x="1654" y="424"/>
                    <a:pt x="55" y="21"/>
                  </a:cubicBezTo>
                  <a:lnTo>
                    <a:pt x="1" y="1043"/>
                  </a:lnTo>
                  <a:cubicBezTo>
                    <a:pt x="3580" y="2046"/>
                    <a:pt x="7459" y="2381"/>
                    <a:pt x="11039" y="2381"/>
                  </a:cubicBezTo>
                  <a:cubicBezTo>
                    <a:pt x="18199" y="2381"/>
                    <a:pt x="24167" y="1043"/>
                    <a:pt x="24167" y="1043"/>
                  </a:cubicBezTo>
                  <a:cubicBezTo>
                    <a:pt x="24139" y="700"/>
                    <a:pt x="24112" y="350"/>
                    <a:pt x="24085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666375" y="2854400"/>
              <a:ext cx="180550" cy="301925"/>
            </a:xfrm>
            <a:custGeom>
              <a:avLst/>
              <a:gdLst/>
              <a:ahLst/>
              <a:cxnLst/>
              <a:rect l="l" t="t" r="r" b="b"/>
              <a:pathLst>
                <a:path w="7222" h="12077" extrusionOk="0">
                  <a:moveTo>
                    <a:pt x="769" y="1"/>
                  </a:moveTo>
                  <a:cubicBezTo>
                    <a:pt x="289" y="426"/>
                    <a:pt x="1" y="686"/>
                    <a:pt x="1" y="686"/>
                  </a:cubicBezTo>
                  <a:cubicBezTo>
                    <a:pt x="2943" y="7962"/>
                    <a:pt x="7064" y="11528"/>
                    <a:pt x="7064" y="11528"/>
                  </a:cubicBezTo>
                  <a:lnTo>
                    <a:pt x="7037" y="12070"/>
                  </a:lnTo>
                  <a:lnTo>
                    <a:pt x="7126" y="12077"/>
                  </a:lnTo>
                  <a:lnTo>
                    <a:pt x="7222" y="9848"/>
                  </a:lnTo>
                  <a:cubicBezTo>
                    <a:pt x="5411" y="8963"/>
                    <a:pt x="1715" y="1866"/>
                    <a:pt x="769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2459975" y="2651425"/>
              <a:ext cx="57300" cy="253050"/>
            </a:xfrm>
            <a:custGeom>
              <a:avLst/>
              <a:gdLst/>
              <a:ahLst/>
              <a:cxnLst/>
              <a:rect l="l" t="t" r="r" b="b"/>
              <a:pathLst>
                <a:path w="2292" h="10122" extrusionOk="0">
                  <a:moveTo>
                    <a:pt x="1064" y="0"/>
                  </a:moveTo>
                  <a:cubicBezTo>
                    <a:pt x="707" y="14"/>
                    <a:pt x="350" y="34"/>
                    <a:pt x="1" y="55"/>
                  </a:cubicBezTo>
                  <a:lnTo>
                    <a:pt x="1160" y="10122"/>
                  </a:lnTo>
                  <a:lnTo>
                    <a:pt x="2079" y="9813"/>
                  </a:lnTo>
                  <a:cubicBezTo>
                    <a:pt x="2291" y="7015"/>
                    <a:pt x="1064" y="0"/>
                    <a:pt x="1064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908800" y="2894850"/>
              <a:ext cx="161600" cy="136875"/>
            </a:xfrm>
            <a:custGeom>
              <a:avLst/>
              <a:gdLst/>
              <a:ahLst/>
              <a:cxnLst/>
              <a:rect l="l" t="t" r="r" b="b"/>
              <a:pathLst>
                <a:path w="6464" h="5475" extrusionOk="0">
                  <a:moveTo>
                    <a:pt x="645" y="1"/>
                  </a:moveTo>
                  <a:cubicBezTo>
                    <a:pt x="645" y="1"/>
                    <a:pt x="0" y="5220"/>
                    <a:pt x="3244" y="5466"/>
                  </a:cubicBezTo>
                  <a:cubicBezTo>
                    <a:pt x="3313" y="5472"/>
                    <a:pt x="3379" y="5474"/>
                    <a:pt x="3445" y="5474"/>
                  </a:cubicBezTo>
                  <a:cubicBezTo>
                    <a:pt x="6463" y="5474"/>
                    <a:pt x="6056" y="1"/>
                    <a:pt x="6056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923725" y="2901375"/>
              <a:ext cx="137675" cy="7750"/>
            </a:xfrm>
            <a:custGeom>
              <a:avLst/>
              <a:gdLst/>
              <a:ahLst/>
              <a:cxnLst/>
              <a:rect l="l" t="t" r="r" b="b"/>
              <a:pathLst>
                <a:path w="5507" h="310" extrusionOk="0">
                  <a:moveTo>
                    <a:pt x="0" y="1"/>
                  </a:moveTo>
                  <a:lnTo>
                    <a:pt x="0" y="186"/>
                  </a:lnTo>
                  <a:lnTo>
                    <a:pt x="5500" y="309"/>
                  </a:lnTo>
                  <a:lnTo>
                    <a:pt x="5507" y="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839875" y="2873775"/>
              <a:ext cx="28150" cy="293700"/>
            </a:xfrm>
            <a:custGeom>
              <a:avLst/>
              <a:gdLst/>
              <a:ahLst/>
              <a:cxnLst/>
              <a:rect l="l" t="t" r="r" b="b"/>
              <a:pathLst>
                <a:path w="1126" h="11748" extrusionOk="0">
                  <a:moveTo>
                    <a:pt x="981" y="0"/>
                  </a:moveTo>
                  <a:lnTo>
                    <a:pt x="1" y="11741"/>
                  </a:lnTo>
                  <a:lnTo>
                    <a:pt x="152" y="11748"/>
                  </a:lnTo>
                  <a:lnTo>
                    <a:pt x="1125" y="14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847775" y="2900350"/>
              <a:ext cx="15450" cy="27800"/>
            </a:xfrm>
            <a:custGeom>
              <a:avLst/>
              <a:gdLst/>
              <a:ahLst/>
              <a:cxnLst/>
              <a:rect l="l" t="t" r="r" b="b"/>
              <a:pathLst>
                <a:path w="618" h="1112" extrusionOk="0">
                  <a:moveTo>
                    <a:pt x="55" y="0"/>
                  </a:moveTo>
                  <a:lnTo>
                    <a:pt x="0" y="138"/>
                  </a:lnTo>
                  <a:cubicBezTo>
                    <a:pt x="14" y="144"/>
                    <a:pt x="432" y="330"/>
                    <a:pt x="473" y="1111"/>
                  </a:cubicBezTo>
                  <a:lnTo>
                    <a:pt x="617" y="1104"/>
                  </a:lnTo>
                  <a:cubicBezTo>
                    <a:pt x="576" y="220"/>
                    <a:pt x="76" y="7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346325" y="2809150"/>
              <a:ext cx="57625" cy="212250"/>
            </a:xfrm>
            <a:custGeom>
              <a:avLst/>
              <a:gdLst/>
              <a:ahLst/>
              <a:cxnLst/>
              <a:rect l="l" t="t" r="r" b="b"/>
              <a:pathLst>
                <a:path w="2305" h="8490" extrusionOk="0">
                  <a:moveTo>
                    <a:pt x="137" y="0"/>
                  </a:moveTo>
                  <a:lnTo>
                    <a:pt x="0" y="48"/>
                  </a:lnTo>
                  <a:cubicBezTo>
                    <a:pt x="14" y="96"/>
                    <a:pt x="1708" y="4560"/>
                    <a:pt x="2160" y="8490"/>
                  </a:cubicBezTo>
                  <a:lnTo>
                    <a:pt x="2304" y="8469"/>
                  </a:lnTo>
                  <a:cubicBezTo>
                    <a:pt x="1852" y="4526"/>
                    <a:pt x="158" y="41"/>
                    <a:pt x="13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358325" y="2813425"/>
              <a:ext cx="13050" cy="41175"/>
            </a:xfrm>
            <a:custGeom>
              <a:avLst/>
              <a:gdLst/>
              <a:ahLst/>
              <a:cxnLst/>
              <a:rect l="l" t="t" r="r" b="b"/>
              <a:pathLst>
                <a:path w="522" h="1647" extrusionOk="0">
                  <a:moveTo>
                    <a:pt x="405" y="1"/>
                  </a:moveTo>
                  <a:cubicBezTo>
                    <a:pt x="96" y="494"/>
                    <a:pt x="0" y="1084"/>
                    <a:pt x="124" y="1646"/>
                  </a:cubicBezTo>
                  <a:lnTo>
                    <a:pt x="268" y="1619"/>
                  </a:lnTo>
                  <a:cubicBezTo>
                    <a:pt x="151" y="1091"/>
                    <a:pt x="247" y="542"/>
                    <a:pt x="521" y="83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827700" y="2249525"/>
              <a:ext cx="458975" cy="412350"/>
            </a:xfrm>
            <a:custGeom>
              <a:avLst/>
              <a:gdLst/>
              <a:ahLst/>
              <a:cxnLst/>
              <a:rect l="l" t="t" r="r" b="b"/>
              <a:pathLst>
                <a:path w="18359" h="16494" extrusionOk="0">
                  <a:moveTo>
                    <a:pt x="12116" y="0"/>
                  </a:moveTo>
                  <a:cubicBezTo>
                    <a:pt x="10157" y="0"/>
                    <a:pt x="10095" y="2409"/>
                    <a:pt x="10376" y="3266"/>
                  </a:cubicBezTo>
                  <a:cubicBezTo>
                    <a:pt x="10376" y="3266"/>
                    <a:pt x="8711" y="2468"/>
                    <a:pt x="6786" y="2468"/>
                  </a:cubicBezTo>
                  <a:cubicBezTo>
                    <a:pt x="5418" y="2468"/>
                    <a:pt x="3918" y="2871"/>
                    <a:pt x="2792" y="4254"/>
                  </a:cubicBezTo>
                  <a:cubicBezTo>
                    <a:pt x="515" y="7038"/>
                    <a:pt x="2476" y="9308"/>
                    <a:pt x="2476" y="9308"/>
                  </a:cubicBezTo>
                  <a:cubicBezTo>
                    <a:pt x="2010" y="9788"/>
                    <a:pt x="1873" y="10494"/>
                    <a:pt x="2113" y="11111"/>
                  </a:cubicBezTo>
                  <a:cubicBezTo>
                    <a:pt x="2113" y="11111"/>
                    <a:pt x="1" y="12400"/>
                    <a:pt x="1187" y="16371"/>
                  </a:cubicBezTo>
                  <a:cubicBezTo>
                    <a:pt x="1187" y="16371"/>
                    <a:pt x="2166" y="16493"/>
                    <a:pt x="3468" y="16493"/>
                  </a:cubicBezTo>
                  <a:cubicBezTo>
                    <a:pt x="4839" y="16493"/>
                    <a:pt x="6568" y="16358"/>
                    <a:pt x="7887" y="15802"/>
                  </a:cubicBezTo>
                  <a:lnTo>
                    <a:pt x="10623" y="15185"/>
                  </a:lnTo>
                  <a:cubicBezTo>
                    <a:pt x="10623" y="15185"/>
                    <a:pt x="12386" y="16187"/>
                    <a:pt x="15352" y="16187"/>
                  </a:cubicBezTo>
                  <a:cubicBezTo>
                    <a:pt x="16250" y="16187"/>
                    <a:pt x="17257" y="16096"/>
                    <a:pt x="18359" y="15857"/>
                  </a:cubicBezTo>
                  <a:cubicBezTo>
                    <a:pt x="18359" y="15857"/>
                    <a:pt x="18153" y="13073"/>
                    <a:pt x="17378" y="11783"/>
                  </a:cubicBezTo>
                  <a:cubicBezTo>
                    <a:pt x="16603" y="10494"/>
                    <a:pt x="17296" y="10220"/>
                    <a:pt x="17001" y="9116"/>
                  </a:cubicBezTo>
                  <a:cubicBezTo>
                    <a:pt x="16583" y="7532"/>
                    <a:pt x="15520" y="7346"/>
                    <a:pt x="15417" y="6681"/>
                  </a:cubicBezTo>
                  <a:cubicBezTo>
                    <a:pt x="15319" y="6045"/>
                    <a:pt x="15222" y="3979"/>
                    <a:pt x="13376" y="3979"/>
                  </a:cubicBezTo>
                  <a:cubicBezTo>
                    <a:pt x="13271" y="3979"/>
                    <a:pt x="13161" y="3986"/>
                    <a:pt x="13044" y="4000"/>
                  </a:cubicBezTo>
                  <a:cubicBezTo>
                    <a:pt x="13044" y="4000"/>
                    <a:pt x="15636" y="825"/>
                    <a:pt x="12907" y="112"/>
                  </a:cubicBezTo>
                  <a:cubicBezTo>
                    <a:pt x="12614" y="35"/>
                    <a:pt x="12351" y="0"/>
                    <a:pt x="1211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044400" y="2253325"/>
              <a:ext cx="56275" cy="89525"/>
            </a:xfrm>
            <a:custGeom>
              <a:avLst/>
              <a:gdLst/>
              <a:ahLst/>
              <a:cxnLst/>
              <a:rect l="l" t="t" r="r" b="b"/>
              <a:pathLst>
                <a:path w="2251" h="3581" extrusionOk="0">
                  <a:moveTo>
                    <a:pt x="611" y="1"/>
                  </a:moveTo>
                  <a:lnTo>
                    <a:pt x="611" y="1"/>
                  </a:lnTo>
                  <a:cubicBezTo>
                    <a:pt x="604" y="21"/>
                    <a:pt x="1" y="2264"/>
                    <a:pt x="2147" y="3580"/>
                  </a:cubicBezTo>
                  <a:lnTo>
                    <a:pt x="2250" y="3423"/>
                  </a:lnTo>
                  <a:cubicBezTo>
                    <a:pt x="220" y="2182"/>
                    <a:pt x="769" y="138"/>
                    <a:pt x="789" y="49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2149150" y="2334300"/>
              <a:ext cx="82325" cy="103175"/>
            </a:xfrm>
            <a:custGeom>
              <a:avLst/>
              <a:gdLst/>
              <a:ahLst/>
              <a:cxnLst/>
              <a:rect l="l" t="t" r="r" b="b"/>
              <a:pathLst>
                <a:path w="3293" h="4127" extrusionOk="0">
                  <a:moveTo>
                    <a:pt x="953" y="1"/>
                  </a:moveTo>
                  <a:cubicBezTo>
                    <a:pt x="399" y="1"/>
                    <a:pt x="5" y="296"/>
                    <a:pt x="1" y="300"/>
                  </a:cubicBezTo>
                  <a:lnTo>
                    <a:pt x="111" y="451"/>
                  </a:lnTo>
                  <a:cubicBezTo>
                    <a:pt x="135" y="435"/>
                    <a:pt x="473" y="182"/>
                    <a:pt x="951" y="182"/>
                  </a:cubicBezTo>
                  <a:cubicBezTo>
                    <a:pt x="1279" y="182"/>
                    <a:pt x="1674" y="302"/>
                    <a:pt x="2079" y="698"/>
                  </a:cubicBezTo>
                  <a:cubicBezTo>
                    <a:pt x="3094" y="1692"/>
                    <a:pt x="2614" y="4065"/>
                    <a:pt x="2607" y="4093"/>
                  </a:cubicBezTo>
                  <a:lnTo>
                    <a:pt x="2792" y="4127"/>
                  </a:lnTo>
                  <a:cubicBezTo>
                    <a:pt x="2806" y="4024"/>
                    <a:pt x="3293" y="1631"/>
                    <a:pt x="2202" y="568"/>
                  </a:cubicBezTo>
                  <a:cubicBezTo>
                    <a:pt x="1761" y="132"/>
                    <a:pt x="1321" y="1"/>
                    <a:pt x="953" y="1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2188925" y="2493000"/>
              <a:ext cx="54850" cy="61650"/>
            </a:xfrm>
            <a:custGeom>
              <a:avLst/>
              <a:gdLst/>
              <a:ahLst/>
              <a:cxnLst/>
              <a:rect l="l" t="t" r="r" b="b"/>
              <a:pathLst>
                <a:path w="2194" h="2466" extrusionOk="0">
                  <a:moveTo>
                    <a:pt x="1180" y="0"/>
                  </a:moveTo>
                  <a:cubicBezTo>
                    <a:pt x="605" y="0"/>
                    <a:pt x="8" y="755"/>
                    <a:pt x="8" y="755"/>
                  </a:cubicBezTo>
                  <a:lnTo>
                    <a:pt x="1" y="2415"/>
                  </a:lnTo>
                  <a:cubicBezTo>
                    <a:pt x="113" y="2449"/>
                    <a:pt x="222" y="2465"/>
                    <a:pt x="329" y="2465"/>
                  </a:cubicBezTo>
                  <a:cubicBezTo>
                    <a:pt x="1440" y="2465"/>
                    <a:pt x="2193" y="710"/>
                    <a:pt x="1599" y="165"/>
                  </a:cubicBezTo>
                  <a:cubicBezTo>
                    <a:pt x="1467" y="47"/>
                    <a:pt x="1324" y="0"/>
                    <a:pt x="1180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194075" y="2506625"/>
              <a:ext cx="30025" cy="19825"/>
            </a:xfrm>
            <a:custGeom>
              <a:avLst/>
              <a:gdLst/>
              <a:ahLst/>
              <a:cxnLst/>
              <a:rect l="l" t="t" r="r" b="b"/>
              <a:pathLst>
                <a:path w="1201" h="793" extrusionOk="0">
                  <a:moveTo>
                    <a:pt x="925" y="0"/>
                  </a:moveTo>
                  <a:cubicBezTo>
                    <a:pt x="441" y="0"/>
                    <a:pt x="24" y="683"/>
                    <a:pt x="1" y="718"/>
                  </a:cubicBezTo>
                  <a:lnTo>
                    <a:pt x="131" y="793"/>
                  </a:lnTo>
                  <a:cubicBezTo>
                    <a:pt x="137" y="787"/>
                    <a:pt x="527" y="153"/>
                    <a:pt x="929" y="153"/>
                  </a:cubicBezTo>
                  <a:cubicBezTo>
                    <a:pt x="994" y="153"/>
                    <a:pt x="1060" y="170"/>
                    <a:pt x="1125" y="210"/>
                  </a:cubicBezTo>
                  <a:lnTo>
                    <a:pt x="1201" y="80"/>
                  </a:lnTo>
                  <a:cubicBezTo>
                    <a:pt x="1108" y="24"/>
                    <a:pt x="1016" y="0"/>
                    <a:pt x="92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2206250" y="2510675"/>
              <a:ext cx="10475" cy="16975"/>
            </a:xfrm>
            <a:custGeom>
              <a:avLst/>
              <a:gdLst/>
              <a:ahLst/>
              <a:cxnLst/>
              <a:rect l="l" t="t" r="r" b="b"/>
              <a:pathLst>
                <a:path w="419" h="679" extrusionOk="0">
                  <a:moveTo>
                    <a:pt x="48" y="0"/>
                  </a:moveTo>
                  <a:lnTo>
                    <a:pt x="0" y="137"/>
                  </a:lnTo>
                  <a:cubicBezTo>
                    <a:pt x="90" y="158"/>
                    <a:pt x="158" y="213"/>
                    <a:pt x="199" y="288"/>
                  </a:cubicBezTo>
                  <a:cubicBezTo>
                    <a:pt x="254" y="425"/>
                    <a:pt x="165" y="610"/>
                    <a:pt x="165" y="610"/>
                  </a:cubicBezTo>
                  <a:lnTo>
                    <a:pt x="295" y="679"/>
                  </a:lnTo>
                  <a:cubicBezTo>
                    <a:pt x="302" y="665"/>
                    <a:pt x="419" y="432"/>
                    <a:pt x="336" y="226"/>
                  </a:cubicBezTo>
                  <a:cubicBezTo>
                    <a:pt x="282" y="110"/>
                    <a:pt x="172" y="28"/>
                    <a:pt x="4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1881525" y="2502325"/>
              <a:ext cx="60050" cy="60125"/>
            </a:xfrm>
            <a:custGeom>
              <a:avLst/>
              <a:gdLst/>
              <a:ahLst/>
              <a:cxnLst/>
              <a:rect l="l" t="t" r="r" b="b"/>
              <a:pathLst>
                <a:path w="2402" h="2405" extrusionOk="0">
                  <a:moveTo>
                    <a:pt x="956" y="0"/>
                  </a:moveTo>
                  <a:cubicBezTo>
                    <a:pt x="796" y="0"/>
                    <a:pt x="643" y="55"/>
                    <a:pt x="515" y="197"/>
                  </a:cubicBezTo>
                  <a:cubicBezTo>
                    <a:pt x="1" y="767"/>
                    <a:pt x="926" y="2404"/>
                    <a:pt x="2009" y="2404"/>
                  </a:cubicBezTo>
                  <a:cubicBezTo>
                    <a:pt x="2138" y="2404"/>
                    <a:pt x="2270" y="2381"/>
                    <a:pt x="2401" y="2330"/>
                  </a:cubicBezTo>
                  <a:lnTo>
                    <a:pt x="2168" y="677"/>
                  </a:lnTo>
                  <a:cubicBezTo>
                    <a:pt x="2168" y="677"/>
                    <a:pt x="1516" y="0"/>
                    <a:pt x="956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1900575" y="2516025"/>
              <a:ext cx="31900" cy="18325"/>
            </a:xfrm>
            <a:custGeom>
              <a:avLst/>
              <a:gdLst/>
              <a:ahLst/>
              <a:cxnLst/>
              <a:rect l="l" t="t" r="r" b="b"/>
              <a:pathLst>
                <a:path w="1276" h="733" extrusionOk="0">
                  <a:moveTo>
                    <a:pt x="303" y="1"/>
                  </a:moveTo>
                  <a:cubicBezTo>
                    <a:pt x="200" y="1"/>
                    <a:pt x="97" y="30"/>
                    <a:pt x="0" y="102"/>
                  </a:cubicBezTo>
                  <a:lnTo>
                    <a:pt x="83" y="218"/>
                  </a:lnTo>
                  <a:cubicBezTo>
                    <a:pt x="151" y="169"/>
                    <a:pt x="225" y="148"/>
                    <a:pt x="301" y="148"/>
                  </a:cubicBezTo>
                  <a:cubicBezTo>
                    <a:pt x="701" y="148"/>
                    <a:pt x="1153" y="727"/>
                    <a:pt x="1159" y="732"/>
                  </a:cubicBezTo>
                  <a:lnTo>
                    <a:pt x="1276" y="650"/>
                  </a:lnTo>
                  <a:cubicBezTo>
                    <a:pt x="1253" y="616"/>
                    <a:pt x="774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909325" y="2519225"/>
              <a:ext cx="9625" cy="17350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329" y="1"/>
                  </a:moveTo>
                  <a:cubicBezTo>
                    <a:pt x="206" y="35"/>
                    <a:pt x="110" y="124"/>
                    <a:pt x="69" y="241"/>
                  </a:cubicBezTo>
                  <a:cubicBezTo>
                    <a:pt x="0" y="454"/>
                    <a:pt x="158" y="687"/>
                    <a:pt x="165" y="694"/>
                  </a:cubicBezTo>
                  <a:lnTo>
                    <a:pt x="288" y="618"/>
                  </a:lnTo>
                  <a:cubicBezTo>
                    <a:pt x="281" y="611"/>
                    <a:pt x="165" y="433"/>
                    <a:pt x="213" y="289"/>
                  </a:cubicBezTo>
                  <a:cubicBezTo>
                    <a:pt x="240" y="214"/>
                    <a:pt x="302" y="159"/>
                    <a:pt x="384" y="145"/>
                  </a:cubicBezTo>
                  <a:lnTo>
                    <a:pt x="32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922850" y="2337325"/>
              <a:ext cx="276900" cy="400400"/>
            </a:xfrm>
            <a:custGeom>
              <a:avLst/>
              <a:gdLst/>
              <a:ahLst/>
              <a:cxnLst/>
              <a:rect l="l" t="t" r="r" b="b"/>
              <a:pathLst>
                <a:path w="11076" h="16016" extrusionOk="0">
                  <a:moveTo>
                    <a:pt x="5209" y="1"/>
                  </a:moveTo>
                  <a:cubicBezTo>
                    <a:pt x="1365" y="1"/>
                    <a:pt x="141" y="3084"/>
                    <a:pt x="21" y="6440"/>
                  </a:cubicBezTo>
                  <a:cubicBezTo>
                    <a:pt x="1" y="7058"/>
                    <a:pt x="15" y="7675"/>
                    <a:pt x="69" y="8285"/>
                  </a:cubicBezTo>
                  <a:cubicBezTo>
                    <a:pt x="124" y="8998"/>
                    <a:pt x="255" y="9698"/>
                    <a:pt x="460" y="10377"/>
                  </a:cubicBezTo>
                  <a:cubicBezTo>
                    <a:pt x="954" y="12002"/>
                    <a:pt x="1866" y="13236"/>
                    <a:pt x="3286" y="13607"/>
                  </a:cubicBezTo>
                  <a:lnTo>
                    <a:pt x="3286" y="15245"/>
                  </a:lnTo>
                  <a:cubicBezTo>
                    <a:pt x="3286" y="15245"/>
                    <a:pt x="4803" y="16016"/>
                    <a:pt x="6887" y="16016"/>
                  </a:cubicBezTo>
                  <a:cubicBezTo>
                    <a:pt x="8146" y="16016"/>
                    <a:pt x="9612" y="15735"/>
                    <a:pt x="11076" y="14834"/>
                  </a:cubicBezTo>
                  <a:cubicBezTo>
                    <a:pt x="11076" y="14834"/>
                    <a:pt x="10952" y="12900"/>
                    <a:pt x="10939" y="8820"/>
                  </a:cubicBezTo>
                  <a:cubicBezTo>
                    <a:pt x="10918" y="4602"/>
                    <a:pt x="10328" y="214"/>
                    <a:pt x="5535" y="8"/>
                  </a:cubicBezTo>
                  <a:cubicBezTo>
                    <a:pt x="5424" y="3"/>
                    <a:pt x="5315" y="1"/>
                    <a:pt x="5209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004975" y="2673200"/>
              <a:ext cx="71175" cy="32425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2847" y="0"/>
                  </a:moveTo>
                  <a:cubicBezTo>
                    <a:pt x="2043" y="231"/>
                    <a:pt x="1217" y="299"/>
                    <a:pt x="504" y="299"/>
                  </a:cubicBezTo>
                  <a:cubicBezTo>
                    <a:pt x="329" y="299"/>
                    <a:pt x="160" y="295"/>
                    <a:pt x="1" y="288"/>
                  </a:cubicBezTo>
                  <a:lnTo>
                    <a:pt x="1" y="1296"/>
                  </a:lnTo>
                  <a:cubicBezTo>
                    <a:pt x="1036" y="1070"/>
                    <a:pt x="2003" y="631"/>
                    <a:pt x="2847" y="0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2004800" y="2659300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1" y="1"/>
                  </a:moveTo>
                  <a:cubicBezTo>
                    <a:pt x="3595" y="7"/>
                    <a:pt x="2952" y="754"/>
                    <a:pt x="827" y="754"/>
                  </a:cubicBezTo>
                  <a:cubicBezTo>
                    <a:pt x="577" y="754"/>
                    <a:pt x="307" y="744"/>
                    <a:pt x="14" y="721"/>
                  </a:cubicBezTo>
                  <a:lnTo>
                    <a:pt x="1" y="872"/>
                  </a:lnTo>
                  <a:cubicBezTo>
                    <a:pt x="296" y="892"/>
                    <a:pt x="570" y="906"/>
                    <a:pt x="831" y="906"/>
                  </a:cubicBezTo>
                  <a:cubicBezTo>
                    <a:pt x="3032" y="906"/>
                    <a:pt x="3690" y="131"/>
                    <a:pt x="3718" y="90"/>
                  </a:cubicBezTo>
                  <a:lnTo>
                    <a:pt x="360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1988000" y="2505875"/>
              <a:ext cx="25400" cy="57850"/>
            </a:xfrm>
            <a:custGeom>
              <a:avLst/>
              <a:gdLst/>
              <a:ahLst/>
              <a:cxnLst/>
              <a:rect l="l" t="t" r="r" b="b"/>
              <a:pathLst>
                <a:path w="1016" h="2314" extrusionOk="0">
                  <a:moveTo>
                    <a:pt x="611" y="0"/>
                  </a:moveTo>
                  <a:cubicBezTo>
                    <a:pt x="590" y="1920"/>
                    <a:pt x="1" y="1289"/>
                    <a:pt x="1" y="1886"/>
                  </a:cubicBezTo>
                  <a:cubicBezTo>
                    <a:pt x="1" y="2240"/>
                    <a:pt x="350" y="2313"/>
                    <a:pt x="639" y="2313"/>
                  </a:cubicBezTo>
                  <a:cubicBezTo>
                    <a:pt x="842" y="2313"/>
                    <a:pt x="1016" y="2277"/>
                    <a:pt x="1016" y="2277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1985775" y="2505875"/>
              <a:ext cx="27975" cy="59675"/>
            </a:xfrm>
            <a:custGeom>
              <a:avLst/>
              <a:gdLst/>
              <a:ahLst/>
              <a:cxnLst/>
              <a:rect l="l" t="t" r="r" b="b"/>
              <a:pathLst>
                <a:path w="1119" h="2387" extrusionOk="0">
                  <a:moveTo>
                    <a:pt x="625" y="0"/>
                  </a:moveTo>
                  <a:cubicBezTo>
                    <a:pt x="611" y="1193"/>
                    <a:pt x="385" y="1365"/>
                    <a:pt x="220" y="1481"/>
                  </a:cubicBezTo>
                  <a:cubicBezTo>
                    <a:pt x="83" y="1564"/>
                    <a:pt x="1" y="1721"/>
                    <a:pt x="14" y="1886"/>
                  </a:cubicBezTo>
                  <a:cubicBezTo>
                    <a:pt x="14" y="2023"/>
                    <a:pt x="69" y="2146"/>
                    <a:pt x="172" y="2236"/>
                  </a:cubicBezTo>
                  <a:cubicBezTo>
                    <a:pt x="323" y="2352"/>
                    <a:pt x="542" y="2387"/>
                    <a:pt x="734" y="2387"/>
                  </a:cubicBezTo>
                  <a:cubicBezTo>
                    <a:pt x="858" y="2380"/>
                    <a:pt x="988" y="2366"/>
                    <a:pt x="1118" y="2345"/>
                  </a:cubicBezTo>
                  <a:lnTo>
                    <a:pt x="1084" y="2201"/>
                  </a:lnTo>
                  <a:cubicBezTo>
                    <a:pt x="1084" y="2201"/>
                    <a:pt x="916" y="2235"/>
                    <a:pt x="724" y="2235"/>
                  </a:cubicBezTo>
                  <a:cubicBezTo>
                    <a:pt x="560" y="2235"/>
                    <a:pt x="378" y="2211"/>
                    <a:pt x="268" y="2119"/>
                  </a:cubicBezTo>
                  <a:cubicBezTo>
                    <a:pt x="199" y="2057"/>
                    <a:pt x="158" y="1975"/>
                    <a:pt x="165" y="1886"/>
                  </a:cubicBezTo>
                  <a:cubicBezTo>
                    <a:pt x="151" y="1769"/>
                    <a:pt x="206" y="1653"/>
                    <a:pt x="309" y="1598"/>
                  </a:cubicBezTo>
                  <a:cubicBezTo>
                    <a:pt x="501" y="1461"/>
                    <a:pt x="762" y="1269"/>
                    <a:pt x="7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1957150" y="2524200"/>
              <a:ext cx="14600" cy="13750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302" y="1"/>
                  </a:moveTo>
                  <a:cubicBezTo>
                    <a:pt x="150" y="1"/>
                    <a:pt x="27" y="108"/>
                    <a:pt x="14" y="255"/>
                  </a:cubicBezTo>
                  <a:cubicBezTo>
                    <a:pt x="0" y="412"/>
                    <a:pt x="117" y="543"/>
                    <a:pt x="268" y="549"/>
                  </a:cubicBezTo>
                  <a:cubicBezTo>
                    <a:pt x="272" y="550"/>
                    <a:pt x="277" y="550"/>
                    <a:pt x="281" y="550"/>
                  </a:cubicBezTo>
                  <a:cubicBezTo>
                    <a:pt x="427" y="550"/>
                    <a:pt x="556" y="442"/>
                    <a:pt x="570" y="289"/>
                  </a:cubicBezTo>
                  <a:cubicBezTo>
                    <a:pt x="583" y="138"/>
                    <a:pt x="467" y="8"/>
                    <a:pt x="316" y="1"/>
                  </a:cubicBezTo>
                  <a:cubicBezTo>
                    <a:pt x="311" y="1"/>
                    <a:pt x="306" y="1"/>
                    <a:pt x="30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1940350" y="2495825"/>
              <a:ext cx="44675" cy="15725"/>
            </a:xfrm>
            <a:custGeom>
              <a:avLst/>
              <a:gdLst/>
              <a:ahLst/>
              <a:cxnLst/>
              <a:rect l="l" t="t" r="r" b="b"/>
              <a:pathLst>
                <a:path w="1787" h="629" extrusionOk="0">
                  <a:moveTo>
                    <a:pt x="904" y="1"/>
                  </a:moveTo>
                  <a:cubicBezTo>
                    <a:pt x="662" y="1"/>
                    <a:pt x="421" y="64"/>
                    <a:pt x="206" y="189"/>
                  </a:cubicBezTo>
                  <a:cubicBezTo>
                    <a:pt x="0" y="306"/>
                    <a:pt x="83" y="628"/>
                    <a:pt x="323" y="628"/>
                  </a:cubicBezTo>
                  <a:cubicBezTo>
                    <a:pt x="364" y="628"/>
                    <a:pt x="398" y="615"/>
                    <a:pt x="432" y="594"/>
                  </a:cubicBezTo>
                  <a:cubicBezTo>
                    <a:pt x="575" y="508"/>
                    <a:pt x="739" y="465"/>
                    <a:pt x="903" y="465"/>
                  </a:cubicBezTo>
                  <a:cubicBezTo>
                    <a:pt x="1053" y="465"/>
                    <a:pt x="1203" y="501"/>
                    <a:pt x="1338" y="573"/>
                  </a:cubicBezTo>
                  <a:cubicBezTo>
                    <a:pt x="1376" y="593"/>
                    <a:pt x="1413" y="601"/>
                    <a:pt x="1448" y="601"/>
                  </a:cubicBezTo>
                  <a:cubicBezTo>
                    <a:pt x="1662" y="601"/>
                    <a:pt x="1786" y="280"/>
                    <a:pt x="1550" y="162"/>
                  </a:cubicBezTo>
                  <a:cubicBezTo>
                    <a:pt x="1347" y="54"/>
                    <a:pt x="1125" y="1"/>
                    <a:pt x="90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2036175" y="2526600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303" y="1"/>
                  </a:moveTo>
                  <a:cubicBezTo>
                    <a:pt x="157" y="1"/>
                    <a:pt x="28" y="108"/>
                    <a:pt x="14" y="261"/>
                  </a:cubicBezTo>
                  <a:cubicBezTo>
                    <a:pt x="1" y="412"/>
                    <a:pt x="110" y="549"/>
                    <a:pt x="268" y="556"/>
                  </a:cubicBezTo>
                  <a:cubicBezTo>
                    <a:pt x="273" y="556"/>
                    <a:pt x="277" y="557"/>
                    <a:pt x="281" y="557"/>
                  </a:cubicBezTo>
                  <a:cubicBezTo>
                    <a:pt x="427" y="557"/>
                    <a:pt x="550" y="449"/>
                    <a:pt x="570" y="296"/>
                  </a:cubicBezTo>
                  <a:cubicBezTo>
                    <a:pt x="584" y="145"/>
                    <a:pt x="467" y="8"/>
                    <a:pt x="316" y="1"/>
                  </a:cubicBezTo>
                  <a:cubicBezTo>
                    <a:pt x="312" y="1"/>
                    <a:pt x="307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021225" y="2499725"/>
              <a:ext cx="51775" cy="22975"/>
            </a:xfrm>
            <a:custGeom>
              <a:avLst/>
              <a:gdLst/>
              <a:ahLst/>
              <a:cxnLst/>
              <a:rect l="l" t="t" r="r" b="b"/>
              <a:pathLst>
                <a:path w="2071" h="919" extrusionOk="0">
                  <a:moveTo>
                    <a:pt x="405" y="0"/>
                  </a:moveTo>
                  <a:cubicBezTo>
                    <a:pt x="148" y="0"/>
                    <a:pt x="1" y="386"/>
                    <a:pt x="290" y="527"/>
                  </a:cubicBezTo>
                  <a:cubicBezTo>
                    <a:pt x="304" y="541"/>
                    <a:pt x="750" y="760"/>
                    <a:pt x="1634" y="911"/>
                  </a:cubicBezTo>
                  <a:lnTo>
                    <a:pt x="1682" y="911"/>
                  </a:lnTo>
                  <a:lnTo>
                    <a:pt x="1682" y="918"/>
                  </a:lnTo>
                  <a:cubicBezTo>
                    <a:pt x="1685" y="918"/>
                    <a:pt x="1687" y="918"/>
                    <a:pt x="1689" y="918"/>
                  </a:cubicBezTo>
                  <a:cubicBezTo>
                    <a:pt x="2032" y="918"/>
                    <a:pt x="2071" y="417"/>
                    <a:pt x="1730" y="363"/>
                  </a:cubicBezTo>
                  <a:cubicBezTo>
                    <a:pt x="935" y="225"/>
                    <a:pt x="537" y="33"/>
                    <a:pt x="537" y="33"/>
                  </a:cubicBezTo>
                  <a:cubicBezTo>
                    <a:pt x="491" y="10"/>
                    <a:pt x="447" y="0"/>
                    <a:pt x="40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006350" y="2561575"/>
              <a:ext cx="41000" cy="26800"/>
            </a:xfrm>
            <a:custGeom>
              <a:avLst/>
              <a:gdLst/>
              <a:ahLst/>
              <a:cxnLst/>
              <a:rect l="l" t="t" r="r" b="b"/>
              <a:pathLst>
                <a:path w="1640" h="1072" extrusionOk="0">
                  <a:moveTo>
                    <a:pt x="1591" y="1"/>
                  </a:moveTo>
                  <a:lnTo>
                    <a:pt x="1441" y="28"/>
                  </a:lnTo>
                  <a:cubicBezTo>
                    <a:pt x="1502" y="309"/>
                    <a:pt x="1290" y="529"/>
                    <a:pt x="1159" y="639"/>
                  </a:cubicBezTo>
                  <a:cubicBezTo>
                    <a:pt x="927" y="823"/>
                    <a:pt x="629" y="928"/>
                    <a:pt x="363" y="928"/>
                  </a:cubicBezTo>
                  <a:cubicBezTo>
                    <a:pt x="253" y="928"/>
                    <a:pt x="148" y="910"/>
                    <a:pt x="55" y="872"/>
                  </a:cubicBezTo>
                  <a:lnTo>
                    <a:pt x="0" y="1009"/>
                  </a:lnTo>
                  <a:cubicBezTo>
                    <a:pt x="99" y="1046"/>
                    <a:pt x="208" y="1072"/>
                    <a:pt x="319" y="1072"/>
                  </a:cubicBezTo>
                  <a:cubicBezTo>
                    <a:pt x="332" y="1072"/>
                    <a:pt x="344" y="1071"/>
                    <a:pt x="357" y="1071"/>
                  </a:cubicBezTo>
                  <a:cubicBezTo>
                    <a:pt x="686" y="1071"/>
                    <a:pt x="995" y="954"/>
                    <a:pt x="1249" y="748"/>
                  </a:cubicBezTo>
                  <a:cubicBezTo>
                    <a:pt x="1516" y="536"/>
                    <a:pt x="1639" y="261"/>
                    <a:pt x="159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2027425" y="2583875"/>
              <a:ext cx="17350" cy="11000"/>
            </a:xfrm>
            <a:custGeom>
              <a:avLst/>
              <a:gdLst/>
              <a:ahLst/>
              <a:cxnLst/>
              <a:rect l="l" t="t" r="r" b="b"/>
              <a:pathLst>
                <a:path w="694" h="440" extrusionOk="0">
                  <a:moveTo>
                    <a:pt x="563" y="0"/>
                  </a:moveTo>
                  <a:cubicBezTo>
                    <a:pt x="456" y="183"/>
                    <a:pt x="267" y="291"/>
                    <a:pt x="62" y="291"/>
                  </a:cubicBezTo>
                  <a:cubicBezTo>
                    <a:pt x="44" y="291"/>
                    <a:pt x="26" y="290"/>
                    <a:pt x="8" y="288"/>
                  </a:cubicBezTo>
                  <a:lnTo>
                    <a:pt x="1" y="439"/>
                  </a:lnTo>
                  <a:lnTo>
                    <a:pt x="42" y="439"/>
                  </a:lnTo>
                  <a:cubicBezTo>
                    <a:pt x="48" y="439"/>
                    <a:pt x="54" y="439"/>
                    <a:pt x="60" y="439"/>
                  </a:cubicBezTo>
                  <a:cubicBezTo>
                    <a:pt x="321" y="439"/>
                    <a:pt x="566" y="297"/>
                    <a:pt x="694" y="69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1924750" y="2543575"/>
              <a:ext cx="43725" cy="53175"/>
            </a:xfrm>
            <a:custGeom>
              <a:avLst/>
              <a:gdLst/>
              <a:ahLst/>
              <a:cxnLst/>
              <a:rect l="l" t="t" r="r" b="b"/>
              <a:pathLst>
                <a:path w="1749" h="2127" extrusionOk="0">
                  <a:moveTo>
                    <a:pt x="357" y="1"/>
                  </a:moveTo>
                  <a:cubicBezTo>
                    <a:pt x="240" y="1"/>
                    <a:pt x="117" y="14"/>
                    <a:pt x="0" y="35"/>
                  </a:cubicBezTo>
                  <a:cubicBezTo>
                    <a:pt x="55" y="748"/>
                    <a:pt x="185" y="1448"/>
                    <a:pt x="384" y="2127"/>
                  </a:cubicBezTo>
                  <a:cubicBezTo>
                    <a:pt x="1139" y="2120"/>
                    <a:pt x="1749" y="1647"/>
                    <a:pt x="1749" y="1064"/>
                  </a:cubicBezTo>
                  <a:cubicBezTo>
                    <a:pt x="1749" y="474"/>
                    <a:pt x="1125" y="1"/>
                    <a:pt x="357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2066350" y="2543575"/>
              <a:ext cx="69300" cy="53350"/>
            </a:xfrm>
            <a:custGeom>
              <a:avLst/>
              <a:gdLst/>
              <a:ahLst/>
              <a:cxnLst/>
              <a:rect l="l" t="t" r="r" b="b"/>
              <a:pathLst>
                <a:path w="2772" h="2134" extrusionOk="0">
                  <a:moveTo>
                    <a:pt x="1386" y="1"/>
                  </a:moveTo>
                  <a:cubicBezTo>
                    <a:pt x="618" y="1"/>
                    <a:pt x="1" y="474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4"/>
                  </a:cubicBezTo>
                  <a:cubicBezTo>
                    <a:pt x="2771" y="474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1920975" y="2334950"/>
              <a:ext cx="277925" cy="242600"/>
            </a:xfrm>
            <a:custGeom>
              <a:avLst/>
              <a:gdLst/>
              <a:ahLst/>
              <a:cxnLst/>
              <a:rect l="l" t="t" r="r" b="b"/>
              <a:pathLst>
                <a:path w="11117" h="9704" extrusionOk="0">
                  <a:moveTo>
                    <a:pt x="5301" y="0"/>
                  </a:moveTo>
                  <a:cubicBezTo>
                    <a:pt x="1125" y="0"/>
                    <a:pt x="117" y="3552"/>
                    <a:pt x="14" y="6528"/>
                  </a:cubicBezTo>
                  <a:cubicBezTo>
                    <a:pt x="0" y="6693"/>
                    <a:pt x="0" y="6864"/>
                    <a:pt x="0" y="7036"/>
                  </a:cubicBezTo>
                  <a:lnTo>
                    <a:pt x="0" y="7118"/>
                  </a:lnTo>
                  <a:lnTo>
                    <a:pt x="206" y="7153"/>
                  </a:lnTo>
                  <a:lnTo>
                    <a:pt x="192" y="7029"/>
                  </a:lnTo>
                  <a:cubicBezTo>
                    <a:pt x="186" y="6988"/>
                    <a:pt x="103" y="6158"/>
                    <a:pt x="1269" y="5534"/>
                  </a:cubicBezTo>
                  <a:cubicBezTo>
                    <a:pt x="1447" y="5438"/>
                    <a:pt x="1639" y="5342"/>
                    <a:pt x="1845" y="5232"/>
                  </a:cubicBezTo>
                  <a:cubicBezTo>
                    <a:pt x="2977" y="4663"/>
                    <a:pt x="4499" y="3888"/>
                    <a:pt x="5226" y="2640"/>
                  </a:cubicBezTo>
                  <a:cubicBezTo>
                    <a:pt x="5390" y="3484"/>
                    <a:pt x="5644" y="4307"/>
                    <a:pt x="5980" y="5095"/>
                  </a:cubicBezTo>
                  <a:cubicBezTo>
                    <a:pt x="6762" y="6906"/>
                    <a:pt x="7866" y="7859"/>
                    <a:pt x="9155" y="7859"/>
                  </a:cubicBezTo>
                  <a:lnTo>
                    <a:pt x="9183" y="7859"/>
                  </a:lnTo>
                  <a:cubicBezTo>
                    <a:pt x="9265" y="8215"/>
                    <a:pt x="9690" y="9656"/>
                    <a:pt x="11014" y="9704"/>
                  </a:cubicBezTo>
                  <a:lnTo>
                    <a:pt x="11117" y="9704"/>
                  </a:lnTo>
                  <a:cubicBezTo>
                    <a:pt x="11117" y="9704"/>
                    <a:pt x="11110" y="9155"/>
                    <a:pt x="11110" y="8915"/>
                  </a:cubicBezTo>
                  <a:cubicBezTo>
                    <a:pt x="11096" y="4622"/>
                    <a:pt x="10431" y="213"/>
                    <a:pt x="5624" y="7"/>
                  </a:cubicBezTo>
                  <a:cubicBezTo>
                    <a:pt x="5514" y="0"/>
                    <a:pt x="5404" y="0"/>
                    <a:pt x="5301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B3933"/>
                </a:solidFill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1969150" y="3083450"/>
              <a:ext cx="281350" cy="109575"/>
            </a:xfrm>
            <a:custGeom>
              <a:avLst/>
              <a:gdLst/>
              <a:ahLst/>
              <a:cxnLst/>
              <a:rect l="l" t="t" r="r" b="b"/>
              <a:pathLst>
                <a:path w="11254" h="4383" extrusionOk="0">
                  <a:moveTo>
                    <a:pt x="11144" y="0"/>
                  </a:moveTo>
                  <a:cubicBezTo>
                    <a:pt x="11083" y="41"/>
                    <a:pt x="5243" y="4198"/>
                    <a:pt x="113" y="4198"/>
                  </a:cubicBezTo>
                  <a:cubicBezTo>
                    <a:pt x="75" y="4198"/>
                    <a:pt x="38" y="4198"/>
                    <a:pt x="0" y="4197"/>
                  </a:cubicBezTo>
                  <a:lnTo>
                    <a:pt x="0" y="4382"/>
                  </a:lnTo>
                  <a:lnTo>
                    <a:pt x="124" y="4382"/>
                  </a:lnTo>
                  <a:cubicBezTo>
                    <a:pt x="5315" y="4382"/>
                    <a:pt x="11192" y="192"/>
                    <a:pt x="11254" y="151"/>
                  </a:cubicBezTo>
                  <a:lnTo>
                    <a:pt x="11144" y="0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145050" y="3137100"/>
              <a:ext cx="153975" cy="42025"/>
            </a:xfrm>
            <a:custGeom>
              <a:avLst/>
              <a:gdLst/>
              <a:ahLst/>
              <a:cxnLst/>
              <a:rect l="l" t="t" r="r" b="b"/>
              <a:pathLst>
                <a:path w="6159" h="1681" extrusionOk="0">
                  <a:moveTo>
                    <a:pt x="6042" y="1"/>
                  </a:moveTo>
                  <a:cubicBezTo>
                    <a:pt x="4465" y="1270"/>
                    <a:pt x="2414" y="1495"/>
                    <a:pt x="1161" y="1495"/>
                  </a:cubicBezTo>
                  <a:cubicBezTo>
                    <a:pt x="484" y="1495"/>
                    <a:pt x="40" y="1430"/>
                    <a:pt x="28" y="1427"/>
                  </a:cubicBezTo>
                  <a:lnTo>
                    <a:pt x="0" y="1612"/>
                  </a:lnTo>
                  <a:cubicBezTo>
                    <a:pt x="377" y="1660"/>
                    <a:pt x="761" y="1681"/>
                    <a:pt x="1145" y="1681"/>
                  </a:cubicBezTo>
                  <a:cubicBezTo>
                    <a:pt x="2421" y="1681"/>
                    <a:pt x="4533" y="1455"/>
                    <a:pt x="6158" y="145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165150" y="2514400"/>
              <a:ext cx="55000" cy="61675"/>
            </a:xfrm>
            <a:custGeom>
              <a:avLst/>
              <a:gdLst/>
              <a:ahLst/>
              <a:cxnLst/>
              <a:rect l="l" t="t" r="r" b="b"/>
              <a:pathLst>
                <a:path w="2200" h="2467" extrusionOk="0">
                  <a:moveTo>
                    <a:pt x="1015" y="1"/>
                  </a:moveTo>
                  <a:cubicBezTo>
                    <a:pt x="870" y="1"/>
                    <a:pt x="727" y="48"/>
                    <a:pt x="595" y="167"/>
                  </a:cubicBezTo>
                  <a:cubicBezTo>
                    <a:pt x="0" y="711"/>
                    <a:pt x="754" y="2467"/>
                    <a:pt x="1870" y="2467"/>
                  </a:cubicBezTo>
                  <a:cubicBezTo>
                    <a:pt x="1977" y="2467"/>
                    <a:pt x="2087" y="2451"/>
                    <a:pt x="2199" y="2416"/>
                  </a:cubicBezTo>
                  <a:lnTo>
                    <a:pt x="2186" y="749"/>
                  </a:lnTo>
                  <a:cubicBezTo>
                    <a:pt x="2186" y="749"/>
                    <a:pt x="1590" y="1"/>
                    <a:pt x="1015" y="1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184800" y="2528050"/>
              <a:ext cx="30025" cy="19850"/>
            </a:xfrm>
            <a:custGeom>
              <a:avLst/>
              <a:gdLst/>
              <a:ahLst/>
              <a:cxnLst/>
              <a:rect l="l" t="t" r="r" b="b"/>
              <a:pathLst>
                <a:path w="1201" h="794" extrusionOk="0">
                  <a:moveTo>
                    <a:pt x="276" y="0"/>
                  </a:moveTo>
                  <a:cubicBezTo>
                    <a:pt x="186" y="0"/>
                    <a:pt x="93" y="24"/>
                    <a:pt x="1" y="80"/>
                  </a:cubicBezTo>
                  <a:lnTo>
                    <a:pt x="76" y="210"/>
                  </a:lnTo>
                  <a:cubicBezTo>
                    <a:pt x="142" y="171"/>
                    <a:pt x="209" y="154"/>
                    <a:pt x="275" y="154"/>
                  </a:cubicBezTo>
                  <a:cubicBezTo>
                    <a:pt x="681" y="154"/>
                    <a:pt x="1072" y="787"/>
                    <a:pt x="1077" y="793"/>
                  </a:cubicBezTo>
                  <a:lnTo>
                    <a:pt x="1201" y="718"/>
                  </a:lnTo>
                  <a:cubicBezTo>
                    <a:pt x="1183" y="683"/>
                    <a:pt x="762" y="0"/>
                    <a:pt x="27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192175" y="2531925"/>
              <a:ext cx="10325" cy="17175"/>
            </a:xfrm>
            <a:custGeom>
              <a:avLst/>
              <a:gdLst/>
              <a:ahLst/>
              <a:cxnLst/>
              <a:rect l="l" t="t" r="r" b="b"/>
              <a:pathLst>
                <a:path w="413" h="687" extrusionOk="0">
                  <a:moveTo>
                    <a:pt x="371" y="0"/>
                  </a:moveTo>
                  <a:cubicBezTo>
                    <a:pt x="248" y="28"/>
                    <a:pt x="138" y="117"/>
                    <a:pt x="83" y="234"/>
                  </a:cubicBezTo>
                  <a:cubicBezTo>
                    <a:pt x="1" y="439"/>
                    <a:pt x="117" y="672"/>
                    <a:pt x="124" y="686"/>
                  </a:cubicBezTo>
                  <a:lnTo>
                    <a:pt x="254" y="611"/>
                  </a:lnTo>
                  <a:cubicBezTo>
                    <a:pt x="254" y="611"/>
                    <a:pt x="158" y="426"/>
                    <a:pt x="220" y="288"/>
                  </a:cubicBezTo>
                  <a:cubicBezTo>
                    <a:pt x="261" y="213"/>
                    <a:pt x="330" y="158"/>
                    <a:pt x="412" y="144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467350" y="2523750"/>
              <a:ext cx="60025" cy="60125"/>
            </a:xfrm>
            <a:custGeom>
              <a:avLst/>
              <a:gdLst/>
              <a:ahLst/>
              <a:cxnLst/>
              <a:rect l="l" t="t" r="r" b="b"/>
              <a:pathLst>
                <a:path w="2401" h="2405" extrusionOk="0">
                  <a:moveTo>
                    <a:pt x="1446" y="0"/>
                  </a:moveTo>
                  <a:cubicBezTo>
                    <a:pt x="885" y="0"/>
                    <a:pt x="233" y="677"/>
                    <a:pt x="233" y="677"/>
                  </a:cubicBezTo>
                  <a:lnTo>
                    <a:pt x="0" y="2330"/>
                  </a:lnTo>
                  <a:cubicBezTo>
                    <a:pt x="132" y="2381"/>
                    <a:pt x="263" y="2404"/>
                    <a:pt x="392" y="2404"/>
                  </a:cubicBezTo>
                  <a:cubicBezTo>
                    <a:pt x="1476" y="2404"/>
                    <a:pt x="2401" y="767"/>
                    <a:pt x="1886" y="197"/>
                  </a:cubicBezTo>
                  <a:cubicBezTo>
                    <a:pt x="1758" y="56"/>
                    <a:pt x="1606" y="0"/>
                    <a:pt x="1446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476425" y="2537450"/>
              <a:ext cx="31925" cy="18325"/>
            </a:xfrm>
            <a:custGeom>
              <a:avLst/>
              <a:gdLst/>
              <a:ahLst/>
              <a:cxnLst/>
              <a:rect l="l" t="t" r="r" b="b"/>
              <a:pathLst>
                <a:path w="1277" h="733" extrusionOk="0">
                  <a:moveTo>
                    <a:pt x="974" y="1"/>
                  </a:moveTo>
                  <a:cubicBezTo>
                    <a:pt x="505" y="1"/>
                    <a:pt x="29" y="615"/>
                    <a:pt x="1" y="643"/>
                  </a:cubicBezTo>
                  <a:lnTo>
                    <a:pt x="117" y="733"/>
                  </a:lnTo>
                  <a:cubicBezTo>
                    <a:pt x="123" y="727"/>
                    <a:pt x="575" y="149"/>
                    <a:pt x="976" y="149"/>
                  </a:cubicBezTo>
                  <a:cubicBezTo>
                    <a:pt x="1051" y="149"/>
                    <a:pt x="1125" y="169"/>
                    <a:pt x="1194" y="218"/>
                  </a:cubicBezTo>
                  <a:lnTo>
                    <a:pt x="1276" y="102"/>
                  </a:lnTo>
                  <a:cubicBezTo>
                    <a:pt x="1179" y="30"/>
                    <a:pt x="1076" y="1"/>
                    <a:pt x="97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489975" y="2540500"/>
              <a:ext cx="9625" cy="17500"/>
            </a:xfrm>
            <a:custGeom>
              <a:avLst/>
              <a:gdLst/>
              <a:ahLst/>
              <a:cxnLst/>
              <a:rect l="l" t="t" r="r" b="b"/>
              <a:pathLst>
                <a:path w="385" h="700" extrusionOk="0">
                  <a:moveTo>
                    <a:pt x="55" y="0"/>
                  </a:moveTo>
                  <a:lnTo>
                    <a:pt x="0" y="144"/>
                  </a:lnTo>
                  <a:cubicBezTo>
                    <a:pt x="76" y="158"/>
                    <a:pt x="144" y="213"/>
                    <a:pt x="172" y="288"/>
                  </a:cubicBezTo>
                  <a:cubicBezTo>
                    <a:pt x="220" y="432"/>
                    <a:pt x="96" y="617"/>
                    <a:pt x="96" y="617"/>
                  </a:cubicBezTo>
                  <a:lnTo>
                    <a:pt x="220" y="700"/>
                  </a:lnTo>
                  <a:cubicBezTo>
                    <a:pt x="227" y="693"/>
                    <a:pt x="384" y="460"/>
                    <a:pt x="309" y="247"/>
                  </a:cubicBezTo>
                  <a:cubicBezTo>
                    <a:pt x="268" y="131"/>
                    <a:pt x="172" y="41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209150" y="2358775"/>
              <a:ext cx="279300" cy="409525"/>
            </a:xfrm>
            <a:custGeom>
              <a:avLst/>
              <a:gdLst/>
              <a:ahLst/>
              <a:cxnLst/>
              <a:rect l="l" t="t" r="r" b="b"/>
              <a:pathLst>
                <a:path w="11172" h="16381" extrusionOk="0">
                  <a:moveTo>
                    <a:pt x="5850" y="0"/>
                  </a:moveTo>
                  <a:cubicBezTo>
                    <a:pt x="5747" y="0"/>
                    <a:pt x="5642" y="3"/>
                    <a:pt x="5535" y="7"/>
                  </a:cubicBezTo>
                  <a:cubicBezTo>
                    <a:pt x="748" y="206"/>
                    <a:pt x="151" y="4595"/>
                    <a:pt x="131" y="8819"/>
                  </a:cubicBezTo>
                  <a:cubicBezTo>
                    <a:pt x="117" y="12893"/>
                    <a:pt x="1" y="15204"/>
                    <a:pt x="1" y="15204"/>
                  </a:cubicBezTo>
                  <a:cubicBezTo>
                    <a:pt x="1462" y="16100"/>
                    <a:pt x="2925" y="16380"/>
                    <a:pt x="4182" y="16380"/>
                  </a:cubicBezTo>
                  <a:cubicBezTo>
                    <a:pt x="6271" y="16380"/>
                    <a:pt x="7791" y="15608"/>
                    <a:pt x="7791" y="15608"/>
                  </a:cubicBezTo>
                  <a:lnTo>
                    <a:pt x="7791" y="13606"/>
                  </a:lnTo>
                  <a:cubicBezTo>
                    <a:pt x="10246" y="12961"/>
                    <a:pt x="11172" y="9759"/>
                    <a:pt x="11055" y="6433"/>
                  </a:cubicBezTo>
                  <a:cubicBezTo>
                    <a:pt x="10928" y="3080"/>
                    <a:pt x="9702" y="0"/>
                    <a:pt x="5850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332750" y="2694625"/>
              <a:ext cx="71000" cy="32425"/>
            </a:xfrm>
            <a:custGeom>
              <a:avLst/>
              <a:gdLst/>
              <a:ahLst/>
              <a:cxnLst/>
              <a:rect l="l" t="t" r="r" b="b"/>
              <a:pathLst>
                <a:path w="2840" h="1297" extrusionOk="0">
                  <a:moveTo>
                    <a:pt x="1" y="0"/>
                  </a:moveTo>
                  <a:cubicBezTo>
                    <a:pt x="844" y="631"/>
                    <a:pt x="1811" y="1070"/>
                    <a:pt x="2840" y="1296"/>
                  </a:cubicBezTo>
                  <a:lnTo>
                    <a:pt x="2840" y="288"/>
                  </a:lnTo>
                  <a:cubicBezTo>
                    <a:pt x="2682" y="295"/>
                    <a:pt x="2514" y="299"/>
                    <a:pt x="2340" y="299"/>
                  </a:cubicBezTo>
                  <a:cubicBezTo>
                    <a:pt x="1630" y="299"/>
                    <a:pt x="804" y="231"/>
                    <a:pt x="1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311150" y="2680725"/>
              <a:ext cx="92950" cy="22675"/>
            </a:xfrm>
            <a:custGeom>
              <a:avLst/>
              <a:gdLst/>
              <a:ahLst/>
              <a:cxnLst/>
              <a:rect l="l" t="t" r="r" b="b"/>
              <a:pathLst>
                <a:path w="3718" h="907" extrusionOk="0">
                  <a:moveTo>
                    <a:pt x="117" y="1"/>
                  </a:moveTo>
                  <a:lnTo>
                    <a:pt x="1" y="90"/>
                  </a:lnTo>
                  <a:cubicBezTo>
                    <a:pt x="28" y="131"/>
                    <a:pt x="687" y="906"/>
                    <a:pt x="2888" y="906"/>
                  </a:cubicBezTo>
                  <a:cubicBezTo>
                    <a:pt x="3148" y="906"/>
                    <a:pt x="3423" y="892"/>
                    <a:pt x="3718" y="872"/>
                  </a:cubicBezTo>
                  <a:lnTo>
                    <a:pt x="3704" y="721"/>
                  </a:lnTo>
                  <a:cubicBezTo>
                    <a:pt x="3412" y="744"/>
                    <a:pt x="3141" y="754"/>
                    <a:pt x="2891" y="754"/>
                  </a:cubicBezTo>
                  <a:cubicBezTo>
                    <a:pt x="767" y="754"/>
                    <a:pt x="124" y="7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395500" y="2515975"/>
              <a:ext cx="29450" cy="54500"/>
            </a:xfrm>
            <a:custGeom>
              <a:avLst/>
              <a:gdLst/>
              <a:ahLst/>
              <a:cxnLst/>
              <a:rect l="l" t="t" r="r" b="b"/>
              <a:pathLst>
                <a:path w="1178" h="2180" extrusionOk="0">
                  <a:moveTo>
                    <a:pt x="543" y="1"/>
                  </a:moveTo>
                  <a:lnTo>
                    <a:pt x="1" y="2175"/>
                  </a:lnTo>
                  <a:cubicBezTo>
                    <a:pt x="1" y="2175"/>
                    <a:pt x="72" y="2180"/>
                    <a:pt x="175" y="2180"/>
                  </a:cubicBezTo>
                  <a:cubicBezTo>
                    <a:pt x="510" y="2180"/>
                    <a:pt x="1177" y="2124"/>
                    <a:pt x="810" y="1646"/>
                  </a:cubicBezTo>
                  <a:cubicBezTo>
                    <a:pt x="666" y="1454"/>
                    <a:pt x="481" y="961"/>
                    <a:pt x="543" y="1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395500" y="2515800"/>
              <a:ext cx="25575" cy="56425"/>
            </a:xfrm>
            <a:custGeom>
              <a:avLst/>
              <a:gdLst/>
              <a:ahLst/>
              <a:cxnLst/>
              <a:rect l="l" t="t" r="r" b="b"/>
              <a:pathLst>
                <a:path w="1023" h="2257" extrusionOk="0">
                  <a:moveTo>
                    <a:pt x="474" y="1"/>
                  </a:moveTo>
                  <a:lnTo>
                    <a:pt x="474" y="1"/>
                  </a:lnTo>
                  <a:cubicBezTo>
                    <a:pt x="392" y="1125"/>
                    <a:pt x="666" y="1578"/>
                    <a:pt x="748" y="1688"/>
                  </a:cubicBezTo>
                  <a:cubicBezTo>
                    <a:pt x="810" y="1770"/>
                    <a:pt x="872" y="1873"/>
                    <a:pt x="831" y="1948"/>
                  </a:cubicBezTo>
                  <a:cubicBezTo>
                    <a:pt x="765" y="2074"/>
                    <a:pt x="455" y="2113"/>
                    <a:pt x="196" y="2113"/>
                  </a:cubicBezTo>
                  <a:cubicBezTo>
                    <a:pt x="131" y="2113"/>
                    <a:pt x="69" y="2110"/>
                    <a:pt x="14" y="2106"/>
                  </a:cubicBezTo>
                  <a:lnTo>
                    <a:pt x="1" y="2250"/>
                  </a:lnTo>
                  <a:cubicBezTo>
                    <a:pt x="21" y="2250"/>
                    <a:pt x="97" y="2257"/>
                    <a:pt x="193" y="2257"/>
                  </a:cubicBezTo>
                  <a:cubicBezTo>
                    <a:pt x="440" y="2257"/>
                    <a:pt x="844" y="2223"/>
                    <a:pt x="961" y="2010"/>
                  </a:cubicBezTo>
                  <a:cubicBezTo>
                    <a:pt x="1023" y="1900"/>
                    <a:pt x="988" y="1763"/>
                    <a:pt x="872" y="1599"/>
                  </a:cubicBezTo>
                  <a:cubicBezTo>
                    <a:pt x="707" y="1393"/>
                    <a:pt x="563" y="865"/>
                    <a:pt x="618" y="8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437175" y="2531575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75" y="0"/>
                  </a:moveTo>
                  <a:cubicBezTo>
                    <a:pt x="270" y="0"/>
                    <a:pt x="265" y="0"/>
                    <a:pt x="261" y="1"/>
                  </a:cubicBezTo>
                  <a:cubicBezTo>
                    <a:pt x="110" y="8"/>
                    <a:pt x="0" y="145"/>
                    <a:pt x="14" y="296"/>
                  </a:cubicBezTo>
                  <a:cubicBezTo>
                    <a:pt x="27" y="442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6" y="542"/>
                    <a:pt x="583" y="412"/>
                    <a:pt x="569" y="261"/>
                  </a:cubicBezTo>
                  <a:cubicBezTo>
                    <a:pt x="549" y="108"/>
                    <a:pt x="426" y="0"/>
                    <a:pt x="2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425675" y="2507825"/>
              <a:ext cx="41350" cy="15550"/>
            </a:xfrm>
            <a:custGeom>
              <a:avLst/>
              <a:gdLst/>
              <a:ahLst/>
              <a:cxnLst/>
              <a:rect l="l" t="t" r="r" b="b"/>
              <a:pathLst>
                <a:path w="1654" h="622" extrusionOk="0">
                  <a:moveTo>
                    <a:pt x="806" y="1"/>
                  </a:moveTo>
                  <a:cubicBezTo>
                    <a:pt x="586" y="1"/>
                    <a:pt x="365" y="54"/>
                    <a:pt x="165" y="162"/>
                  </a:cubicBezTo>
                  <a:cubicBezTo>
                    <a:pt x="49" y="217"/>
                    <a:pt x="1" y="354"/>
                    <a:pt x="62" y="471"/>
                  </a:cubicBezTo>
                  <a:cubicBezTo>
                    <a:pt x="101" y="553"/>
                    <a:pt x="184" y="598"/>
                    <a:pt x="271" y="598"/>
                  </a:cubicBezTo>
                  <a:cubicBezTo>
                    <a:pt x="307" y="598"/>
                    <a:pt x="343" y="590"/>
                    <a:pt x="378" y="574"/>
                  </a:cubicBezTo>
                  <a:cubicBezTo>
                    <a:pt x="511" y="502"/>
                    <a:pt x="658" y="466"/>
                    <a:pt x="806" y="466"/>
                  </a:cubicBezTo>
                  <a:cubicBezTo>
                    <a:pt x="970" y="466"/>
                    <a:pt x="1135" y="511"/>
                    <a:pt x="1283" y="601"/>
                  </a:cubicBezTo>
                  <a:cubicBezTo>
                    <a:pt x="1317" y="615"/>
                    <a:pt x="1352" y="622"/>
                    <a:pt x="1393" y="622"/>
                  </a:cubicBezTo>
                  <a:cubicBezTo>
                    <a:pt x="1475" y="622"/>
                    <a:pt x="1551" y="580"/>
                    <a:pt x="1592" y="505"/>
                  </a:cubicBezTo>
                  <a:cubicBezTo>
                    <a:pt x="1653" y="395"/>
                    <a:pt x="1619" y="258"/>
                    <a:pt x="1503" y="190"/>
                  </a:cubicBezTo>
                  <a:cubicBezTo>
                    <a:pt x="1288" y="64"/>
                    <a:pt x="1047" y="1"/>
                    <a:pt x="806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358125" y="253430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2" y="0"/>
                  </a:moveTo>
                  <a:cubicBezTo>
                    <a:pt x="284" y="0"/>
                    <a:pt x="276" y="1"/>
                    <a:pt x="268" y="1"/>
                  </a:cubicBezTo>
                  <a:cubicBezTo>
                    <a:pt x="117" y="8"/>
                    <a:pt x="1" y="139"/>
                    <a:pt x="15" y="289"/>
                  </a:cubicBezTo>
                  <a:cubicBezTo>
                    <a:pt x="28" y="436"/>
                    <a:pt x="158" y="550"/>
                    <a:pt x="304" y="550"/>
                  </a:cubicBezTo>
                  <a:cubicBezTo>
                    <a:pt x="308" y="550"/>
                    <a:pt x="312" y="550"/>
                    <a:pt x="316" y="550"/>
                  </a:cubicBezTo>
                  <a:cubicBezTo>
                    <a:pt x="467" y="536"/>
                    <a:pt x="584" y="406"/>
                    <a:pt x="570" y="255"/>
                  </a:cubicBezTo>
                  <a:cubicBezTo>
                    <a:pt x="557" y="112"/>
                    <a:pt x="433" y="0"/>
                    <a:pt x="29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340475" y="2506775"/>
              <a:ext cx="43400" cy="16775"/>
            </a:xfrm>
            <a:custGeom>
              <a:avLst/>
              <a:gdLst/>
              <a:ahLst/>
              <a:cxnLst/>
              <a:rect l="l" t="t" r="r" b="b"/>
              <a:pathLst>
                <a:path w="1736" h="671" extrusionOk="0">
                  <a:moveTo>
                    <a:pt x="999" y="0"/>
                  </a:moveTo>
                  <a:cubicBezTo>
                    <a:pt x="731" y="0"/>
                    <a:pt x="407" y="54"/>
                    <a:pt x="131" y="252"/>
                  </a:cubicBezTo>
                  <a:cubicBezTo>
                    <a:pt x="28" y="328"/>
                    <a:pt x="0" y="472"/>
                    <a:pt x="76" y="574"/>
                  </a:cubicBezTo>
                  <a:cubicBezTo>
                    <a:pt x="117" y="636"/>
                    <a:pt x="186" y="670"/>
                    <a:pt x="261" y="670"/>
                  </a:cubicBezTo>
                  <a:cubicBezTo>
                    <a:pt x="309" y="670"/>
                    <a:pt x="357" y="657"/>
                    <a:pt x="398" y="629"/>
                  </a:cubicBezTo>
                  <a:cubicBezTo>
                    <a:pt x="577" y="503"/>
                    <a:pt x="798" y="468"/>
                    <a:pt x="988" y="468"/>
                  </a:cubicBezTo>
                  <a:cubicBezTo>
                    <a:pt x="1219" y="468"/>
                    <a:pt x="1403" y="520"/>
                    <a:pt x="1406" y="520"/>
                  </a:cubicBezTo>
                  <a:cubicBezTo>
                    <a:pt x="1428" y="525"/>
                    <a:pt x="1449" y="528"/>
                    <a:pt x="1471" y="528"/>
                  </a:cubicBezTo>
                  <a:cubicBezTo>
                    <a:pt x="1572" y="528"/>
                    <a:pt x="1666" y="464"/>
                    <a:pt x="1694" y="362"/>
                  </a:cubicBezTo>
                  <a:cubicBezTo>
                    <a:pt x="1735" y="238"/>
                    <a:pt x="1667" y="108"/>
                    <a:pt x="1543" y="74"/>
                  </a:cubicBezTo>
                  <a:cubicBezTo>
                    <a:pt x="1525" y="67"/>
                    <a:pt x="1296" y="0"/>
                    <a:pt x="99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375625" y="2577000"/>
              <a:ext cx="36375" cy="14775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0" y="83"/>
                  </a:lnTo>
                  <a:cubicBezTo>
                    <a:pt x="247" y="399"/>
                    <a:pt x="617" y="584"/>
                    <a:pt x="1008" y="591"/>
                  </a:cubicBezTo>
                  <a:cubicBezTo>
                    <a:pt x="1166" y="584"/>
                    <a:pt x="1310" y="556"/>
                    <a:pt x="1454" y="508"/>
                  </a:cubicBezTo>
                  <a:lnTo>
                    <a:pt x="1413" y="371"/>
                  </a:lnTo>
                  <a:cubicBezTo>
                    <a:pt x="1284" y="419"/>
                    <a:pt x="1152" y="441"/>
                    <a:pt x="1021" y="441"/>
                  </a:cubicBezTo>
                  <a:cubicBezTo>
                    <a:pt x="676" y="441"/>
                    <a:pt x="342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380775" y="2595350"/>
              <a:ext cx="19225" cy="962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1"/>
                  </a:moveTo>
                  <a:lnTo>
                    <a:pt x="0" y="117"/>
                  </a:lnTo>
                  <a:cubicBezTo>
                    <a:pt x="144" y="289"/>
                    <a:pt x="357" y="385"/>
                    <a:pt x="576" y="385"/>
                  </a:cubicBezTo>
                  <a:cubicBezTo>
                    <a:pt x="638" y="385"/>
                    <a:pt x="706" y="378"/>
                    <a:pt x="768" y="364"/>
                  </a:cubicBezTo>
                  <a:lnTo>
                    <a:pt x="727" y="186"/>
                  </a:lnTo>
                  <a:cubicBezTo>
                    <a:pt x="679" y="198"/>
                    <a:pt x="630" y="204"/>
                    <a:pt x="582" y="204"/>
                  </a:cubicBezTo>
                  <a:cubicBezTo>
                    <a:pt x="416" y="204"/>
                    <a:pt x="257" y="133"/>
                    <a:pt x="151" y="1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1371850" y="2574425"/>
              <a:ext cx="11350" cy="10675"/>
            </a:xfrm>
            <a:custGeom>
              <a:avLst/>
              <a:gdLst/>
              <a:ahLst/>
              <a:cxnLst/>
              <a:rect l="l" t="t" r="r" b="b"/>
              <a:pathLst>
                <a:path w="454" h="427" extrusionOk="0">
                  <a:moveTo>
                    <a:pt x="430" y="0"/>
                  </a:moveTo>
                  <a:cubicBezTo>
                    <a:pt x="315" y="0"/>
                    <a:pt x="207" y="47"/>
                    <a:pt x="124" y="118"/>
                  </a:cubicBezTo>
                  <a:cubicBezTo>
                    <a:pt x="42" y="200"/>
                    <a:pt x="0" y="317"/>
                    <a:pt x="7" y="426"/>
                  </a:cubicBezTo>
                  <a:lnTo>
                    <a:pt x="151" y="426"/>
                  </a:lnTo>
                  <a:cubicBezTo>
                    <a:pt x="151" y="351"/>
                    <a:pt x="179" y="282"/>
                    <a:pt x="234" y="227"/>
                  </a:cubicBezTo>
                  <a:cubicBezTo>
                    <a:pt x="295" y="173"/>
                    <a:pt x="371" y="145"/>
                    <a:pt x="453" y="145"/>
                  </a:cubicBezTo>
                  <a:lnTo>
                    <a:pt x="453" y="1"/>
                  </a:lnTo>
                  <a:cubicBezTo>
                    <a:pt x="445" y="1"/>
                    <a:pt x="437" y="0"/>
                    <a:pt x="43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1440425" y="2551125"/>
              <a:ext cx="44775" cy="53175"/>
            </a:xfrm>
            <a:custGeom>
              <a:avLst/>
              <a:gdLst/>
              <a:ahLst/>
              <a:cxnLst/>
              <a:rect l="l" t="t" r="r" b="b"/>
              <a:pathLst>
                <a:path w="1791" h="2127" extrusionOk="0">
                  <a:moveTo>
                    <a:pt x="1393" y="0"/>
                  </a:moveTo>
                  <a:cubicBezTo>
                    <a:pt x="625" y="0"/>
                    <a:pt x="0" y="474"/>
                    <a:pt x="0" y="1063"/>
                  </a:cubicBezTo>
                  <a:cubicBezTo>
                    <a:pt x="0" y="1653"/>
                    <a:pt x="625" y="2126"/>
                    <a:pt x="1393" y="2126"/>
                  </a:cubicBezTo>
                  <a:lnTo>
                    <a:pt x="1509" y="2126"/>
                  </a:lnTo>
                  <a:cubicBezTo>
                    <a:pt x="1667" y="1441"/>
                    <a:pt x="1756" y="748"/>
                    <a:pt x="1790" y="42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1273275" y="2551125"/>
              <a:ext cx="69275" cy="53175"/>
            </a:xfrm>
            <a:custGeom>
              <a:avLst/>
              <a:gdLst/>
              <a:ahLst/>
              <a:cxnLst/>
              <a:rect l="l" t="t" r="r" b="b"/>
              <a:pathLst>
                <a:path w="2771" h="2127" extrusionOk="0">
                  <a:moveTo>
                    <a:pt x="1386" y="0"/>
                  </a:moveTo>
                  <a:cubicBezTo>
                    <a:pt x="617" y="0"/>
                    <a:pt x="0" y="474"/>
                    <a:pt x="0" y="1063"/>
                  </a:cubicBezTo>
                  <a:cubicBezTo>
                    <a:pt x="0" y="1653"/>
                    <a:pt x="617" y="2126"/>
                    <a:pt x="1386" y="2126"/>
                  </a:cubicBezTo>
                  <a:cubicBezTo>
                    <a:pt x="2147" y="2126"/>
                    <a:pt x="2771" y="1653"/>
                    <a:pt x="2771" y="1063"/>
                  </a:cubicBezTo>
                  <a:cubicBezTo>
                    <a:pt x="2771" y="474"/>
                    <a:pt x="2147" y="0"/>
                    <a:pt x="1386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181900" y="2332675"/>
              <a:ext cx="393125" cy="249325"/>
            </a:xfrm>
            <a:custGeom>
              <a:avLst/>
              <a:gdLst/>
              <a:ahLst/>
              <a:cxnLst/>
              <a:rect l="l" t="t" r="r" b="b"/>
              <a:pathLst>
                <a:path w="15725" h="9973" extrusionOk="0">
                  <a:moveTo>
                    <a:pt x="11072" y="1"/>
                  </a:moveTo>
                  <a:cubicBezTo>
                    <a:pt x="10432" y="1"/>
                    <a:pt x="9728" y="87"/>
                    <a:pt x="8936" y="166"/>
                  </a:cubicBezTo>
                  <a:cubicBezTo>
                    <a:pt x="8542" y="206"/>
                    <a:pt x="8147" y="221"/>
                    <a:pt x="7757" y="221"/>
                  </a:cubicBezTo>
                  <a:cubicBezTo>
                    <a:pt x="6675" y="221"/>
                    <a:pt x="5635" y="109"/>
                    <a:pt x="4802" y="109"/>
                  </a:cubicBezTo>
                  <a:cubicBezTo>
                    <a:pt x="4116" y="109"/>
                    <a:pt x="3570" y="185"/>
                    <a:pt x="3258" y="461"/>
                  </a:cubicBezTo>
                  <a:cubicBezTo>
                    <a:pt x="2421" y="1195"/>
                    <a:pt x="2565" y="1737"/>
                    <a:pt x="2565" y="1737"/>
                  </a:cubicBezTo>
                  <a:cubicBezTo>
                    <a:pt x="2565" y="1737"/>
                    <a:pt x="2396" y="1689"/>
                    <a:pt x="2151" y="1689"/>
                  </a:cubicBezTo>
                  <a:cubicBezTo>
                    <a:pt x="1593" y="1689"/>
                    <a:pt x="639" y="1937"/>
                    <a:pt x="377" y="3561"/>
                  </a:cubicBezTo>
                  <a:cubicBezTo>
                    <a:pt x="0" y="5899"/>
                    <a:pt x="638" y="7353"/>
                    <a:pt x="638" y="7353"/>
                  </a:cubicBezTo>
                  <a:cubicBezTo>
                    <a:pt x="638" y="7353"/>
                    <a:pt x="1337" y="7607"/>
                    <a:pt x="1447" y="8169"/>
                  </a:cubicBezTo>
                  <a:lnTo>
                    <a:pt x="1276" y="9973"/>
                  </a:lnTo>
                  <a:cubicBezTo>
                    <a:pt x="1276" y="9973"/>
                    <a:pt x="2544" y="9541"/>
                    <a:pt x="2634" y="7442"/>
                  </a:cubicBezTo>
                  <a:cubicBezTo>
                    <a:pt x="2634" y="7442"/>
                    <a:pt x="3710" y="6942"/>
                    <a:pt x="4094" y="5927"/>
                  </a:cubicBezTo>
                  <a:cubicBezTo>
                    <a:pt x="4460" y="4954"/>
                    <a:pt x="4907" y="3930"/>
                    <a:pt x="6116" y="3930"/>
                  </a:cubicBezTo>
                  <a:cubicBezTo>
                    <a:pt x="6176" y="3930"/>
                    <a:pt x="6238" y="3933"/>
                    <a:pt x="6302" y="3938"/>
                  </a:cubicBezTo>
                  <a:cubicBezTo>
                    <a:pt x="7543" y="4039"/>
                    <a:pt x="9062" y="5771"/>
                    <a:pt x="11076" y="5771"/>
                  </a:cubicBezTo>
                  <a:cubicBezTo>
                    <a:pt x="11255" y="5771"/>
                    <a:pt x="11437" y="5758"/>
                    <a:pt x="11624" y="5728"/>
                  </a:cubicBezTo>
                  <a:lnTo>
                    <a:pt x="11624" y="5728"/>
                  </a:lnTo>
                  <a:cubicBezTo>
                    <a:pt x="11624" y="5728"/>
                    <a:pt x="11590" y="8389"/>
                    <a:pt x="12138" y="8690"/>
                  </a:cubicBezTo>
                  <a:lnTo>
                    <a:pt x="12172" y="7909"/>
                  </a:lnTo>
                  <a:cubicBezTo>
                    <a:pt x="12172" y="7909"/>
                    <a:pt x="12488" y="7655"/>
                    <a:pt x="12824" y="7655"/>
                  </a:cubicBezTo>
                  <a:lnTo>
                    <a:pt x="12838" y="5385"/>
                  </a:lnTo>
                  <a:cubicBezTo>
                    <a:pt x="12838" y="5385"/>
                    <a:pt x="15725" y="3918"/>
                    <a:pt x="14312" y="1778"/>
                  </a:cubicBezTo>
                  <a:cubicBezTo>
                    <a:pt x="13374" y="346"/>
                    <a:pt x="12354" y="1"/>
                    <a:pt x="1107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924400" y="3552175"/>
              <a:ext cx="715775" cy="452100"/>
            </a:xfrm>
            <a:custGeom>
              <a:avLst/>
              <a:gdLst/>
              <a:ahLst/>
              <a:cxnLst/>
              <a:rect l="l" t="t" r="r" b="b"/>
              <a:pathLst>
                <a:path w="28631" h="18084" extrusionOk="0">
                  <a:moveTo>
                    <a:pt x="1762" y="0"/>
                  </a:moveTo>
                  <a:cubicBezTo>
                    <a:pt x="1762" y="0"/>
                    <a:pt x="0" y="11205"/>
                    <a:pt x="158" y="18084"/>
                  </a:cubicBezTo>
                  <a:lnTo>
                    <a:pt x="14339" y="18084"/>
                  </a:lnTo>
                  <a:lnTo>
                    <a:pt x="14449" y="11192"/>
                  </a:lnTo>
                  <a:lnTo>
                    <a:pt x="15142" y="11192"/>
                  </a:lnTo>
                  <a:lnTo>
                    <a:pt x="15190" y="18084"/>
                  </a:lnTo>
                  <a:lnTo>
                    <a:pt x="28260" y="18084"/>
                  </a:lnTo>
                  <a:cubicBezTo>
                    <a:pt x="28260" y="18084"/>
                    <a:pt x="28631" y="7811"/>
                    <a:pt x="27780" y="370"/>
                  </a:cubicBezTo>
                  <a:lnTo>
                    <a:pt x="176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1282525" y="3678675"/>
              <a:ext cx="26950" cy="95350"/>
            </a:xfrm>
            <a:custGeom>
              <a:avLst/>
              <a:gdLst/>
              <a:ahLst/>
              <a:cxnLst/>
              <a:rect l="l" t="t" r="r" b="b"/>
              <a:pathLst>
                <a:path w="1078" h="3814" extrusionOk="0">
                  <a:moveTo>
                    <a:pt x="769" y="1"/>
                  </a:moveTo>
                  <a:lnTo>
                    <a:pt x="583" y="22"/>
                  </a:lnTo>
                  <a:cubicBezTo>
                    <a:pt x="734" y="1606"/>
                    <a:pt x="817" y="3347"/>
                    <a:pt x="686" y="3526"/>
                  </a:cubicBezTo>
                  <a:cubicBezTo>
                    <a:pt x="627" y="3599"/>
                    <a:pt x="452" y="3626"/>
                    <a:pt x="276" y="3626"/>
                  </a:cubicBezTo>
                  <a:cubicBezTo>
                    <a:pt x="189" y="3626"/>
                    <a:pt x="101" y="3619"/>
                    <a:pt x="28" y="3608"/>
                  </a:cubicBezTo>
                  <a:lnTo>
                    <a:pt x="1" y="3793"/>
                  </a:lnTo>
                  <a:cubicBezTo>
                    <a:pt x="90" y="3807"/>
                    <a:pt x="186" y="3814"/>
                    <a:pt x="275" y="3814"/>
                  </a:cubicBezTo>
                  <a:cubicBezTo>
                    <a:pt x="474" y="3814"/>
                    <a:pt x="721" y="3779"/>
                    <a:pt x="830" y="3635"/>
                  </a:cubicBezTo>
                  <a:cubicBezTo>
                    <a:pt x="1077" y="3313"/>
                    <a:pt x="824" y="550"/>
                    <a:pt x="769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1202975" y="3825775"/>
              <a:ext cx="173875" cy="8600"/>
            </a:xfrm>
            <a:custGeom>
              <a:avLst/>
              <a:gdLst/>
              <a:ahLst/>
              <a:cxnLst/>
              <a:rect l="l" t="t" r="r" b="b"/>
              <a:pathLst>
                <a:path w="6955" h="344" extrusionOk="0">
                  <a:moveTo>
                    <a:pt x="6920" y="1"/>
                  </a:moveTo>
                  <a:cubicBezTo>
                    <a:pt x="6332" y="123"/>
                    <a:pt x="4912" y="157"/>
                    <a:pt x="3511" y="157"/>
                  </a:cubicBezTo>
                  <a:cubicBezTo>
                    <a:pt x="1760" y="157"/>
                    <a:pt x="38" y="104"/>
                    <a:pt x="8" y="104"/>
                  </a:cubicBezTo>
                  <a:lnTo>
                    <a:pt x="1" y="289"/>
                  </a:lnTo>
                  <a:cubicBezTo>
                    <a:pt x="124" y="296"/>
                    <a:pt x="1791" y="344"/>
                    <a:pt x="3491" y="344"/>
                  </a:cubicBezTo>
                  <a:cubicBezTo>
                    <a:pt x="4904" y="344"/>
                    <a:pt x="6351" y="309"/>
                    <a:pt x="6954" y="186"/>
                  </a:cubicBezTo>
                  <a:lnTo>
                    <a:pt x="6920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941350" y="3580100"/>
              <a:ext cx="144725" cy="197200"/>
            </a:xfrm>
            <a:custGeom>
              <a:avLst/>
              <a:gdLst/>
              <a:ahLst/>
              <a:cxnLst/>
              <a:rect l="l" t="t" r="r" b="b"/>
              <a:pathLst>
                <a:path w="5789" h="7888" extrusionOk="0">
                  <a:moveTo>
                    <a:pt x="5604" y="1"/>
                  </a:moveTo>
                  <a:cubicBezTo>
                    <a:pt x="5604" y="75"/>
                    <a:pt x="5208" y="7705"/>
                    <a:pt x="188" y="7705"/>
                  </a:cubicBezTo>
                  <a:cubicBezTo>
                    <a:pt x="129" y="7705"/>
                    <a:pt x="69" y="7704"/>
                    <a:pt x="8" y="7702"/>
                  </a:cubicBezTo>
                  <a:lnTo>
                    <a:pt x="1" y="7887"/>
                  </a:lnTo>
                  <a:lnTo>
                    <a:pt x="200" y="7887"/>
                  </a:lnTo>
                  <a:cubicBezTo>
                    <a:pt x="5384" y="7887"/>
                    <a:pt x="5789" y="83"/>
                    <a:pt x="5789" y="8"/>
                  </a:cubicBezTo>
                  <a:lnTo>
                    <a:pt x="5604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941875" y="3552000"/>
              <a:ext cx="129475" cy="207800"/>
            </a:xfrm>
            <a:custGeom>
              <a:avLst/>
              <a:gdLst/>
              <a:ahLst/>
              <a:cxnLst/>
              <a:rect l="l" t="t" r="r" b="b"/>
              <a:pathLst>
                <a:path w="5179" h="8312" extrusionOk="0">
                  <a:moveTo>
                    <a:pt x="1063" y="0"/>
                  </a:moveTo>
                  <a:cubicBezTo>
                    <a:pt x="1063" y="0"/>
                    <a:pt x="467" y="3792"/>
                    <a:pt x="1" y="8312"/>
                  </a:cubicBezTo>
                  <a:cubicBezTo>
                    <a:pt x="4643" y="7763"/>
                    <a:pt x="5137" y="837"/>
                    <a:pt x="5178" y="62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942400" y="3771750"/>
              <a:ext cx="18875" cy="235450"/>
            </a:xfrm>
            <a:custGeom>
              <a:avLst/>
              <a:gdLst/>
              <a:ahLst/>
              <a:cxnLst/>
              <a:rect l="l" t="t" r="r" b="b"/>
              <a:pathLst>
                <a:path w="755" h="9418" extrusionOk="0">
                  <a:moveTo>
                    <a:pt x="653" y="1"/>
                  </a:moveTo>
                  <a:cubicBezTo>
                    <a:pt x="609" y="1"/>
                    <a:pt x="569" y="34"/>
                    <a:pt x="562" y="84"/>
                  </a:cubicBezTo>
                  <a:lnTo>
                    <a:pt x="556" y="159"/>
                  </a:lnTo>
                  <a:cubicBezTo>
                    <a:pt x="549" y="214"/>
                    <a:pt x="583" y="255"/>
                    <a:pt x="638" y="262"/>
                  </a:cubicBezTo>
                  <a:lnTo>
                    <a:pt x="645" y="262"/>
                  </a:lnTo>
                  <a:cubicBezTo>
                    <a:pt x="693" y="262"/>
                    <a:pt x="734" y="228"/>
                    <a:pt x="741" y="187"/>
                  </a:cubicBezTo>
                  <a:lnTo>
                    <a:pt x="748" y="104"/>
                  </a:lnTo>
                  <a:cubicBezTo>
                    <a:pt x="754" y="56"/>
                    <a:pt x="720" y="8"/>
                    <a:pt x="665" y="2"/>
                  </a:cubicBezTo>
                  <a:cubicBezTo>
                    <a:pt x="661" y="1"/>
                    <a:pt x="657" y="1"/>
                    <a:pt x="653" y="1"/>
                  </a:cubicBezTo>
                  <a:close/>
                  <a:moveTo>
                    <a:pt x="590" y="626"/>
                  </a:moveTo>
                  <a:cubicBezTo>
                    <a:pt x="535" y="626"/>
                    <a:pt x="494" y="660"/>
                    <a:pt x="487" y="715"/>
                  </a:cubicBezTo>
                  <a:lnTo>
                    <a:pt x="473" y="866"/>
                  </a:lnTo>
                  <a:cubicBezTo>
                    <a:pt x="466" y="914"/>
                    <a:pt x="508" y="962"/>
                    <a:pt x="562" y="962"/>
                  </a:cubicBezTo>
                  <a:lnTo>
                    <a:pt x="569" y="962"/>
                  </a:lnTo>
                  <a:cubicBezTo>
                    <a:pt x="617" y="962"/>
                    <a:pt x="658" y="927"/>
                    <a:pt x="658" y="879"/>
                  </a:cubicBezTo>
                  <a:lnTo>
                    <a:pt x="679" y="729"/>
                  </a:lnTo>
                  <a:cubicBezTo>
                    <a:pt x="679" y="681"/>
                    <a:pt x="645" y="633"/>
                    <a:pt x="590" y="626"/>
                  </a:cubicBezTo>
                  <a:close/>
                  <a:moveTo>
                    <a:pt x="509" y="1331"/>
                  </a:moveTo>
                  <a:cubicBezTo>
                    <a:pt x="461" y="1331"/>
                    <a:pt x="425" y="1370"/>
                    <a:pt x="418" y="1421"/>
                  </a:cubicBezTo>
                  <a:lnTo>
                    <a:pt x="405" y="1565"/>
                  </a:lnTo>
                  <a:cubicBezTo>
                    <a:pt x="405" y="1620"/>
                    <a:pt x="439" y="1661"/>
                    <a:pt x="494" y="1668"/>
                  </a:cubicBezTo>
                  <a:lnTo>
                    <a:pt x="501" y="1668"/>
                  </a:lnTo>
                  <a:cubicBezTo>
                    <a:pt x="549" y="1668"/>
                    <a:pt x="590" y="1627"/>
                    <a:pt x="590" y="1579"/>
                  </a:cubicBezTo>
                  <a:lnTo>
                    <a:pt x="610" y="1435"/>
                  </a:lnTo>
                  <a:cubicBezTo>
                    <a:pt x="610" y="1380"/>
                    <a:pt x="576" y="1339"/>
                    <a:pt x="521" y="1332"/>
                  </a:cubicBezTo>
                  <a:cubicBezTo>
                    <a:pt x="517" y="1331"/>
                    <a:pt x="513" y="1331"/>
                    <a:pt x="509" y="1331"/>
                  </a:cubicBezTo>
                  <a:close/>
                  <a:moveTo>
                    <a:pt x="448" y="2038"/>
                  </a:moveTo>
                  <a:cubicBezTo>
                    <a:pt x="399" y="2038"/>
                    <a:pt x="363" y="2076"/>
                    <a:pt x="357" y="2121"/>
                  </a:cubicBezTo>
                  <a:lnTo>
                    <a:pt x="350" y="2271"/>
                  </a:lnTo>
                  <a:cubicBezTo>
                    <a:pt x="343" y="2319"/>
                    <a:pt x="384" y="2367"/>
                    <a:pt x="432" y="2367"/>
                  </a:cubicBezTo>
                  <a:lnTo>
                    <a:pt x="439" y="2367"/>
                  </a:lnTo>
                  <a:cubicBezTo>
                    <a:pt x="487" y="2367"/>
                    <a:pt x="528" y="2333"/>
                    <a:pt x="535" y="2285"/>
                  </a:cubicBezTo>
                  <a:lnTo>
                    <a:pt x="549" y="2134"/>
                  </a:lnTo>
                  <a:cubicBezTo>
                    <a:pt x="549" y="2086"/>
                    <a:pt x="508" y="2038"/>
                    <a:pt x="460" y="2038"/>
                  </a:cubicBezTo>
                  <a:cubicBezTo>
                    <a:pt x="456" y="2038"/>
                    <a:pt x="452" y="2038"/>
                    <a:pt x="448" y="2038"/>
                  </a:cubicBezTo>
                  <a:close/>
                  <a:moveTo>
                    <a:pt x="405" y="2738"/>
                  </a:moveTo>
                  <a:cubicBezTo>
                    <a:pt x="357" y="2738"/>
                    <a:pt x="309" y="2772"/>
                    <a:pt x="309" y="2827"/>
                  </a:cubicBezTo>
                  <a:lnTo>
                    <a:pt x="295" y="2971"/>
                  </a:lnTo>
                  <a:cubicBezTo>
                    <a:pt x="288" y="3026"/>
                    <a:pt x="329" y="3067"/>
                    <a:pt x="384" y="3074"/>
                  </a:cubicBezTo>
                  <a:lnTo>
                    <a:pt x="391" y="3074"/>
                  </a:lnTo>
                  <a:cubicBezTo>
                    <a:pt x="439" y="3074"/>
                    <a:pt x="473" y="3033"/>
                    <a:pt x="480" y="2985"/>
                  </a:cubicBezTo>
                  <a:lnTo>
                    <a:pt x="494" y="2841"/>
                  </a:lnTo>
                  <a:cubicBezTo>
                    <a:pt x="494" y="2786"/>
                    <a:pt x="453" y="2745"/>
                    <a:pt x="405" y="2738"/>
                  </a:cubicBezTo>
                  <a:close/>
                  <a:moveTo>
                    <a:pt x="345" y="3443"/>
                  </a:moveTo>
                  <a:cubicBezTo>
                    <a:pt x="296" y="3443"/>
                    <a:pt x="261" y="3482"/>
                    <a:pt x="261" y="3526"/>
                  </a:cubicBezTo>
                  <a:lnTo>
                    <a:pt x="247" y="3677"/>
                  </a:lnTo>
                  <a:cubicBezTo>
                    <a:pt x="247" y="3732"/>
                    <a:pt x="281" y="3773"/>
                    <a:pt x="336" y="3773"/>
                  </a:cubicBezTo>
                  <a:lnTo>
                    <a:pt x="343" y="3773"/>
                  </a:lnTo>
                  <a:lnTo>
                    <a:pt x="343" y="3780"/>
                  </a:lnTo>
                  <a:cubicBezTo>
                    <a:pt x="391" y="3773"/>
                    <a:pt x="425" y="3739"/>
                    <a:pt x="432" y="3691"/>
                  </a:cubicBezTo>
                  <a:lnTo>
                    <a:pt x="439" y="3540"/>
                  </a:lnTo>
                  <a:cubicBezTo>
                    <a:pt x="446" y="3492"/>
                    <a:pt x="405" y="3451"/>
                    <a:pt x="357" y="3444"/>
                  </a:cubicBezTo>
                  <a:cubicBezTo>
                    <a:pt x="353" y="3444"/>
                    <a:pt x="349" y="3443"/>
                    <a:pt x="345" y="3443"/>
                  </a:cubicBezTo>
                  <a:close/>
                  <a:moveTo>
                    <a:pt x="304" y="4150"/>
                  </a:moveTo>
                  <a:cubicBezTo>
                    <a:pt x="255" y="4150"/>
                    <a:pt x="219" y="4188"/>
                    <a:pt x="213" y="4233"/>
                  </a:cubicBezTo>
                  <a:lnTo>
                    <a:pt x="206" y="4384"/>
                  </a:lnTo>
                  <a:cubicBezTo>
                    <a:pt x="206" y="4432"/>
                    <a:pt x="240" y="4480"/>
                    <a:pt x="295" y="4480"/>
                  </a:cubicBezTo>
                  <a:cubicBezTo>
                    <a:pt x="343" y="4480"/>
                    <a:pt x="384" y="4445"/>
                    <a:pt x="391" y="4397"/>
                  </a:cubicBezTo>
                  <a:lnTo>
                    <a:pt x="398" y="4246"/>
                  </a:lnTo>
                  <a:cubicBezTo>
                    <a:pt x="398" y="4198"/>
                    <a:pt x="364" y="4150"/>
                    <a:pt x="316" y="4150"/>
                  </a:cubicBezTo>
                  <a:cubicBezTo>
                    <a:pt x="311" y="4150"/>
                    <a:pt x="308" y="4150"/>
                    <a:pt x="304" y="4150"/>
                  </a:cubicBezTo>
                  <a:close/>
                  <a:moveTo>
                    <a:pt x="262" y="4849"/>
                  </a:moveTo>
                  <a:cubicBezTo>
                    <a:pt x="213" y="4849"/>
                    <a:pt x="172" y="4888"/>
                    <a:pt x="172" y="4939"/>
                  </a:cubicBezTo>
                  <a:lnTo>
                    <a:pt x="165" y="5090"/>
                  </a:lnTo>
                  <a:cubicBezTo>
                    <a:pt x="165" y="5138"/>
                    <a:pt x="199" y="5179"/>
                    <a:pt x="254" y="5186"/>
                  </a:cubicBezTo>
                  <a:lnTo>
                    <a:pt x="261" y="5186"/>
                  </a:lnTo>
                  <a:cubicBezTo>
                    <a:pt x="309" y="5186"/>
                    <a:pt x="343" y="5145"/>
                    <a:pt x="350" y="5097"/>
                  </a:cubicBezTo>
                  <a:lnTo>
                    <a:pt x="357" y="4953"/>
                  </a:lnTo>
                  <a:cubicBezTo>
                    <a:pt x="364" y="4898"/>
                    <a:pt x="322" y="4857"/>
                    <a:pt x="274" y="4850"/>
                  </a:cubicBezTo>
                  <a:cubicBezTo>
                    <a:pt x="270" y="4849"/>
                    <a:pt x="266" y="4849"/>
                    <a:pt x="262" y="4849"/>
                  </a:cubicBezTo>
                  <a:close/>
                  <a:moveTo>
                    <a:pt x="233" y="5556"/>
                  </a:moveTo>
                  <a:cubicBezTo>
                    <a:pt x="185" y="5556"/>
                    <a:pt x="144" y="5591"/>
                    <a:pt x="137" y="5645"/>
                  </a:cubicBezTo>
                  <a:lnTo>
                    <a:pt x="130" y="5789"/>
                  </a:lnTo>
                  <a:cubicBezTo>
                    <a:pt x="130" y="5844"/>
                    <a:pt x="165" y="5885"/>
                    <a:pt x="220" y="5885"/>
                  </a:cubicBezTo>
                  <a:cubicBezTo>
                    <a:pt x="223" y="5886"/>
                    <a:pt x="227" y="5886"/>
                    <a:pt x="230" y="5886"/>
                  </a:cubicBezTo>
                  <a:cubicBezTo>
                    <a:pt x="273" y="5886"/>
                    <a:pt x="309" y="5848"/>
                    <a:pt x="316" y="5803"/>
                  </a:cubicBezTo>
                  <a:lnTo>
                    <a:pt x="322" y="5652"/>
                  </a:lnTo>
                  <a:cubicBezTo>
                    <a:pt x="322" y="5604"/>
                    <a:pt x="288" y="5563"/>
                    <a:pt x="233" y="5556"/>
                  </a:cubicBezTo>
                  <a:close/>
                  <a:moveTo>
                    <a:pt x="206" y="6263"/>
                  </a:moveTo>
                  <a:cubicBezTo>
                    <a:pt x="158" y="6263"/>
                    <a:pt x="117" y="6297"/>
                    <a:pt x="110" y="6345"/>
                  </a:cubicBezTo>
                  <a:lnTo>
                    <a:pt x="103" y="6496"/>
                  </a:lnTo>
                  <a:cubicBezTo>
                    <a:pt x="103" y="6544"/>
                    <a:pt x="137" y="6592"/>
                    <a:pt x="192" y="6592"/>
                  </a:cubicBezTo>
                  <a:cubicBezTo>
                    <a:pt x="196" y="6592"/>
                    <a:pt x="199" y="6593"/>
                    <a:pt x="203" y="6593"/>
                  </a:cubicBezTo>
                  <a:cubicBezTo>
                    <a:pt x="246" y="6593"/>
                    <a:pt x="282" y="6554"/>
                    <a:pt x="288" y="6509"/>
                  </a:cubicBezTo>
                  <a:lnTo>
                    <a:pt x="295" y="6359"/>
                  </a:lnTo>
                  <a:cubicBezTo>
                    <a:pt x="295" y="6311"/>
                    <a:pt x="261" y="6269"/>
                    <a:pt x="206" y="6263"/>
                  </a:cubicBezTo>
                  <a:close/>
                  <a:moveTo>
                    <a:pt x="178" y="6969"/>
                  </a:moveTo>
                  <a:cubicBezTo>
                    <a:pt x="130" y="6969"/>
                    <a:pt x="82" y="7003"/>
                    <a:pt x="82" y="7051"/>
                  </a:cubicBezTo>
                  <a:lnTo>
                    <a:pt x="76" y="7202"/>
                  </a:lnTo>
                  <a:cubicBezTo>
                    <a:pt x="76" y="7250"/>
                    <a:pt x="110" y="7291"/>
                    <a:pt x="158" y="7298"/>
                  </a:cubicBezTo>
                  <a:lnTo>
                    <a:pt x="158" y="7305"/>
                  </a:lnTo>
                  <a:cubicBezTo>
                    <a:pt x="213" y="7305"/>
                    <a:pt x="254" y="7264"/>
                    <a:pt x="254" y="7209"/>
                  </a:cubicBezTo>
                  <a:lnTo>
                    <a:pt x="261" y="7065"/>
                  </a:lnTo>
                  <a:cubicBezTo>
                    <a:pt x="268" y="7017"/>
                    <a:pt x="226" y="6969"/>
                    <a:pt x="178" y="6969"/>
                  </a:cubicBezTo>
                  <a:close/>
                  <a:moveTo>
                    <a:pt x="139" y="7675"/>
                  </a:moveTo>
                  <a:cubicBezTo>
                    <a:pt x="90" y="7675"/>
                    <a:pt x="55" y="7713"/>
                    <a:pt x="55" y="7758"/>
                  </a:cubicBezTo>
                  <a:lnTo>
                    <a:pt x="48" y="7908"/>
                  </a:lnTo>
                  <a:cubicBezTo>
                    <a:pt x="48" y="7956"/>
                    <a:pt x="82" y="7998"/>
                    <a:pt x="137" y="8004"/>
                  </a:cubicBezTo>
                  <a:cubicBezTo>
                    <a:pt x="185" y="8004"/>
                    <a:pt x="226" y="7970"/>
                    <a:pt x="233" y="7915"/>
                  </a:cubicBezTo>
                  <a:lnTo>
                    <a:pt x="233" y="7771"/>
                  </a:lnTo>
                  <a:cubicBezTo>
                    <a:pt x="240" y="7716"/>
                    <a:pt x="199" y="7675"/>
                    <a:pt x="151" y="7675"/>
                  </a:cubicBezTo>
                  <a:cubicBezTo>
                    <a:pt x="147" y="7675"/>
                    <a:pt x="143" y="7675"/>
                    <a:pt x="139" y="7675"/>
                  </a:cubicBezTo>
                  <a:close/>
                  <a:moveTo>
                    <a:pt x="124" y="8382"/>
                  </a:moveTo>
                  <a:cubicBezTo>
                    <a:pt x="76" y="8382"/>
                    <a:pt x="34" y="8416"/>
                    <a:pt x="28" y="8464"/>
                  </a:cubicBezTo>
                  <a:lnTo>
                    <a:pt x="28" y="8615"/>
                  </a:lnTo>
                  <a:cubicBezTo>
                    <a:pt x="21" y="8663"/>
                    <a:pt x="62" y="8704"/>
                    <a:pt x="110" y="8711"/>
                  </a:cubicBezTo>
                  <a:cubicBezTo>
                    <a:pt x="158" y="8711"/>
                    <a:pt x="199" y="8670"/>
                    <a:pt x="206" y="8622"/>
                  </a:cubicBezTo>
                  <a:lnTo>
                    <a:pt x="213" y="8478"/>
                  </a:lnTo>
                  <a:cubicBezTo>
                    <a:pt x="213" y="8423"/>
                    <a:pt x="172" y="8382"/>
                    <a:pt x="124" y="8382"/>
                  </a:cubicBezTo>
                  <a:close/>
                  <a:moveTo>
                    <a:pt x="96" y="9081"/>
                  </a:moveTo>
                  <a:cubicBezTo>
                    <a:pt x="41" y="9081"/>
                    <a:pt x="0" y="9122"/>
                    <a:pt x="0" y="9170"/>
                  </a:cubicBezTo>
                  <a:lnTo>
                    <a:pt x="0" y="9321"/>
                  </a:lnTo>
                  <a:cubicBezTo>
                    <a:pt x="0" y="9376"/>
                    <a:pt x="41" y="9417"/>
                    <a:pt x="89" y="9417"/>
                  </a:cubicBezTo>
                  <a:cubicBezTo>
                    <a:pt x="144" y="9417"/>
                    <a:pt x="185" y="9376"/>
                    <a:pt x="185" y="9328"/>
                  </a:cubicBezTo>
                  <a:lnTo>
                    <a:pt x="185" y="9177"/>
                  </a:lnTo>
                  <a:cubicBezTo>
                    <a:pt x="185" y="9122"/>
                    <a:pt x="144" y="9081"/>
                    <a:pt x="96" y="908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1513450" y="3587475"/>
              <a:ext cx="118325" cy="206775"/>
            </a:xfrm>
            <a:custGeom>
              <a:avLst/>
              <a:gdLst/>
              <a:ahLst/>
              <a:cxnLst/>
              <a:rect l="l" t="t" r="r" b="b"/>
              <a:pathLst>
                <a:path w="4733" h="8271" extrusionOk="0">
                  <a:moveTo>
                    <a:pt x="316" y="1"/>
                  </a:moveTo>
                  <a:cubicBezTo>
                    <a:pt x="316" y="76"/>
                    <a:pt x="1" y="7777"/>
                    <a:pt x="4719" y="8271"/>
                  </a:cubicBezTo>
                  <a:lnTo>
                    <a:pt x="4733" y="8093"/>
                  </a:lnTo>
                  <a:cubicBezTo>
                    <a:pt x="193" y="7613"/>
                    <a:pt x="501" y="83"/>
                    <a:pt x="501" y="8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1541400" y="3560400"/>
              <a:ext cx="90375" cy="215175"/>
            </a:xfrm>
            <a:custGeom>
              <a:avLst/>
              <a:gdLst/>
              <a:ahLst/>
              <a:cxnLst/>
              <a:rect l="l" t="t" r="r" b="b"/>
              <a:pathLst>
                <a:path w="3615" h="8607" extrusionOk="0">
                  <a:moveTo>
                    <a:pt x="151" y="0"/>
                  </a:moveTo>
                  <a:cubicBezTo>
                    <a:pt x="1" y="2229"/>
                    <a:pt x="97" y="7228"/>
                    <a:pt x="3615" y="8606"/>
                  </a:cubicBezTo>
                  <a:cubicBezTo>
                    <a:pt x="3553" y="5795"/>
                    <a:pt x="3409" y="2730"/>
                    <a:pt x="3100" y="41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1606025" y="3787200"/>
              <a:ext cx="12550" cy="218450"/>
            </a:xfrm>
            <a:custGeom>
              <a:avLst/>
              <a:gdLst/>
              <a:ahLst/>
              <a:cxnLst/>
              <a:rect l="l" t="t" r="r" b="b"/>
              <a:pathLst>
                <a:path w="502" h="8738" extrusionOk="0">
                  <a:moveTo>
                    <a:pt x="376" y="0"/>
                  </a:moveTo>
                  <a:cubicBezTo>
                    <a:pt x="372" y="0"/>
                    <a:pt x="368" y="0"/>
                    <a:pt x="364" y="1"/>
                  </a:cubicBezTo>
                  <a:cubicBezTo>
                    <a:pt x="316" y="1"/>
                    <a:pt x="275" y="42"/>
                    <a:pt x="282" y="97"/>
                  </a:cubicBezTo>
                  <a:lnTo>
                    <a:pt x="282" y="241"/>
                  </a:lnTo>
                  <a:cubicBezTo>
                    <a:pt x="282" y="296"/>
                    <a:pt x="323" y="337"/>
                    <a:pt x="371" y="337"/>
                  </a:cubicBezTo>
                  <a:lnTo>
                    <a:pt x="371" y="330"/>
                  </a:lnTo>
                  <a:cubicBezTo>
                    <a:pt x="426" y="330"/>
                    <a:pt x="467" y="289"/>
                    <a:pt x="460" y="234"/>
                  </a:cubicBezTo>
                  <a:lnTo>
                    <a:pt x="460" y="90"/>
                  </a:lnTo>
                  <a:cubicBezTo>
                    <a:pt x="467" y="39"/>
                    <a:pt x="426" y="0"/>
                    <a:pt x="376" y="0"/>
                  </a:cubicBezTo>
                  <a:close/>
                  <a:moveTo>
                    <a:pt x="385" y="707"/>
                  </a:moveTo>
                  <a:cubicBezTo>
                    <a:pt x="337" y="707"/>
                    <a:pt x="296" y="748"/>
                    <a:pt x="296" y="796"/>
                  </a:cubicBezTo>
                  <a:lnTo>
                    <a:pt x="296" y="947"/>
                  </a:lnTo>
                  <a:cubicBezTo>
                    <a:pt x="296" y="995"/>
                    <a:pt x="337" y="1036"/>
                    <a:pt x="385" y="1036"/>
                  </a:cubicBezTo>
                  <a:lnTo>
                    <a:pt x="392" y="1036"/>
                  </a:lnTo>
                  <a:cubicBezTo>
                    <a:pt x="440" y="1036"/>
                    <a:pt x="481" y="995"/>
                    <a:pt x="481" y="947"/>
                  </a:cubicBezTo>
                  <a:lnTo>
                    <a:pt x="481" y="796"/>
                  </a:lnTo>
                  <a:cubicBezTo>
                    <a:pt x="481" y="748"/>
                    <a:pt x="440" y="707"/>
                    <a:pt x="385" y="707"/>
                  </a:cubicBezTo>
                  <a:close/>
                  <a:moveTo>
                    <a:pt x="399" y="1407"/>
                  </a:moveTo>
                  <a:cubicBezTo>
                    <a:pt x="344" y="1407"/>
                    <a:pt x="303" y="1455"/>
                    <a:pt x="310" y="1503"/>
                  </a:cubicBezTo>
                  <a:lnTo>
                    <a:pt x="310" y="1653"/>
                  </a:lnTo>
                  <a:cubicBezTo>
                    <a:pt x="310" y="1701"/>
                    <a:pt x="351" y="1743"/>
                    <a:pt x="399" y="1743"/>
                  </a:cubicBezTo>
                  <a:cubicBezTo>
                    <a:pt x="454" y="1743"/>
                    <a:pt x="495" y="1701"/>
                    <a:pt x="495" y="1647"/>
                  </a:cubicBezTo>
                  <a:lnTo>
                    <a:pt x="495" y="1503"/>
                  </a:lnTo>
                  <a:cubicBezTo>
                    <a:pt x="488" y="1448"/>
                    <a:pt x="447" y="1413"/>
                    <a:pt x="399" y="1407"/>
                  </a:cubicBezTo>
                  <a:close/>
                  <a:moveTo>
                    <a:pt x="406" y="2113"/>
                  </a:moveTo>
                  <a:cubicBezTo>
                    <a:pt x="351" y="2113"/>
                    <a:pt x="310" y="2154"/>
                    <a:pt x="310" y="2209"/>
                  </a:cubicBezTo>
                  <a:lnTo>
                    <a:pt x="310" y="2353"/>
                  </a:lnTo>
                  <a:cubicBezTo>
                    <a:pt x="310" y="2408"/>
                    <a:pt x="351" y="2449"/>
                    <a:pt x="406" y="2449"/>
                  </a:cubicBezTo>
                  <a:cubicBezTo>
                    <a:pt x="454" y="2449"/>
                    <a:pt x="495" y="2408"/>
                    <a:pt x="495" y="2353"/>
                  </a:cubicBezTo>
                  <a:lnTo>
                    <a:pt x="495" y="2209"/>
                  </a:lnTo>
                  <a:cubicBezTo>
                    <a:pt x="495" y="2154"/>
                    <a:pt x="454" y="2113"/>
                    <a:pt x="406" y="2113"/>
                  </a:cubicBezTo>
                  <a:close/>
                  <a:moveTo>
                    <a:pt x="406" y="2819"/>
                  </a:moveTo>
                  <a:cubicBezTo>
                    <a:pt x="351" y="2819"/>
                    <a:pt x="310" y="2860"/>
                    <a:pt x="310" y="2915"/>
                  </a:cubicBezTo>
                  <a:lnTo>
                    <a:pt x="310" y="3059"/>
                  </a:lnTo>
                  <a:cubicBezTo>
                    <a:pt x="310" y="3110"/>
                    <a:pt x="345" y="3149"/>
                    <a:pt x="394" y="3149"/>
                  </a:cubicBezTo>
                  <a:cubicBezTo>
                    <a:pt x="398" y="3149"/>
                    <a:pt x="401" y="3149"/>
                    <a:pt x="406" y="3148"/>
                  </a:cubicBezTo>
                  <a:lnTo>
                    <a:pt x="406" y="3155"/>
                  </a:lnTo>
                  <a:cubicBezTo>
                    <a:pt x="460" y="3148"/>
                    <a:pt x="502" y="3107"/>
                    <a:pt x="502" y="3059"/>
                  </a:cubicBezTo>
                  <a:lnTo>
                    <a:pt x="502" y="2915"/>
                  </a:lnTo>
                  <a:cubicBezTo>
                    <a:pt x="502" y="2860"/>
                    <a:pt x="454" y="2819"/>
                    <a:pt x="406" y="2819"/>
                  </a:cubicBezTo>
                  <a:close/>
                  <a:moveTo>
                    <a:pt x="406" y="3526"/>
                  </a:moveTo>
                  <a:cubicBezTo>
                    <a:pt x="358" y="3526"/>
                    <a:pt x="316" y="3567"/>
                    <a:pt x="310" y="3615"/>
                  </a:cubicBezTo>
                  <a:lnTo>
                    <a:pt x="310" y="3766"/>
                  </a:lnTo>
                  <a:cubicBezTo>
                    <a:pt x="310" y="3814"/>
                    <a:pt x="351" y="3855"/>
                    <a:pt x="406" y="3855"/>
                  </a:cubicBezTo>
                  <a:cubicBezTo>
                    <a:pt x="454" y="3855"/>
                    <a:pt x="495" y="3814"/>
                    <a:pt x="495" y="3766"/>
                  </a:cubicBezTo>
                  <a:lnTo>
                    <a:pt x="495" y="3615"/>
                  </a:lnTo>
                  <a:cubicBezTo>
                    <a:pt x="495" y="3567"/>
                    <a:pt x="454" y="3526"/>
                    <a:pt x="406" y="3526"/>
                  </a:cubicBezTo>
                  <a:close/>
                  <a:moveTo>
                    <a:pt x="399" y="4225"/>
                  </a:moveTo>
                  <a:cubicBezTo>
                    <a:pt x="344" y="4225"/>
                    <a:pt x="303" y="4266"/>
                    <a:pt x="303" y="4321"/>
                  </a:cubicBezTo>
                  <a:lnTo>
                    <a:pt x="303" y="4465"/>
                  </a:lnTo>
                  <a:cubicBezTo>
                    <a:pt x="303" y="4520"/>
                    <a:pt x="344" y="4561"/>
                    <a:pt x="399" y="4561"/>
                  </a:cubicBezTo>
                  <a:cubicBezTo>
                    <a:pt x="447" y="4561"/>
                    <a:pt x="488" y="4520"/>
                    <a:pt x="495" y="4472"/>
                  </a:cubicBezTo>
                  <a:lnTo>
                    <a:pt x="495" y="4321"/>
                  </a:lnTo>
                  <a:cubicBezTo>
                    <a:pt x="495" y="4273"/>
                    <a:pt x="454" y="4225"/>
                    <a:pt x="399" y="4225"/>
                  </a:cubicBezTo>
                  <a:close/>
                  <a:moveTo>
                    <a:pt x="385" y="4931"/>
                  </a:moveTo>
                  <a:cubicBezTo>
                    <a:pt x="337" y="4931"/>
                    <a:pt x="289" y="4973"/>
                    <a:pt x="289" y="5021"/>
                  </a:cubicBezTo>
                  <a:lnTo>
                    <a:pt x="289" y="5171"/>
                  </a:lnTo>
                  <a:cubicBezTo>
                    <a:pt x="289" y="5219"/>
                    <a:pt x="330" y="5267"/>
                    <a:pt x="385" y="5267"/>
                  </a:cubicBezTo>
                  <a:cubicBezTo>
                    <a:pt x="433" y="5267"/>
                    <a:pt x="474" y="5226"/>
                    <a:pt x="481" y="5178"/>
                  </a:cubicBezTo>
                  <a:lnTo>
                    <a:pt x="481" y="5027"/>
                  </a:lnTo>
                  <a:cubicBezTo>
                    <a:pt x="481" y="4973"/>
                    <a:pt x="440" y="4931"/>
                    <a:pt x="385" y="4931"/>
                  </a:cubicBezTo>
                  <a:close/>
                  <a:moveTo>
                    <a:pt x="371" y="5638"/>
                  </a:moveTo>
                  <a:cubicBezTo>
                    <a:pt x="323" y="5638"/>
                    <a:pt x="282" y="5679"/>
                    <a:pt x="275" y="5727"/>
                  </a:cubicBezTo>
                  <a:lnTo>
                    <a:pt x="275" y="5878"/>
                  </a:lnTo>
                  <a:cubicBezTo>
                    <a:pt x="268" y="5926"/>
                    <a:pt x="310" y="5967"/>
                    <a:pt x="358" y="5974"/>
                  </a:cubicBezTo>
                  <a:cubicBezTo>
                    <a:pt x="406" y="5974"/>
                    <a:pt x="454" y="5933"/>
                    <a:pt x="454" y="5885"/>
                  </a:cubicBezTo>
                  <a:lnTo>
                    <a:pt x="460" y="5734"/>
                  </a:lnTo>
                  <a:cubicBezTo>
                    <a:pt x="460" y="5686"/>
                    <a:pt x="426" y="5645"/>
                    <a:pt x="371" y="5638"/>
                  </a:cubicBezTo>
                  <a:close/>
                  <a:moveTo>
                    <a:pt x="332" y="6343"/>
                  </a:moveTo>
                  <a:cubicBezTo>
                    <a:pt x="282" y="6343"/>
                    <a:pt x="241" y="6382"/>
                    <a:pt x="241" y="6426"/>
                  </a:cubicBezTo>
                  <a:lnTo>
                    <a:pt x="234" y="6577"/>
                  </a:lnTo>
                  <a:cubicBezTo>
                    <a:pt x="234" y="6625"/>
                    <a:pt x="268" y="6673"/>
                    <a:pt x="323" y="6673"/>
                  </a:cubicBezTo>
                  <a:cubicBezTo>
                    <a:pt x="371" y="6673"/>
                    <a:pt x="412" y="6639"/>
                    <a:pt x="419" y="6584"/>
                  </a:cubicBezTo>
                  <a:lnTo>
                    <a:pt x="426" y="6440"/>
                  </a:lnTo>
                  <a:cubicBezTo>
                    <a:pt x="433" y="6385"/>
                    <a:pt x="392" y="6344"/>
                    <a:pt x="344" y="6344"/>
                  </a:cubicBezTo>
                  <a:cubicBezTo>
                    <a:pt x="340" y="6344"/>
                    <a:pt x="336" y="6343"/>
                    <a:pt x="332" y="6343"/>
                  </a:cubicBezTo>
                  <a:close/>
                  <a:moveTo>
                    <a:pt x="284" y="7043"/>
                  </a:moveTo>
                  <a:cubicBezTo>
                    <a:pt x="235" y="7043"/>
                    <a:pt x="199" y="7082"/>
                    <a:pt x="193" y="7133"/>
                  </a:cubicBezTo>
                  <a:lnTo>
                    <a:pt x="179" y="7277"/>
                  </a:lnTo>
                  <a:cubicBezTo>
                    <a:pt x="179" y="7332"/>
                    <a:pt x="214" y="7373"/>
                    <a:pt x="268" y="7380"/>
                  </a:cubicBezTo>
                  <a:lnTo>
                    <a:pt x="275" y="7380"/>
                  </a:lnTo>
                  <a:cubicBezTo>
                    <a:pt x="323" y="7380"/>
                    <a:pt x="364" y="7338"/>
                    <a:pt x="364" y="7290"/>
                  </a:cubicBezTo>
                  <a:lnTo>
                    <a:pt x="378" y="7146"/>
                  </a:lnTo>
                  <a:cubicBezTo>
                    <a:pt x="385" y="7092"/>
                    <a:pt x="344" y="7050"/>
                    <a:pt x="296" y="7044"/>
                  </a:cubicBezTo>
                  <a:cubicBezTo>
                    <a:pt x="292" y="7043"/>
                    <a:pt x="288" y="7043"/>
                    <a:pt x="284" y="7043"/>
                  </a:cubicBezTo>
                  <a:close/>
                  <a:moveTo>
                    <a:pt x="222" y="7742"/>
                  </a:moveTo>
                  <a:cubicBezTo>
                    <a:pt x="172" y="7742"/>
                    <a:pt x="131" y="7781"/>
                    <a:pt x="131" y="7825"/>
                  </a:cubicBezTo>
                  <a:lnTo>
                    <a:pt x="111" y="7976"/>
                  </a:lnTo>
                  <a:cubicBezTo>
                    <a:pt x="104" y="8024"/>
                    <a:pt x="145" y="8072"/>
                    <a:pt x="193" y="8079"/>
                  </a:cubicBezTo>
                  <a:lnTo>
                    <a:pt x="207" y="8079"/>
                  </a:lnTo>
                  <a:cubicBezTo>
                    <a:pt x="255" y="8079"/>
                    <a:pt x="296" y="8045"/>
                    <a:pt x="303" y="7990"/>
                  </a:cubicBezTo>
                  <a:lnTo>
                    <a:pt x="316" y="7846"/>
                  </a:lnTo>
                  <a:cubicBezTo>
                    <a:pt x="323" y="7791"/>
                    <a:pt x="289" y="7743"/>
                    <a:pt x="234" y="7743"/>
                  </a:cubicBezTo>
                  <a:cubicBezTo>
                    <a:pt x="230" y="7743"/>
                    <a:pt x="226" y="7742"/>
                    <a:pt x="222" y="7742"/>
                  </a:cubicBezTo>
                  <a:close/>
                  <a:moveTo>
                    <a:pt x="116" y="8446"/>
                  </a:moveTo>
                  <a:cubicBezTo>
                    <a:pt x="76" y="8446"/>
                    <a:pt x="40" y="8477"/>
                    <a:pt x="28" y="8518"/>
                  </a:cubicBezTo>
                  <a:cubicBezTo>
                    <a:pt x="21" y="8559"/>
                    <a:pt x="15" y="8593"/>
                    <a:pt x="8" y="8628"/>
                  </a:cubicBezTo>
                  <a:cubicBezTo>
                    <a:pt x="1" y="8676"/>
                    <a:pt x="35" y="8724"/>
                    <a:pt x="83" y="8737"/>
                  </a:cubicBezTo>
                  <a:lnTo>
                    <a:pt x="104" y="8737"/>
                  </a:lnTo>
                  <a:cubicBezTo>
                    <a:pt x="145" y="8737"/>
                    <a:pt x="186" y="8703"/>
                    <a:pt x="193" y="8662"/>
                  </a:cubicBezTo>
                  <a:cubicBezTo>
                    <a:pt x="200" y="8628"/>
                    <a:pt x="207" y="8593"/>
                    <a:pt x="214" y="8552"/>
                  </a:cubicBezTo>
                  <a:cubicBezTo>
                    <a:pt x="220" y="8504"/>
                    <a:pt x="186" y="8456"/>
                    <a:pt x="138" y="8449"/>
                  </a:cubicBezTo>
                  <a:cubicBezTo>
                    <a:pt x="131" y="8447"/>
                    <a:pt x="124" y="8446"/>
                    <a:pt x="116" y="8446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41100" y="2566400"/>
              <a:ext cx="246725" cy="307400"/>
            </a:xfrm>
            <a:custGeom>
              <a:avLst/>
              <a:gdLst/>
              <a:ahLst/>
              <a:cxnLst/>
              <a:rect l="l" t="t" r="r" b="b"/>
              <a:pathLst>
                <a:path w="9869" h="12296" extrusionOk="0">
                  <a:moveTo>
                    <a:pt x="3471" y="0"/>
                  </a:moveTo>
                  <a:cubicBezTo>
                    <a:pt x="3443" y="0"/>
                    <a:pt x="3416" y="5"/>
                    <a:pt x="3388" y="14"/>
                  </a:cubicBezTo>
                  <a:cubicBezTo>
                    <a:pt x="2800" y="202"/>
                    <a:pt x="3105" y="1900"/>
                    <a:pt x="3386" y="3051"/>
                  </a:cubicBezTo>
                  <a:lnTo>
                    <a:pt x="3386" y="3051"/>
                  </a:lnTo>
                  <a:cubicBezTo>
                    <a:pt x="3099" y="2110"/>
                    <a:pt x="2636" y="886"/>
                    <a:pt x="2173" y="886"/>
                  </a:cubicBezTo>
                  <a:cubicBezTo>
                    <a:pt x="2134" y="886"/>
                    <a:pt x="2096" y="894"/>
                    <a:pt x="2058" y="912"/>
                  </a:cubicBezTo>
                  <a:cubicBezTo>
                    <a:pt x="1501" y="1166"/>
                    <a:pt x="1969" y="3093"/>
                    <a:pt x="2299" y="4227"/>
                  </a:cubicBezTo>
                  <a:lnTo>
                    <a:pt x="2299" y="4227"/>
                  </a:lnTo>
                  <a:cubicBezTo>
                    <a:pt x="2023" y="3439"/>
                    <a:pt x="1556" y="2372"/>
                    <a:pt x="1058" y="2372"/>
                  </a:cubicBezTo>
                  <a:cubicBezTo>
                    <a:pt x="994" y="2372"/>
                    <a:pt x="929" y="2389"/>
                    <a:pt x="864" y="2427"/>
                  </a:cubicBezTo>
                  <a:cubicBezTo>
                    <a:pt x="0" y="2928"/>
                    <a:pt x="2737" y="8654"/>
                    <a:pt x="2737" y="8654"/>
                  </a:cubicBezTo>
                  <a:lnTo>
                    <a:pt x="3710" y="12295"/>
                  </a:lnTo>
                  <a:lnTo>
                    <a:pt x="9869" y="9991"/>
                  </a:lnTo>
                  <a:lnTo>
                    <a:pt x="7894" y="6364"/>
                  </a:lnTo>
                  <a:cubicBezTo>
                    <a:pt x="7894" y="6364"/>
                    <a:pt x="8278" y="2256"/>
                    <a:pt x="7475" y="1988"/>
                  </a:cubicBezTo>
                  <a:cubicBezTo>
                    <a:pt x="7439" y="1977"/>
                    <a:pt x="7404" y="1971"/>
                    <a:pt x="7371" y="1971"/>
                  </a:cubicBezTo>
                  <a:cubicBezTo>
                    <a:pt x="6705" y="1971"/>
                    <a:pt x="6556" y="4190"/>
                    <a:pt x="6556" y="4190"/>
                  </a:cubicBezTo>
                  <a:cubicBezTo>
                    <a:pt x="6556" y="4190"/>
                    <a:pt x="5746" y="543"/>
                    <a:pt x="5109" y="543"/>
                  </a:cubicBezTo>
                  <a:cubicBezTo>
                    <a:pt x="5089" y="543"/>
                    <a:pt x="5068" y="547"/>
                    <a:pt x="5048" y="555"/>
                  </a:cubicBezTo>
                  <a:cubicBezTo>
                    <a:pt x="4547" y="745"/>
                    <a:pt x="4942" y="2837"/>
                    <a:pt x="5151" y="3793"/>
                  </a:cubicBezTo>
                  <a:lnTo>
                    <a:pt x="5151" y="3793"/>
                  </a:lnTo>
                  <a:cubicBezTo>
                    <a:pt x="4884" y="2684"/>
                    <a:pt x="4165" y="0"/>
                    <a:pt x="3471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24425" y="2703125"/>
              <a:ext cx="73725" cy="24275"/>
            </a:xfrm>
            <a:custGeom>
              <a:avLst/>
              <a:gdLst/>
              <a:ahLst/>
              <a:cxnLst/>
              <a:rect l="l" t="t" r="r" b="b"/>
              <a:pathLst>
                <a:path w="2949" h="971" extrusionOk="0">
                  <a:moveTo>
                    <a:pt x="454" y="1"/>
                  </a:moveTo>
                  <a:cubicBezTo>
                    <a:pt x="199" y="1"/>
                    <a:pt x="24" y="15"/>
                    <a:pt x="0" y="17"/>
                  </a:cubicBezTo>
                  <a:lnTo>
                    <a:pt x="14" y="168"/>
                  </a:lnTo>
                  <a:cubicBezTo>
                    <a:pt x="20" y="168"/>
                    <a:pt x="193" y="153"/>
                    <a:pt x="453" y="153"/>
                  </a:cubicBezTo>
                  <a:cubicBezTo>
                    <a:pt x="1128" y="153"/>
                    <a:pt x="2385" y="253"/>
                    <a:pt x="2826" y="970"/>
                  </a:cubicBezTo>
                  <a:lnTo>
                    <a:pt x="2949" y="895"/>
                  </a:lnTo>
                  <a:cubicBezTo>
                    <a:pt x="2471" y="110"/>
                    <a:pt x="1157" y="1"/>
                    <a:pt x="45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562475" y="2682625"/>
              <a:ext cx="13050" cy="23325"/>
            </a:xfrm>
            <a:custGeom>
              <a:avLst/>
              <a:gdLst/>
              <a:ahLst/>
              <a:cxnLst/>
              <a:rect l="l" t="t" r="r" b="b"/>
              <a:pathLst>
                <a:path w="522" h="933" extrusionOk="0">
                  <a:moveTo>
                    <a:pt x="433" y="0"/>
                  </a:moveTo>
                  <a:cubicBezTo>
                    <a:pt x="419" y="7"/>
                    <a:pt x="55" y="295"/>
                    <a:pt x="1" y="919"/>
                  </a:cubicBezTo>
                  <a:lnTo>
                    <a:pt x="151" y="933"/>
                  </a:lnTo>
                  <a:cubicBezTo>
                    <a:pt x="199" y="377"/>
                    <a:pt x="522" y="117"/>
                    <a:pt x="522" y="117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506250" y="2776050"/>
              <a:ext cx="18525" cy="17350"/>
            </a:xfrm>
            <a:custGeom>
              <a:avLst/>
              <a:gdLst/>
              <a:ahLst/>
              <a:cxnLst/>
              <a:rect l="l" t="t" r="r" b="b"/>
              <a:pathLst>
                <a:path w="741" h="694" extrusionOk="0">
                  <a:moveTo>
                    <a:pt x="131" y="1"/>
                  </a:moveTo>
                  <a:lnTo>
                    <a:pt x="0" y="62"/>
                  </a:lnTo>
                  <a:cubicBezTo>
                    <a:pt x="137" y="357"/>
                    <a:pt x="391" y="590"/>
                    <a:pt x="700" y="693"/>
                  </a:cubicBezTo>
                  <a:lnTo>
                    <a:pt x="741" y="556"/>
                  </a:lnTo>
                  <a:cubicBezTo>
                    <a:pt x="473" y="460"/>
                    <a:pt x="254" y="261"/>
                    <a:pt x="13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500750" y="2719550"/>
              <a:ext cx="1165650" cy="896975"/>
            </a:xfrm>
            <a:custGeom>
              <a:avLst/>
              <a:gdLst/>
              <a:ahLst/>
              <a:cxnLst/>
              <a:rect l="l" t="t" r="r" b="b"/>
              <a:pathLst>
                <a:path w="46626" h="35879" extrusionOk="0">
                  <a:moveTo>
                    <a:pt x="36660" y="1"/>
                  </a:moveTo>
                  <a:cubicBezTo>
                    <a:pt x="36150" y="1"/>
                    <a:pt x="34358" y="610"/>
                    <a:pt x="32684" y="725"/>
                  </a:cubicBezTo>
                  <a:cubicBezTo>
                    <a:pt x="32544" y="734"/>
                    <a:pt x="32400" y="739"/>
                    <a:pt x="32254" y="739"/>
                  </a:cubicBezTo>
                  <a:cubicBezTo>
                    <a:pt x="30548" y="739"/>
                    <a:pt x="28573" y="122"/>
                    <a:pt x="27973" y="52"/>
                  </a:cubicBezTo>
                  <a:cubicBezTo>
                    <a:pt x="27955" y="51"/>
                    <a:pt x="27936" y="50"/>
                    <a:pt x="27918" y="50"/>
                  </a:cubicBezTo>
                  <a:cubicBezTo>
                    <a:pt x="27290" y="50"/>
                    <a:pt x="26869" y="1170"/>
                    <a:pt x="26869" y="1170"/>
                  </a:cubicBezTo>
                  <a:cubicBezTo>
                    <a:pt x="26869" y="1170"/>
                    <a:pt x="26803" y="1046"/>
                    <a:pt x="26277" y="1046"/>
                  </a:cubicBezTo>
                  <a:cubicBezTo>
                    <a:pt x="25848" y="1046"/>
                    <a:pt x="25113" y="1129"/>
                    <a:pt x="23859" y="1431"/>
                  </a:cubicBezTo>
                  <a:cubicBezTo>
                    <a:pt x="21061" y="2096"/>
                    <a:pt x="11337" y="8844"/>
                    <a:pt x="11337" y="8844"/>
                  </a:cubicBezTo>
                  <a:lnTo>
                    <a:pt x="8216" y="2364"/>
                  </a:lnTo>
                  <a:cubicBezTo>
                    <a:pt x="4534" y="3564"/>
                    <a:pt x="1" y="5902"/>
                    <a:pt x="1" y="5902"/>
                  </a:cubicBezTo>
                  <a:cubicBezTo>
                    <a:pt x="1" y="5902"/>
                    <a:pt x="3663" y="19391"/>
                    <a:pt x="7867" y="20879"/>
                  </a:cubicBezTo>
                  <a:cubicBezTo>
                    <a:pt x="8518" y="21110"/>
                    <a:pt x="9195" y="21208"/>
                    <a:pt x="9876" y="21208"/>
                  </a:cubicBezTo>
                  <a:cubicBezTo>
                    <a:pt x="13921" y="21208"/>
                    <a:pt x="18139" y="17738"/>
                    <a:pt x="18139" y="17738"/>
                  </a:cubicBezTo>
                  <a:lnTo>
                    <a:pt x="18139" y="17738"/>
                  </a:lnTo>
                  <a:cubicBezTo>
                    <a:pt x="18139" y="17739"/>
                    <a:pt x="16295" y="32119"/>
                    <a:pt x="17076" y="33182"/>
                  </a:cubicBezTo>
                  <a:cubicBezTo>
                    <a:pt x="17851" y="34245"/>
                    <a:pt x="25292" y="35801"/>
                    <a:pt x="30675" y="35877"/>
                  </a:cubicBezTo>
                  <a:cubicBezTo>
                    <a:pt x="30763" y="35878"/>
                    <a:pt x="30855" y="35878"/>
                    <a:pt x="30953" y="35878"/>
                  </a:cubicBezTo>
                  <a:cubicBezTo>
                    <a:pt x="34560" y="35878"/>
                    <a:pt x="44670" y="35142"/>
                    <a:pt x="45631" y="34107"/>
                  </a:cubicBezTo>
                  <a:cubicBezTo>
                    <a:pt x="46626" y="33038"/>
                    <a:pt x="45988" y="28861"/>
                    <a:pt x="45350" y="21208"/>
                  </a:cubicBezTo>
                  <a:cubicBezTo>
                    <a:pt x="44713" y="13555"/>
                    <a:pt x="43293" y="3426"/>
                    <a:pt x="43293" y="3426"/>
                  </a:cubicBezTo>
                  <a:cubicBezTo>
                    <a:pt x="42086" y="1726"/>
                    <a:pt x="37238" y="1122"/>
                    <a:pt x="37238" y="1122"/>
                  </a:cubicBezTo>
                  <a:cubicBezTo>
                    <a:pt x="37238" y="1122"/>
                    <a:pt x="37094" y="107"/>
                    <a:pt x="36751" y="11"/>
                  </a:cubicBezTo>
                  <a:cubicBezTo>
                    <a:pt x="36728" y="4"/>
                    <a:pt x="36697" y="1"/>
                    <a:pt x="36660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158884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647000" y="3193125"/>
              <a:ext cx="159800" cy="56700"/>
            </a:xfrm>
            <a:custGeom>
              <a:avLst/>
              <a:gdLst/>
              <a:ahLst/>
              <a:cxnLst/>
              <a:rect l="l" t="t" r="r" b="b"/>
              <a:pathLst>
                <a:path w="6392" h="2268" extrusionOk="0">
                  <a:moveTo>
                    <a:pt x="2336" y="0"/>
                  </a:moveTo>
                  <a:cubicBezTo>
                    <a:pt x="1445" y="0"/>
                    <a:pt x="614" y="168"/>
                    <a:pt x="0" y="338"/>
                  </a:cubicBezTo>
                  <a:cubicBezTo>
                    <a:pt x="652" y="1120"/>
                    <a:pt x="1324" y="1696"/>
                    <a:pt x="2023" y="1936"/>
                  </a:cubicBezTo>
                  <a:cubicBezTo>
                    <a:pt x="2674" y="2168"/>
                    <a:pt x="3351" y="2267"/>
                    <a:pt x="4032" y="2267"/>
                  </a:cubicBezTo>
                  <a:cubicBezTo>
                    <a:pt x="4824" y="2267"/>
                    <a:pt x="5622" y="2133"/>
                    <a:pt x="6392" y="1915"/>
                  </a:cubicBezTo>
                  <a:cubicBezTo>
                    <a:pt x="5304" y="420"/>
                    <a:pt x="3745" y="0"/>
                    <a:pt x="233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1113825" y="3274425"/>
              <a:ext cx="398975" cy="151400"/>
            </a:xfrm>
            <a:custGeom>
              <a:avLst/>
              <a:gdLst/>
              <a:ahLst/>
              <a:cxnLst/>
              <a:rect l="l" t="t" r="r" b="b"/>
              <a:pathLst>
                <a:path w="15959" h="6056" extrusionOk="0">
                  <a:moveTo>
                    <a:pt x="15808" y="1"/>
                  </a:moveTo>
                  <a:cubicBezTo>
                    <a:pt x="12139" y="5432"/>
                    <a:pt x="117" y="5871"/>
                    <a:pt x="1" y="5871"/>
                  </a:cubicBezTo>
                  <a:lnTo>
                    <a:pt x="1" y="6056"/>
                  </a:lnTo>
                  <a:cubicBezTo>
                    <a:pt x="124" y="6049"/>
                    <a:pt x="12235" y="5617"/>
                    <a:pt x="15958" y="104"/>
                  </a:cubicBezTo>
                  <a:lnTo>
                    <a:pt x="15808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231600" y="3421525"/>
              <a:ext cx="184675" cy="34850"/>
            </a:xfrm>
            <a:custGeom>
              <a:avLst/>
              <a:gdLst/>
              <a:ahLst/>
              <a:cxnLst/>
              <a:rect l="l" t="t" r="r" b="b"/>
              <a:pathLst>
                <a:path w="7387" h="1394" extrusionOk="0">
                  <a:moveTo>
                    <a:pt x="7284" y="1"/>
                  </a:moveTo>
                  <a:cubicBezTo>
                    <a:pt x="5828" y="982"/>
                    <a:pt x="3862" y="1211"/>
                    <a:pt x="2345" y="1211"/>
                  </a:cubicBezTo>
                  <a:cubicBezTo>
                    <a:pt x="1032" y="1211"/>
                    <a:pt x="54" y="1039"/>
                    <a:pt x="35" y="1036"/>
                  </a:cubicBezTo>
                  <a:lnTo>
                    <a:pt x="1" y="1221"/>
                  </a:lnTo>
                  <a:cubicBezTo>
                    <a:pt x="737" y="1332"/>
                    <a:pt x="1473" y="1393"/>
                    <a:pt x="2215" y="1393"/>
                  </a:cubicBezTo>
                  <a:cubicBezTo>
                    <a:pt x="2254" y="1393"/>
                    <a:pt x="2293" y="1393"/>
                    <a:pt x="2332" y="1393"/>
                  </a:cubicBezTo>
                  <a:cubicBezTo>
                    <a:pt x="3882" y="1393"/>
                    <a:pt x="5892" y="1159"/>
                    <a:pt x="7387" y="158"/>
                  </a:cubicBezTo>
                  <a:lnTo>
                    <a:pt x="7284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556125" y="2849775"/>
              <a:ext cx="145575" cy="105275"/>
            </a:xfrm>
            <a:custGeom>
              <a:avLst/>
              <a:gdLst/>
              <a:ahLst/>
              <a:cxnLst/>
              <a:rect l="l" t="t" r="r" b="b"/>
              <a:pathLst>
                <a:path w="5823" h="4211" extrusionOk="0">
                  <a:moveTo>
                    <a:pt x="5754" y="0"/>
                  </a:moveTo>
                  <a:cubicBezTo>
                    <a:pt x="5576" y="76"/>
                    <a:pt x="1393" y="1770"/>
                    <a:pt x="1" y="4115"/>
                  </a:cubicBezTo>
                  <a:lnTo>
                    <a:pt x="165" y="4211"/>
                  </a:lnTo>
                  <a:cubicBezTo>
                    <a:pt x="1516" y="1921"/>
                    <a:pt x="5775" y="192"/>
                    <a:pt x="5823" y="172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637225" y="2884300"/>
              <a:ext cx="77700" cy="17625"/>
            </a:xfrm>
            <a:custGeom>
              <a:avLst/>
              <a:gdLst/>
              <a:ahLst/>
              <a:cxnLst/>
              <a:rect l="l" t="t" r="r" b="b"/>
              <a:pathLst>
                <a:path w="3108" h="705" extrusionOk="0">
                  <a:moveTo>
                    <a:pt x="2814" y="0"/>
                  </a:moveTo>
                  <a:cubicBezTo>
                    <a:pt x="2221" y="0"/>
                    <a:pt x="867" y="55"/>
                    <a:pt x="1" y="546"/>
                  </a:cubicBezTo>
                  <a:lnTo>
                    <a:pt x="90" y="704"/>
                  </a:lnTo>
                  <a:cubicBezTo>
                    <a:pt x="915" y="238"/>
                    <a:pt x="2248" y="185"/>
                    <a:pt x="2822" y="185"/>
                  </a:cubicBezTo>
                  <a:cubicBezTo>
                    <a:pt x="2992" y="185"/>
                    <a:pt x="3095" y="190"/>
                    <a:pt x="3100" y="190"/>
                  </a:cubicBezTo>
                  <a:lnTo>
                    <a:pt x="3107" y="5"/>
                  </a:lnTo>
                  <a:cubicBezTo>
                    <a:pt x="3089" y="5"/>
                    <a:pt x="2982" y="0"/>
                    <a:pt x="2814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948400" y="3005600"/>
              <a:ext cx="21625" cy="177650"/>
            </a:xfrm>
            <a:custGeom>
              <a:avLst/>
              <a:gdLst/>
              <a:ahLst/>
              <a:cxnLst/>
              <a:rect l="l" t="t" r="r" b="b"/>
              <a:pathLst>
                <a:path w="865" h="7106" extrusionOk="0">
                  <a:moveTo>
                    <a:pt x="720" y="1"/>
                  </a:moveTo>
                  <a:lnTo>
                    <a:pt x="0" y="7092"/>
                  </a:lnTo>
                  <a:lnTo>
                    <a:pt x="151" y="7105"/>
                  </a:lnTo>
                  <a:lnTo>
                    <a:pt x="864" y="15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945650" y="3026350"/>
              <a:ext cx="23000" cy="29525"/>
            </a:xfrm>
            <a:custGeom>
              <a:avLst/>
              <a:gdLst/>
              <a:ahLst/>
              <a:cxnLst/>
              <a:rect l="l" t="t" r="r" b="b"/>
              <a:pathLst>
                <a:path w="920" h="1181" extrusionOk="0">
                  <a:moveTo>
                    <a:pt x="42" y="1"/>
                  </a:moveTo>
                  <a:lnTo>
                    <a:pt x="0" y="145"/>
                  </a:lnTo>
                  <a:cubicBezTo>
                    <a:pt x="35" y="152"/>
                    <a:pt x="768" y="405"/>
                    <a:pt x="768" y="1180"/>
                  </a:cubicBezTo>
                  <a:lnTo>
                    <a:pt x="919" y="1180"/>
                  </a:lnTo>
                  <a:cubicBezTo>
                    <a:pt x="919" y="296"/>
                    <a:pt x="55" y="8"/>
                    <a:pt x="4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1601750" y="2952300"/>
              <a:ext cx="36875" cy="337750"/>
            </a:xfrm>
            <a:custGeom>
              <a:avLst/>
              <a:gdLst/>
              <a:ahLst/>
              <a:cxnLst/>
              <a:rect l="l" t="t" r="r" b="b"/>
              <a:pathLst>
                <a:path w="1475" h="13510" extrusionOk="0">
                  <a:moveTo>
                    <a:pt x="144" y="0"/>
                  </a:moveTo>
                  <a:lnTo>
                    <a:pt x="0" y="14"/>
                  </a:lnTo>
                  <a:cubicBezTo>
                    <a:pt x="7" y="110"/>
                    <a:pt x="1057" y="9429"/>
                    <a:pt x="1324" y="13510"/>
                  </a:cubicBezTo>
                  <a:lnTo>
                    <a:pt x="1475" y="13503"/>
                  </a:lnTo>
                  <a:cubicBezTo>
                    <a:pt x="1201" y="9416"/>
                    <a:pt x="158" y="89"/>
                    <a:pt x="14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1604325" y="2951775"/>
              <a:ext cx="18375" cy="25050"/>
            </a:xfrm>
            <a:custGeom>
              <a:avLst/>
              <a:gdLst/>
              <a:ahLst/>
              <a:cxnLst/>
              <a:rect l="l" t="t" r="r" b="b"/>
              <a:pathLst>
                <a:path w="735" h="1002" extrusionOk="0">
                  <a:moveTo>
                    <a:pt x="645" y="1"/>
                  </a:moveTo>
                  <a:cubicBezTo>
                    <a:pt x="624" y="21"/>
                    <a:pt x="0" y="488"/>
                    <a:pt x="0" y="1002"/>
                  </a:cubicBezTo>
                  <a:lnTo>
                    <a:pt x="144" y="1002"/>
                  </a:lnTo>
                  <a:cubicBezTo>
                    <a:pt x="144" y="563"/>
                    <a:pt x="727" y="124"/>
                    <a:pt x="734" y="124"/>
                  </a:cubicBezTo>
                  <a:lnTo>
                    <a:pt x="6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1340475" y="2734575"/>
              <a:ext cx="4475" cy="21800"/>
            </a:xfrm>
            <a:custGeom>
              <a:avLst/>
              <a:gdLst/>
              <a:ahLst/>
              <a:cxnLst/>
              <a:rect l="l" t="t" r="r" b="b"/>
              <a:pathLst>
                <a:path w="179" h="872" extrusionOk="0">
                  <a:moveTo>
                    <a:pt x="144" y="0"/>
                  </a:moveTo>
                  <a:lnTo>
                    <a:pt x="0" y="21"/>
                  </a:lnTo>
                  <a:lnTo>
                    <a:pt x="21" y="871"/>
                  </a:lnTo>
                  <a:lnTo>
                    <a:pt x="179" y="86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1409225" y="2720000"/>
              <a:ext cx="11175" cy="24350"/>
            </a:xfrm>
            <a:custGeom>
              <a:avLst/>
              <a:gdLst/>
              <a:ahLst/>
              <a:cxnLst/>
              <a:rect l="l" t="t" r="r" b="b"/>
              <a:pathLst>
                <a:path w="447" h="974" extrusionOk="0">
                  <a:moveTo>
                    <a:pt x="144" y="0"/>
                  </a:moveTo>
                  <a:cubicBezTo>
                    <a:pt x="96" y="0"/>
                    <a:pt x="48" y="14"/>
                    <a:pt x="0" y="21"/>
                  </a:cubicBezTo>
                  <a:lnTo>
                    <a:pt x="295" y="974"/>
                  </a:lnTo>
                  <a:lnTo>
                    <a:pt x="446" y="92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1375275" y="2727375"/>
              <a:ext cx="7575" cy="25550"/>
            </a:xfrm>
            <a:custGeom>
              <a:avLst/>
              <a:gdLst/>
              <a:ahLst/>
              <a:cxnLst/>
              <a:rect l="l" t="t" r="r" b="b"/>
              <a:pathLst>
                <a:path w="303" h="1022" extrusionOk="0">
                  <a:moveTo>
                    <a:pt x="145" y="0"/>
                  </a:moveTo>
                  <a:lnTo>
                    <a:pt x="1" y="34"/>
                  </a:lnTo>
                  <a:lnTo>
                    <a:pt x="151" y="1022"/>
                  </a:lnTo>
                  <a:lnTo>
                    <a:pt x="302" y="99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303275" y="2738000"/>
              <a:ext cx="5000" cy="17675"/>
            </a:xfrm>
            <a:custGeom>
              <a:avLst/>
              <a:gdLst/>
              <a:ahLst/>
              <a:cxnLst/>
              <a:rect l="l" t="t" r="r" b="b"/>
              <a:pathLst>
                <a:path w="200" h="707" extrusionOk="0">
                  <a:moveTo>
                    <a:pt x="55" y="0"/>
                  </a:moveTo>
                  <a:lnTo>
                    <a:pt x="0" y="700"/>
                  </a:lnTo>
                  <a:lnTo>
                    <a:pt x="158" y="70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1266075" y="2734575"/>
              <a:ext cx="6200" cy="17150"/>
            </a:xfrm>
            <a:custGeom>
              <a:avLst/>
              <a:gdLst/>
              <a:ahLst/>
              <a:cxnLst/>
              <a:rect l="l" t="t" r="r" b="b"/>
              <a:pathLst>
                <a:path w="248" h="686" extrusionOk="0">
                  <a:moveTo>
                    <a:pt x="103" y="0"/>
                  </a:moveTo>
                  <a:lnTo>
                    <a:pt x="0" y="658"/>
                  </a:lnTo>
                  <a:lnTo>
                    <a:pt x="151" y="686"/>
                  </a:lnTo>
                  <a:lnTo>
                    <a:pt x="247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1192700" y="2720725"/>
              <a:ext cx="8600" cy="13700"/>
            </a:xfrm>
            <a:custGeom>
              <a:avLst/>
              <a:gdLst/>
              <a:ahLst/>
              <a:cxnLst/>
              <a:rect l="l" t="t" r="r" b="b"/>
              <a:pathLst>
                <a:path w="344" h="548" extrusionOk="0">
                  <a:moveTo>
                    <a:pt x="238" y="0"/>
                  </a:moveTo>
                  <a:cubicBezTo>
                    <a:pt x="220" y="0"/>
                    <a:pt x="203" y="2"/>
                    <a:pt x="185" y="5"/>
                  </a:cubicBezTo>
                  <a:lnTo>
                    <a:pt x="0" y="492"/>
                  </a:lnTo>
                  <a:cubicBezTo>
                    <a:pt x="0" y="492"/>
                    <a:pt x="55" y="513"/>
                    <a:pt x="158" y="547"/>
                  </a:cubicBezTo>
                  <a:lnTo>
                    <a:pt x="343" y="12"/>
                  </a:lnTo>
                  <a:lnTo>
                    <a:pt x="295" y="5"/>
                  </a:lnTo>
                  <a:cubicBezTo>
                    <a:pt x="275" y="2"/>
                    <a:pt x="256" y="0"/>
                    <a:pt x="23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1229200" y="2727875"/>
              <a:ext cx="7575" cy="16650"/>
            </a:xfrm>
            <a:custGeom>
              <a:avLst/>
              <a:gdLst/>
              <a:ahLst/>
              <a:cxnLst/>
              <a:rect l="l" t="t" r="r" b="b"/>
              <a:pathLst>
                <a:path w="303" h="666" extrusionOk="0">
                  <a:moveTo>
                    <a:pt x="159" y="1"/>
                  </a:moveTo>
                  <a:lnTo>
                    <a:pt x="1" y="632"/>
                  </a:lnTo>
                  <a:lnTo>
                    <a:pt x="152" y="666"/>
                  </a:lnTo>
                  <a:lnTo>
                    <a:pt x="303" y="28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55575" y="2795600"/>
              <a:ext cx="13575" cy="25400"/>
            </a:xfrm>
            <a:custGeom>
              <a:avLst/>
              <a:gdLst/>
              <a:ahLst/>
              <a:cxnLst/>
              <a:rect l="l" t="t" r="r" b="b"/>
              <a:pathLst>
                <a:path w="543" h="1016" extrusionOk="0">
                  <a:moveTo>
                    <a:pt x="137" y="0"/>
                  </a:moveTo>
                  <a:lnTo>
                    <a:pt x="0" y="55"/>
                  </a:lnTo>
                  <a:lnTo>
                    <a:pt x="405" y="1015"/>
                  </a:lnTo>
                  <a:lnTo>
                    <a:pt x="542" y="96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588875" y="2823550"/>
              <a:ext cx="13750" cy="25725"/>
            </a:xfrm>
            <a:custGeom>
              <a:avLst/>
              <a:gdLst/>
              <a:ahLst/>
              <a:cxnLst/>
              <a:rect l="l" t="t" r="r" b="b"/>
              <a:pathLst>
                <a:path w="550" h="1029" extrusionOk="0">
                  <a:moveTo>
                    <a:pt x="138" y="0"/>
                  </a:moveTo>
                  <a:lnTo>
                    <a:pt x="1" y="62"/>
                  </a:lnTo>
                  <a:lnTo>
                    <a:pt x="412" y="1029"/>
                  </a:lnTo>
                  <a:lnTo>
                    <a:pt x="549" y="96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621975" y="2809150"/>
              <a:ext cx="13900" cy="26075"/>
            </a:xfrm>
            <a:custGeom>
              <a:avLst/>
              <a:gdLst/>
              <a:ahLst/>
              <a:cxnLst/>
              <a:rect l="l" t="t" r="r" b="b"/>
              <a:pathLst>
                <a:path w="556" h="1043" extrusionOk="0">
                  <a:moveTo>
                    <a:pt x="137" y="0"/>
                  </a:moveTo>
                  <a:lnTo>
                    <a:pt x="0" y="62"/>
                  </a:lnTo>
                  <a:lnTo>
                    <a:pt x="419" y="1043"/>
                  </a:lnTo>
                  <a:lnTo>
                    <a:pt x="556" y="98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689350" y="2783075"/>
              <a:ext cx="13050" cy="23875"/>
            </a:xfrm>
            <a:custGeom>
              <a:avLst/>
              <a:gdLst/>
              <a:ahLst/>
              <a:cxnLst/>
              <a:rect l="l" t="t" r="r" b="b"/>
              <a:pathLst>
                <a:path w="522" h="955" extrusionOk="0">
                  <a:moveTo>
                    <a:pt x="144" y="1"/>
                  </a:moveTo>
                  <a:lnTo>
                    <a:pt x="0" y="49"/>
                  </a:lnTo>
                  <a:lnTo>
                    <a:pt x="384" y="954"/>
                  </a:lnTo>
                  <a:lnTo>
                    <a:pt x="521" y="89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555975" y="2838625"/>
              <a:ext cx="13375" cy="24725"/>
            </a:xfrm>
            <a:custGeom>
              <a:avLst/>
              <a:gdLst/>
              <a:ahLst/>
              <a:cxnLst/>
              <a:rect l="l" t="t" r="r" b="b"/>
              <a:pathLst>
                <a:path w="535" h="989" extrusionOk="0">
                  <a:moveTo>
                    <a:pt x="137" y="1"/>
                  </a:moveTo>
                  <a:lnTo>
                    <a:pt x="0" y="62"/>
                  </a:lnTo>
                  <a:lnTo>
                    <a:pt x="398" y="988"/>
                  </a:lnTo>
                  <a:lnTo>
                    <a:pt x="535" y="93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523400" y="2854225"/>
              <a:ext cx="12700" cy="23175"/>
            </a:xfrm>
            <a:custGeom>
              <a:avLst/>
              <a:gdLst/>
              <a:ahLst/>
              <a:cxnLst/>
              <a:rect l="l" t="t" r="r" b="b"/>
              <a:pathLst>
                <a:path w="508" h="927" extrusionOk="0">
                  <a:moveTo>
                    <a:pt x="130" y="1"/>
                  </a:moveTo>
                  <a:lnTo>
                    <a:pt x="0" y="62"/>
                  </a:lnTo>
                  <a:lnTo>
                    <a:pt x="370" y="926"/>
                  </a:lnTo>
                  <a:lnTo>
                    <a:pt x="508" y="872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1507275" y="3569125"/>
              <a:ext cx="7925" cy="31750"/>
            </a:xfrm>
            <a:custGeom>
              <a:avLst/>
              <a:gdLst/>
              <a:ahLst/>
              <a:cxnLst/>
              <a:rect l="l" t="t" r="r" b="b"/>
              <a:pathLst>
                <a:path w="317" h="1270" extrusionOk="0">
                  <a:moveTo>
                    <a:pt x="138" y="1"/>
                  </a:moveTo>
                  <a:lnTo>
                    <a:pt x="1" y="15"/>
                  </a:lnTo>
                  <a:lnTo>
                    <a:pt x="172" y="1270"/>
                  </a:lnTo>
                  <a:lnTo>
                    <a:pt x="316" y="125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1472150" y="3573600"/>
              <a:ext cx="7225" cy="31050"/>
            </a:xfrm>
            <a:custGeom>
              <a:avLst/>
              <a:gdLst/>
              <a:ahLst/>
              <a:cxnLst/>
              <a:rect l="l" t="t" r="r" b="b"/>
              <a:pathLst>
                <a:path w="289" h="1242" extrusionOk="0">
                  <a:moveTo>
                    <a:pt x="144" y="0"/>
                  </a:moveTo>
                  <a:lnTo>
                    <a:pt x="0" y="21"/>
                  </a:lnTo>
                  <a:lnTo>
                    <a:pt x="144" y="1241"/>
                  </a:lnTo>
                  <a:lnTo>
                    <a:pt x="288" y="122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1542100" y="3563825"/>
              <a:ext cx="8750" cy="32425"/>
            </a:xfrm>
            <a:custGeom>
              <a:avLst/>
              <a:gdLst/>
              <a:ahLst/>
              <a:cxnLst/>
              <a:rect l="l" t="t" r="r" b="b"/>
              <a:pathLst>
                <a:path w="350" h="1297" extrusionOk="0">
                  <a:moveTo>
                    <a:pt x="144" y="0"/>
                  </a:moveTo>
                  <a:lnTo>
                    <a:pt x="0" y="21"/>
                  </a:lnTo>
                  <a:lnTo>
                    <a:pt x="206" y="1296"/>
                  </a:lnTo>
                  <a:lnTo>
                    <a:pt x="350" y="127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366875" y="3582675"/>
              <a:ext cx="5000" cy="30375"/>
            </a:xfrm>
            <a:custGeom>
              <a:avLst/>
              <a:gdLst/>
              <a:ahLst/>
              <a:cxnLst/>
              <a:rect l="l" t="t" r="r" b="b"/>
              <a:pathLst>
                <a:path w="200" h="1215" extrusionOk="0">
                  <a:moveTo>
                    <a:pt x="138" y="1"/>
                  </a:moveTo>
                  <a:lnTo>
                    <a:pt x="1" y="8"/>
                  </a:lnTo>
                  <a:lnTo>
                    <a:pt x="55" y="1214"/>
                  </a:lnTo>
                  <a:lnTo>
                    <a:pt x="199" y="120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401850" y="3580450"/>
              <a:ext cx="5850" cy="30375"/>
            </a:xfrm>
            <a:custGeom>
              <a:avLst/>
              <a:gdLst/>
              <a:ahLst/>
              <a:cxnLst/>
              <a:rect l="l" t="t" r="r" b="b"/>
              <a:pathLst>
                <a:path w="234" h="1215" extrusionOk="0">
                  <a:moveTo>
                    <a:pt x="151" y="1"/>
                  </a:moveTo>
                  <a:lnTo>
                    <a:pt x="0" y="14"/>
                  </a:lnTo>
                  <a:lnTo>
                    <a:pt x="90" y="1214"/>
                  </a:lnTo>
                  <a:lnTo>
                    <a:pt x="234" y="120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577050" y="3557825"/>
              <a:ext cx="9300" cy="32775"/>
            </a:xfrm>
            <a:custGeom>
              <a:avLst/>
              <a:gdLst/>
              <a:ahLst/>
              <a:cxnLst/>
              <a:rect l="l" t="t" r="r" b="b"/>
              <a:pathLst>
                <a:path w="372" h="1311" extrusionOk="0">
                  <a:moveTo>
                    <a:pt x="131" y="0"/>
                  </a:moveTo>
                  <a:lnTo>
                    <a:pt x="1" y="21"/>
                  </a:lnTo>
                  <a:lnTo>
                    <a:pt x="234" y="1310"/>
                  </a:lnTo>
                  <a:lnTo>
                    <a:pt x="371" y="128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331550" y="3584050"/>
              <a:ext cx="4500" cy="30875"/>
            </a:xfrm>
            <a:custGeom>
              <a:avLst/>
              <a:gdLst/>
              <a:ahLst/>
              <a:cxnLst/>
              <a:rect l="l" t="t" r="r" b="b"/>
              <a:pathLst>
                <a:path w="180" h="1235" extrusionOk="0">
                  <a:moveTo>
                    <a:pt x="1" y="1"/>
                  </a:moveTo>
                  <a:lnTo>
                    <a:pt x="35" y="1235"/>
                  </a:lnTo>
                  <a:lnTo>
                    <a:pt x="179" y="122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437000" y="3577375"/>
              <a:ext cx="6700" cy="30525"/>
            </a:xfrm>
            <a:custGeom>
              <a:avLst/>
              <a:gdLst/>
              <a:ahLst/>
              <a:cxnLst/>
              <a:rect l="l" t="t" r="r" b="b"/>
              <a:pathLst>
                <a:path w="268" h="1221" extrusionOk="0">
                  <a:moveTo>
                    <a:pt x="151" y="0"/>
                  </a:moveTo>
                  <a:lnTo>
                    <a:pt x="0" y="14"/>
                  </a:lnTo>
                  <a:lnTo>
                    <a:pt x="117" y="1221"/>
                  </a:lnTo>
                  <a:lnTo>
                    <a:pt x="268" y="121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611700" y="3551125"/>
              <a:ext cx="9800" cy="31750"/>
            </a:xfrm>
            <a:custGeom>
              <a:avLst/>
              <a:gdLst/>
              <a:ahLst/>
              <a:cxnLst/>
              <a:rect l="l" t="t" r="r" b="b"/>
              <a:pathLst>
                <a:path w="392" h="1270" extrusionOk="0">
                  <a:moveTo>
                    <a:pt x="144" y="1"/>
                  </a:moveTo>
                  <a:lnTo>
                    <a:pt x="0" y="28"/>
                  </a:lnTo>
                  <a:lnTo>
                    <a:pt x="247" y="1270"/>
                  </a:lnTo>
                  <a:lnTo>
                    <a:pt x="391" y="122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188575" y="3580625"/>
              <a:ext cx="6200" cy="31575"/>
            </a:xfrm>
            <a:custGeom>
              <a:avLst/>
              <a:gdLst/>
              <a:ahLst/>
              <a:cxnLst/>
              <a:rect l="l" t="t" r="r" b="b"/>
              <a:pathLst>
                <a:path w="248" h="1263" extrusionOk="0">
                  <a:moveTo>
                    <a:pt x="103" y="0"/>
                  </a:moveTo>
                  <a:lnTo>
                    <a:pt x="1" y="1248"/>
                  </a:lnTo>
                  <a:lnTo>
                    <a:pt x="151" y="1262"/>
                  </a:lnTo>
                  <a:lnTo>
                    <a:pt x="24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1296425" y="3584575"/>
              <a:ext cx="3625" cy="31550"/>
            </a:xfrm>
            <a:custGeom>
              <a:avLst/>
              <a:gdLst/>
              <a:ahLst/>
              <a:cxnLst/>
              <a:rect l="l" t="t" r="r" b="b"/>
              <a:pathLst>
                <a:path w="145" h="1262" extrusionOk="0">
                  <a:moveTo>
                    <a:pt x="0" y="0"/>
                  </a:moveTo>
                  <a:lnTo>
                    <a:pt x="0" y="1262"/>
                  </a:lnTo>
                  <a:lnTo>
                    <a:pt x="144" y="126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944275" y="3534500"/>
              <a:ext cx="12200" cy="27450"/>
            </a:xfrm>
            <a:custGeom>
              <a:avLst/>
              <a:gdLst/>
              <a:ahLst/>
              <a:cxnLst/>
              <a:rect l="l" t="t" r="r" b="b"/>
              <a:pathLst>
                <a:path w="488" h="1098" extrusionOk="0">
                  <a:moveTo>
                    <a:pt x="364" y="1"/>
                  </a:moveTo>
                  <a:lnTo>
                    <a:pt x="1" y="1036"/>
                  </a:lnTo>
                  <a:cubicBezTo>
                    <a:pt x="42" y="1057"/>
                    <a:pt x="83" y="1077"/>
                    <a:pt x="131" y="1098"/>
                  </a:cubicBezTo>
                  <a:lnTo>
                    <a:pt x="487" y="4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1260400" y="3584225"/>
              <a:ext cx="4500" cy="32075"/>
            </a:xfrm>
            <a:custGeom>
              <a:avLst/>
              <a:gdLst/>
              <a:ahLst/>
              <a:cxnLst/>
              <a:rect l="l" t="t" r="r" b="b"/>
              <a:pathLst>
                <a:path w="180" h="1283" extrusionOk="0">
                  <a:moveTo>
                    <a:pt x="35" y="0"/>
                  </a:moveTo>
                  <a:lnTo>
                    <a:pt x="1" y="1283"/>
                  </a:lnTo>
                  <a:lnTo>
                    <a:pt x="152" y="128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1046975" y="3561425"/>
              <a:ext cx="9450" cy="29850"/>
            </a:xfrm>
            <a:custGeom>
              <a:avLst/>
              <a:gdLst/>
              <a:ahLst/>
              <a:cxnLst/>
              <a:rect l="l" t="t" r="r" b="b"/>
              <a:pathLst>
                <a:path w="378" h="1194" extrusionOk="0">
                  <a:moveTo>
                    <a:pt x="240" y="0"/>
                  </a:moveTo>
                  <a:lnTo>
                    <a:pt x="0" y="1159"/>
                  </a:lnTo>
                  <a:lnTo>
                    <a:pt x="144" y="1194"/>
                  </a:lnTo>
                  <a:lnTo>
                    <a:pt x="377" y="2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1012000" y="3553700"/>
              <a:ext cx="10475" cy="29700"/>
            </a:xfrm>
            <a:custGeom>
              <a:avLst/>
              <a:gdLst/>
              <a:ahLst/>
              <a:cxnLst/>
              <a:rect l="l" t="t" r="r" b="b"/>
              <a:pathLst>
                <a:path w="419" h="1188" extrusionOk="0">
                  <a:moveTo>
                    <a:pt x="288" y="1"/>
                  </a:moveTo>
                  <a:lnTo>
                    <a:pt x="0" y="1153"/>
                  </a:lnTo>
                  <a:lnTo>
                    <a:pt x="144" y="1187"/>
                  </a:lnTo>
                  <a:lnTo>
                    <a:pt x="419" y="35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977525" y="3544800"/>
              <a:ext cx="11700" cy="29325"/>
            </a:xfrm>
            <a:custGeom>
              <a:avLst/>
              <a:gdLst/>
              <a:ahLst/>
              <a:cxnLst/>
              <a:rect l="l" t="t" r="r" b="b"/>
              <a:pathLst>
                <a:path w="468" h="1173" extrusionOk="0">
                  <a:moveTo>
                    <a:pt x="330" y="0"/>
                  </a:moveTo>
                  <a:lnTo>
                    <a:pt x="1" y="1125"/>
                  </a:lnTo>
                  <a:lnTo>
                    <a:pt x="145" y="1173"/>
                  </a:lnTo>
                  <a:lnTo>
                    <a:pt x="467" y="41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1152925" y="3577375"/>
              <a:ext cx="6875" cy="31050"/>
            </a:xfrm>
            <a:custGeom>
              <a:avLst/>
              <a:gdLst/>
              <a:ahLst/>
              <a:cxnLst/>
              <a:rect l="l" t="t" r="r" b="b"/>
              <a:pathLst>
                <a:path w="275" h="1242" extrusionOk="0">
                  <a:moveTo>
                    <a:pt x="137" y="0"/>
                  </a:moveTo>
                  <a:lnTo>
                    <a:pt x="0" y="1221"/>
                  </a:lnTo>
                  <a:lnTo>
                    <a:pt x="151" y="1241"/>
                  </a:lnTo>
                  <a:lnTo>
                    <a:pt x="275" y="1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1224575" y="3582850"/>
              <a:ext cx="5175" cy="32075"/>
            </a:xfrm>
            <a:custGeom>
              <a:avLst/>
              <a:gdLst/>
              <a:ahLst/>
              <a:cxnLst/>
              <a:rect l="l" t="t" r="r" b="b"/>
              <a:pathLst>
                <a:path w="207" h="1283" extrusionOk="0">
                  <a:moveTo>
                    <a:pt x="62" y="1"/>
                  </a:moveTo>
                  <a:lnTo>
                    <a:pt x="1" y="1276"/>
                  </a:lnTo>
                  <a:lnTo>
                    <a:pt x="145" y="1283"/>
                  </a:lnTo>
                  <a:lnTo>
                    <a:pt x="206" y="7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1117425" y="3573075"/>
              <a:ext cx="7750" cy="30550"/>
            </a:xfrm>
            <a:custGeom>
              <a:avLst/>
              <a:gdLst/>
              <a:ahLst/>
              <a:cxnLst/>
              <a:rect l="l" t="t" r="r" b="b"/>
              <a:pathLst>
                <a:path w="310" h="1222" extrusionOk="0">
                  <a:moveTo>
                    <a:pt x="165" y="1"/>
                  </a:moveTo>
                  <a:lnTo>
                    <a:pt x="1" y="1201"/>
                  </a:lnTo>
                  <a:lnTo>
                    <a:pt x="152" y="1221"/>
                  </a:lnTo>
                  <a:lnTo>
                    <a:pt x="309" y="21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1082125" y="3567775"/>
              <a:ext cx="8575" cy="30175"/>
            </a:xfrm>
            <a:custGeom>
              <a:avLst/>
              <a:gdLst/>
              <a:ahLst/>
              <a:cxnLst/>
              <a:rect l="l" t="t" r="r" b="b"/>
              <a:pathLst>
                <a:path w="343" h="1207" extrusionOk="0">
                  <a:moveTo>
                    <a:pt x="199" y="0"/>
                  </a:moveTo>
                  <a:lnTo>
                    <a:pt x="0" y="1180"/>
                  </a:lnTo>
                  <a:lnTo>
                    <a:pt x="144" y="1207"/>
                  </a:lnTo>
                  <a:lnTo>
                    <a:pt x="343" y="2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747125" y="2929150"/>
              <a:ext cx="54375" cy="20775"/>
            </a:xfrm>
            <a:custGeom>
              <a:avLst/>
              <a:gdLst/>
              <a:ahLst/>
              <a:cxnLst/>
              <a:rect l="l" t="t" r="r" b="b"/>
              <a:pathLst>
                <a:path w="2175" h="831" extrusionOk="0">
                  <a:moveTo>
                    <a:pt x="2071" y="0"/>
                  </a:moveTo>
                  <a:cubicBezTo>
                    <a:pt x="2066" y="12"/>
                    <a:pt x="1316" y="676"/>
                    <a:pt x="521" y="676"/>
                  </a:cubicBezTo>
                  <a:cubicBezTo>
                    <a:pt x="366" y="676"/>
                    <a:pt x="209" y="651"/>
                    <a:pt x="55" y="590"/>
                  </a:cubicBezTo>
                  <a:lnTo>
                    <a:pt x="0" y="734"/>
                  </a:lnTo>
                  <a:cubicBezTo>
                    <a:pt x="165" y="796"/>
                    <a:pt x="343" y="830"/>
                    <a:pt x="521" y="830"/>
                  </a:cubicBezTo>
                  <a:cubicBezTo>
                    <a:pt x="1365" y="830"/>
                    <a:pt x="2133" y="151"/>
                    <a:pt x="2174" y="117"/>
                  </a:cubicBezTo>
                  <a:lnTo>
                    <a:pt x="20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2447975" y="3151675"/>
              <a:ext cx="170100" cy="593825"/>
            </a:xfrm>
            <a:custGeom>
              <a:avLst/>
              <a:gdLst/>
              <a:ahLst/>
              <a:cxnLst/>
              <a:rect l="l" t="t" r="r" b="b"/>
              <a:pathLst>
                <a:path w="6804" h="23753" extrusionOk="0">
                  <a:moveTo>
                    <a:pt x="734" y="1"/>
                  </a:moveTo>
                  <a:lnTo>
                    <a:pt x="734" y="1"/>
                  </a:lnTo>
                  <a:cubicBezTo>
                    <a:pt x="734" y="1"/>
                    <a:pt x="1" y="10630"/>
                    <a:pt x="1379" y="18221"/>
                  </a:cubicBezTo>
                  <a:cubicBezTo>
                    <a:pt x="1824" y="20663"/>
                    <a:pt x="4437" y="23752"/>
                    <a:pt x="6588" y="23752"/>
                  </a:cubicBezTo>
                  <a:cubicBezTo>
                    <a:pt x="6660" y="23752"/>
                    <a:pt x="6732" y="23749"/>
                    <a:pt x="6803" y="23742"/>
                  </a:cubicBezTo>
                  <a:lnTo>
                    <a:pt x="5816" y="2257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2581350" y="3433525"/>
              <a:ext cx="506825" cy="570750"/>
            </a:xfrm>
            <a:custGeom>
              <a:avLst/>
              <a:gdLst/>
              <a:ahLst/>
              <a:cxnLst/>
              <a:rect l="l" t="t" r="r" b="b"/>
              <a:pathLst>
                <a:path w="20273" h="22830" extrusionOk="0">
                  <a:moveTo>
                    <a:pt x="19031" y="1"/>
                  </a:moveTo>
                  <a:lnTo>
                    <a:pt x="357" y="714"/>
                  </a:lnTo>
                  <a:lnTo>
                    <a:pt x="1" y="22830"/>
                  </a:lnTo>
                  <a:lnTo>
                    <a:pt x="9183" y="22830"/>
                  </a:lnTo>
                  <a:lnTo>
                    <a:pt x="9135" y="9608"/>
                  </a:lnTo>
                  <a:lnTo>
                    <a:pt x="10253" y="9519"/>
                  </a:lnTo>
                  <a:lnTo>
                    <a:pt x="10671" y="22830"/>
                  </a:lnTo>
                  <a:lnTo>
                    <a:pt x="20272" y="22830"/>
                  </a:lnTo>
                  <a:lnTo>
                    <a:pt x="1903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2586150" y="3448950"/>
              <a:ext cx="151075" cy="250325"/>
            </a:xfrm>
            <a:custGeom>
              <a:avLst/>
              <a:gdLst/>
              <a:ahLst/>
              <a:cxnLst/>
              <a:rect l="l" t="t" r="r" b="b"/>
              <a:pathLst>
                <a:path w="6043" h="10013" extrusionOk="0">
                  <a:moveTo>
                    <a:pt x="2792" y="1"/>
                  </a:moveTo>
                  <a:lnTo>
                    <a:pt x="165" y="97"/>
                  </a:lnTo>
                  <a:lnTo>
                    <a:pt x="1" y="10013"/>
                  </a:lnTo>
                  <a:cubicBezTo>
                    <a:pt x="6042" y="9965"/>
                    <a:pt x="5007" y="405"/>
                    <a:pt x="5007" y="405"/>
                  </a:cubicBezTo>
                  <a:lnTo>
                    <a:pt x="2792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2883775" y="3433525"/>
              <a:ext cx="187750" cy="263875"/>
            </a:xfrm>
            <a:custGeom>
              <a:avLst/>
              <a:gdLst/>
              <a:ahLst/>
              <a:cxnLst/>
              <a:rect l="l" t="t" r="r" b="b"/>
              <a:pathLst>
                <a:path w="7510" h="10555" extrusionOk="0">
                  <a:moveTo>
                    <a:pt x="6934" y="1"/>
                  </a:moveTo>
                  <a:lnTo>
                    <a:pt x="3416" y="138"/>
                  </a:lnTo>
                  <a:lnTo>
                    <a:pt x="625" y="686"/>
                  </a:lnTo>
                  <a:cubicBezTo>
                    <a:pt x="625" y="686"/>
                    <a:pt x="1" y="10266"/>
                    <a:pt x="7510" y="10554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2741475" y="36654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4" y="185"/>
                    <a:pt x="3033" y="185"/>
                  </a:cubicBezTo>
                  <a:cubicBezTo>
                    <a:pt x="1361" y="185"/>
                    <a:pt x="38" y="111"/>
                    <a:pt x="15" y="111"/>
                  </a:cubicBezTo>
                  <a:lnTo>
                    <a:pt x="1" y="296"/>
                  </a:lnTo>
                  <a:cubicBezTo>
                    <a:pt x="28" y="296"/>
                    <a:pt x="1345" y="371"/>
                    <a:pt x="3011" y="371"/>
                  </a:cubicBezTo>
                  <a:cubicBezTo>
                    <a:pt x="4259" y="371"/>
                    <a:pt x="5713" y="323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2816750" y="3534850"/>
              <a:ext cx="28825" cy="91100"/>
            </a:xfrm>
            <a:custGeom>
              <a:avLst/>
              <a:gdLst/>
              <a:ahLst/>
              <a:cxnLst/>
              <a:rect l="l" t="t" r="r" b="b"/>
              <a:pathLst>
                <a:path w="1153" h="3644" extrusionOk="0">
                  <a:moveTo>
                    <a:pt x="103" y="0"/>
                  </a:moveTo>
                  <a:cubicBezTo>
                    <a:pt x="0" y="2311"/>
                    <a:pt x="48" y="3525"/>
                    <a:pt x="247" y="3601"/>
                  </a:cubicBezTo>
                  <a:cubicBezTo>
                    <a:pt x="350" y="3629"/>
                    <a:pt x="453" y="3644"/>
                    <a:pt x="556" y="3644"/>
                  </a:cubicBezTo>
                  <a:cubicBezTo>
                    <a:pt x="576" y="3644"/>
                    <a:pt x="597" y="3643"/>
                    <a:pt x="618" y="3642"/>
                  </a:cubicBezTo>
                  <a:cubicBezTo>
                    <a:pt x="796" y="3642"/>
                    <a:pt x="974" y="3628"/>
                    <a:pt x="1152" y="3607"/>
                  </a:cubicBezTo>
                  <a:lnTo>
                    <a:pt x="1125" y="3422"/>
                  </a:lnTo>
                  <a:cubicBezTo>
                    <a:pt x="1024" y="3440"/>
                    <a:pt x="802" y="3463"/>
                    <a:pt x="607" y="3463"/>
                  </a:cubicBezTo>
                  <a:cubicBezTo>
                    <a:pt x="497" y="3463"/>
                    <a:pt x="396" y="3456"/>
                    <a:pt x="330" y="3436"/>
                  </a:cubicBezTo>
                  <a:cubicBezTo>
                    <a:pt x="220" y="3223"/>
                    <a:pt x="220" y="1543"/>
                    <a:pt x="288" y="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2658675" y="2801600"/>
              <a:ext cx="324900" cy="675150"/>
            </a:xfrm>
            <a:custGeom>
              <a:avLst/>
              <a:gdLst/>
              <a:ahLst/>
              <a:cxnLst/>
              <a:rect l="l" t="t" r="r" b="b"/>
              <a:pathLst>
                <a:path w="12996" h="27006" extrusionOk="0">
                  <a:moveTo>
                    <a:pt x="10849" y="0"/>
                  </a:moveTo>
                  <a:lnTo>
                    <a:pt x="7037" y="864"/>
                  </a:lnTo>
                  <a:lnTo>
                    <a:pt x="158" y="919"/>
                  </a:lnTo>
                  <a:lnTo>
                    <a:pt x="1" y="26094"/>
                  </a:lnTo>
                  <a:cubicBezTo>
                    <a:pt x="1" y="26094"/>
                    <a:pt x="844" y="27006"/>
                    <a:pt x="6056" y="27006"/>
                  </a:cubicBezTo>
                  <a:cubicBezTo>
                    <a:pt x="11261" y="27006"/>
                    <a:pt x="12996" y="26094"/>
                    <a:pt x="12996" y="26094"/>
                  </a:cubicBezTo>
                  <a:lnTo>
                    <a:pt x="10849" y="0"/>
                  </a:lnTo>
                  <a:close/>
                </a:path>
              </a:pathLst>
            </a:custGeom>
            <a:solidFill>
              <a:srgbClr val="ED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2660900" y="3098350"/>
              <a:ext cx="294575" cy="24550"/>
            </a:xfrm>
            <a:custGeom>
              <a:avLst/>
              <a:gdLst/>
              <a:ahLst/>
              <a:cxnLst/>
              <a:rect l="l" t="t" r="r" b="b"/>
              <a:pathLst>
                <a:path w="11783" h="982" extrusionOk="0">
                  <a:moveTo>
                    <a:pt x="11734" y="1"/>
                  </a:moveTo>
                  <a:cubicBezTo>
                    <a:pt x="9075" y="319"/>
                    <a:pt x="6133" y="423"/>
                    <a:pt x="3426" y="423"/>
                  </a:cubicBezTo>
                  <a:cubicBezTo>
                    <a:pt x="2223" y="423"/>
                    <a:pt x="1066" y="403"/>
                    <a:pt x="1" y="371"/>
                  </a:cubicBezTo>
                  <a:lnTo>
                    <a:pt x="1" y="927"/>
                  </a:lnTo>
                  <a:cubicBezTo>
                    <a:pt x="1057" y="961"/>
                    <a:pt x="2209" y="982"/>
                    <a:pt x="3402" y="982"/>
                  </a:cubicBezTo>
                  <a:cubicBezTo>
                    <a:pt x="6125" y="982"/>
                    <a:pt x="9094" y="872"/>
                    <a:pt x="11782" y="550"/>
                  </a:cubicBezTo>
                  <a:lnTo>
                    <a:pt x="117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2661425" y="2995150"/>
              <a:ext cx="285475" cy="23525"/>
            </a:xfrm>
            <a:custGeom>
              <a:avLst/>
              <a:gdLst/>
              <a:ahLst/>
              <a:cxnLst/>
              <a:rect l="l" t="t" r="r" b="b"/>
              <a:pathLst>
                <a:path w="11419" h="941" extrusionOk="0">
                  <a:moveTo>
                    <a:pt x="11377" y="1"/>
                  </a:moveTo>
                  <a:cubicBezTo>
                    <a:pt x="8807" y="292"/>
                    <a:pt x="5995" y="387"/>
                    <a:pt x="3398" y="387"/>
                  </a:cubicBezTo>
                  <a:cubicBezTo>
                    <a:pt x="2205" y="387"/>
                    <a:pt x="1058" y="367"/>
                    <a:pt x="0" y="337"/>
                  </a:cubicBezTo>
                  <a:lnTo>
                    <a:pt x="0" y="892"/>
                  </a:lnTo>
                  <a:cubicBezTo>
                    <a:pt x="1056" y="920"/>
                    <a:pt x="2195" y="940"/>
                    <a:pt x="3381" y="940"/>
                  </a:cubicBezTo>
                  <a:cubicBezTo>
                    <a:pt x="5987" y="940"/>
                    <a:pt x="8826" y="844"/>
                    <a:pt x="11418" y="549"/>
                  </a:cubicBezTo>
                  <a:lnTo>
                    <a:pt x="1137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2662100" y="2891950"/>
              <a:ext cx="276400" cy="22650"/>
            </a:xfrm>
            <a:custGeom>
              <a:avLst/>
              <a:gdLst/>
              <a:ahLst/>
              <a:cxnLst/>
              <a:rect l="l" t="t" r="r" b="b"/>
              <a:pathLst>
                <a:path w="11056" h="906" extrusionOk="0">
                  <a:moveTo>
                    <a:pt x="11014" y="0"/>
                  </a:moveTo>
                  <a:cubicBezTo>
                    <a:pt x="8537" y="265"/>
                    <a:pt x="5859" y="353"/>
                    <a:pt x="3380" y="353"/>
                  </a:cubicBezTo>
                  <a:cubicBezTo>
                    <a:pt x="2193" y="353"/>
                    <a:pt x="1053" y="333"/>
                    <a:pt x="1" y="302"/>
                  </a:cubicBezTo>
                  <a:lnTo>
                    <a:pt x="1" y="858"/>
                  </a:lnTo>
                  <a:cubicBezTo>
                    <a:pt x="1043" y="885"/>
                    <a:pt x="2175" y="906"/>
                    <a:pt x="3354" y="906"/>
                  </a:cubicBezTo>
                  <a:cubicBezTo>
                    <a:pt x="5857" y="906"/>
                    <a:pt x="8552" y="816"/>
                    <a:pt x="11055" y="556"/>
                  </a:cubicBezTo>
                  <a:lnTo>
                    <a:pt x="11014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2658850" y="3406950"/>
              <a:ext cx="322000" cy="27975"/>
            </a:xfrm>
            <a:custGeom>
              <a:avLst/>
              <a:gdLst/>
              <a:ahLst/>
              <a:cxnLst/>
              <a:rect l="l" t="t" r="r" b="b"/>
              <a:pathLst>
                <a:path w="12880" h="1119" extrusionOk="0">
                  <a:moveTo>
                    <a:pt x="12831" y="1"/>
                  </a:moveTo>
                  <a:cubicBezTo>
                    <a:pt x="9931" y="430"/>
                    <a:pt x="6583" y="564"/>
                    <a:pt x="3530" y="564"/>
                  </a:cubicBezTo>
                  <a:cubicBezTo>
                    <a:pt x="2288" y="564"/>
                    <a:pt x="1095" y="542"/>
                    <a:pt x="1" y="508"/>
                  </a:cubicBezTo>
                  <a:lnTo>
                    <a:pt x="1" y="1064"/>
                  </a:lnTo>
                  <a:cubicBezTo>
                    <a:pt x="1084" y="1098"/>
                    <a:pt x="2257" y="1118"/>
                    <a:pt x="3484" y="1118"/>
                  </a:cubicBezTo>
                  <a:cubicBezTo>
                    <a:pt x="6556" y="1118"/>
                    <a:pt x="9937" y="981"/>
                    <a:pt x="12879" y="556"/>
                  </a:cubicBezTo>
                  <a:lnTo>
                    <a:pt x="12831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2660225" y="3201050"/>
              <a:ext cx="303650" cy="25750"/>
            </a:xfrm>
            <a:custGeom>
              <a:avLst/>
              <a:gdLst/>
              <a:ahLst/>
              <a:cxnLst/>
              <a:rect l="l" t="t" r="r" b="b"/>
              <a:pathLst>
                <a:path w="12146" h="1030" extrusionOk="0">
                  <a:moveTo>
                    <a:pt x="12097" y="1"/>
                  </a:moveTo>
                  <a:cubicBezTo>
                    <a:pt x="9366" y="359"/>
                    <a:pt x="6301" y="474"/>
                    <a:pt x="3488" y="474"/>
                  </a:cubicBezTo>
                  <a:cubicBezTo>
                    <a:pt x="2262" y="474"/>
                    <a:pt x="1083" y="452"/>
                    <a:pt x="0" y="419"/>
                  </a:cubicBezTo>
                  <a:lnTo>
                    <a:pt x="0" y="974"/>
                  </a:lnTo>
                  <a:cubicBezTo>
                    <a:pt x="1063" y="1009"/>
                    <a:pt x="2222" y="1029"/>
                    <a:pt x="3429" y="1029"/>
                  </a:cubicBezTo>
                  <a:cubicBezTo>
                    <a:pt x="6268" y="1029"/>
                    <a:pt x="9368" y="920"/>
                    <a:pt x="12145" y="556"/>
                  </a:cubicBezTo>
                  <a:lnTo>
                    <a:pt x="1209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2659525" y="3304100"/>
              <a:ext cx="312750" cy="26750"/>
            </a:xfrm>
            <a:custGeom>
              <a:avLst/>
              <a:gdLst/>
              <a:ahLst/>
              <a:cxnLst/>
              <a:rect l="l" t="t" r="r" b="b"/>
              <a:pathLst>
                <a:path w="12510" h="1070" extrusionOk="0">
                  <a:moveTo>
                    <a:pt x="12468" y="0"/>
                  </a:moveTo>
                  <a:cubicBezTo>
                    <a:pt x="9626" y="394"/>
                    <a:pt x="6389" y="519"/>
                    <a:pt x="3436" y="519"/>
                  </a:cubicBezTo>
                  <a:cubicBezTo>
                    <a:pt x="2228" y="519"/>
                    <a:pt x="1068" y="498"/>
                    <a:pt x="1" y="466"/>
                  </a:cubicBezTo>
                  <a:lnTo>
                    <a:pt x="1" y="1022"/>
                  </a:lnTo>
                  <a:cubicBezTo>
                    <a:pt x="1078" y="1049"/>
                    <a:pt x="2243" y="1070"/>
                    <a:pt x="3457" y="1070"/>
                  </a:cubicBezTo>
                  <a:cubicBezTo>
                    <a:pt x="6413" y="1070"/>
                    <a:pt x="9650" y="946"/>
                    <a:pt x="12509" y="556"/>
                  </a:cubicBezTo>
                  <a:lnTo>
                    <a:pt x="12468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3026925" y="2481000"/>
              <a:ext cx="303300" cy="548800"/>
            </a:xfrm>
            <a:custGeom>
              <a:avLst/>
              <a:gdLst/>
              <a:ahLst/>
              <a:cxnLst/>
              <a:rect l="l" t="t" r="r" b="b"/>
              <a:pathLst>
                <a:path w="12132" h="21952" extrusionOk="0">
                  <a:moveTo>
                    <a:pt x="7318" y="1"/>
                  </a:moveTo>
                  <a:lnTo>
                    <a:pt x="1407" y="1331"/>
                  </a:lnTo>
                  <a:lnTo>
                    <a:pt x="2127" y="11508"/>
                  </a:lnTo>
                  <a:lnTo>
                    <a:pt x="1" y="12447"/>
                  </a:lnTo>
                  <a:lnTo>
                    <a:pt x="2819" y="21952"/>
                  </a:lnTo>
                  <a:cubicBezTo>
                    <a:pt x="2819" y="21952"/>
                    <a:pt x="9382" y="19764"/>
                    <a:pt x="10760" y="16452"/>
                  </a:cubicBezTo>
                  <a:cubicBezTo>
                    <a:pt x="12132" y="13140"/>
                    <a:pt x="7318" y="1"/>
                    <a:pt x="7318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2984925" y="2261250"/>
              <a:ext cx="238150" cy="300350"/>
            </a:xfrm>
            <a:custGeom>
              <a:avLst/>
              <a:gdLst/>
              <a:ahLst/>
              <a:cxnLst/>
              <a:rect l="l" t="t" r="r" b="b"/>
              <a:pathLst>
                <a:path w="9526" h="12014" extrusionOk="0">
                  <a:moveTo>
                    <a:pt x="4369" y="1"/>
                  </a:moveTo>
                  <a:cubicBezTo>
                    <a:pt x="4350" y="1"/>
                    <a:pt x="4332" y="3"/>
                    <a:pt x="4314" y="6"/>
                  </a:cubicBezTo>
                  <a:cubicBezTo>
                    <a:pt x="3772" y="106"/>
                    <a:pt x="4125" y="1502"/>
                    <a:pt x="4457" y="2514"/>
                  </a:cubicBezTo>
                  <a:lnTo>
                    <a:pt x="4457" y="2514"/>
                  </a:lnTo>
                  <a:cubicBezTo>
                    <a:pt x="4047" y="1472"/>
                    <a:pt x="3374" y="25"/>
                    <a:pt x="2803" y="25"/>
                  </a:cubicBezTo>
                  <a:cubicBezTo>
                    <a:pt x="2769" y="25"/>
                    <a:pt x="2736" y="30"/>
                    <a:pt x="2703" y="40"/>
                  </a:cubicBezTo>
                  <a:cubicBezTo>
                    <a:pt x="1988" y="262"/>
                    <a:pt x="2974" y="2966"/>
                    <a:pt x="3421" y="4096"/>
                  </a:cubicBezTo>
                  <a:lnTo>
                    <a:pt x="3421" y="4096"/>
                  </a:lnTo>
                  <a:cubicBezTo>
                    <a:pt x="3046" y="3208"/>
                    <a:pt x="2229" y="1427"/>
                    <a:pt x="1711" y="1427"/>
                  </a:cubicBezTo>
                  <a:cubicBezTo>
                    <a:pt x="1693" y="1427"/>
                    <a:pt x="1677" y="1429"/>
                    <a:pt x="1660" y="1432"/>
                  </a:cubicBezTo>
                  <a:cubicBezTo>
                    <a:pt x="988" y="1604"/>
                    <a:pt x="2517" y="5280"/>
                    <a:pt x="2517" y="5280"/>
                  </a:cubicBezTo>
                  <a:cubicBezTo>
                    <a:pt x="2517" y="5280"/>
                    <a:pt x="1387" y="3878"/>
                    <a:pt x="765" y="3878"/>
                  </a:cubicBezTo>
                  <a:cubicBezTo>
                    <a:pt x="660" y="3878"/>
                    <a:pt x="570" y="3918"/>
                    <a:pt x="501" y="4011"/>
                  </a:cubicBezTo>
                  <a:cubicBezTo>
                    <a:pt x="1" y="4697"/>
                    <a:pt x="2675" y="7824"/>
                    <a:pt x="2675" y="7824"/>
                  </a:cubicBezTo>
                  <a:lnTo>
                    <a:pt x="3217" y="12014"/>
                  </a:lnTo>
                  <a:lnTo>
                    <a:pt x="9526" y="10258"/>
                  </a:lnTo>
                  <a:lnTo>
                    <a:pt x="8223" y="6727"/>
                  </a:lnTo>
                  <a:cubicBezTo>
                    <a:pt x="8223" y="6727"/>
                    <a:pt x="7168" y="554"/>
                    <a:pt x="6180" y="554"/>
                  </a:cubicBezTo>
                  <a:cubicBezTo>
                    <a:pt x="6173" y="554"/>
                    <a:pt x="6166" y="554"/>
                    <a:pt x="6159" y="555"/>
                  </a:cubicBezTo>
                  <a:cubicBezTo>
                    <a:pt x="5504" y="609"/>
                    <a:pt x="5762" y="1927"/>
                    <a:pt x="6018" y="2832"/>
                  </a:cubicBezTo>
                  <a:lnTo>
                    <a:pt x="6018" y="2832"/>
                  </a:lnTo>
                  <a:cubicBezTo>
                    <a:pt x="5645" y="1748"/>
                    <a:pt x="4954" y="1"/>
                    <a:pt x="4369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3082825" y="2373175"/>
              <a:ext cx="51800" cy="60550"/>
            </a:xfrm>
            <a:custGeom>
              <a:avLst/>
              <a:gdLst/>
              <a:ahLst/>
              <a:cxnLst/>
              <a:rect l="l" t="t" r="r" b="b"/>
              <a:pathLst>
                <a:path w="2072" h="2422" extrusionOk="0">
                  <a:moveTo>
                    <a:pt x="1996" y="0"/>
                  </a:moveTo>
                  <a:cubicBezTo>
                    <a:pt x="1914" y="48"/>
                    <a:pt x="0" y="1166"/>
                    <a:pt x="90" y="2421"/>
                  </a:cubicBezTo>
                  <a:lnTo>
                    <a:pt x="234" y="2407"/>
                  </a:lnTo>
                  <a:cubicBezTo>
                    <a:pt x="158" y="1242"/>
                    <a:pt x="2051" y="137"/>
                    <a:pt x="2071" y="131"/>
                  </a:cubicBezTo>
                  <a:lnTo>
                    <a:pt x="199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3080250" y="2384150"/>
              <a:ext cx="22325" cy="15100"/>
            </a:xfrm>
            <a:custGeom>
              <a:avLst/>
              <a:gdLst/>
              <a:ahLst/>
              <a:cxnLst/>
              <a:rect l="l" t="t" r="r" b="b"/>
              <a:pathLst>
                <a:path w="893" h="604" extrusionOk="0">
                  <a:moveTo>
                    <a:pt x="7" y="0"/>
                  </a:moveTo>
                  <a:lnTo>
                    <a:pt x="1" y="151"/>
                  </a:lnTo>
                  <a:cubicBezTo>
                    <a:pt x="7" y="151"/>
                    <a:pt x="419" y="172"/>
                    <a:pt x="782" y="604"/>
                  </a:cubicBezTo>
                  <a:lnTo>
                    <a:pt x="892" y="508"/>
                  </a:lnTo>
                  <a:cubicBezTo>
                    <a:pt x="494" y="28"/>
                    <a:pt x="28" y="0"/>
                    <a:pt x="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3182075" y="2423225"/>
              <a:ext cx="9650" cy="23000"/>
            </a:xfrm>
            <a:custGeom>
              <a:avLst/>
              <a:gdLst/>
              <a:ahLst/>
              <a:cxnLst/>
              <a:rect l="l" t="t" r="r" b="b"/>
              <a:pathLst>
                <a:path w="386" h="920" extrusionOk="0">
                  <a:moveTo>
                    <a:pt x="323" y="1"/>
                  </a:moveTo>
                  <a:lnTo>
                    <a:pt x="179" y="28"/>
                  </a:lnTo>
                  <a:cubicBezTo>
                    <a:pt x="227" y="309"/>
                    <a:pt x="166" y="597"/>
                    <a:pt x="1" y="830"/>
                  </a:cubicBezTo>
                  <a:lnTo>
                    <a:pt x="118" y="920"/>
                  </a:lnTo>
                  <a:cubicBezTo>
                    <a:pt x="310" y="659"/>
                    <a:pt x="385" y="323"/>
                    <a:pt x="32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3210025" y="2757200"/>
              <a:ext cx="96900" cy="215175"/>
            </a:xfrm>
            <a:custGeom>
              <a:avLst/>
              <a:gdLst/>
              <a:ahLst/>
              <a:cxnLst/>
              <a:rect l="l" t="t" r="r" b="b"/>
              <a:pathLst>
                <a:path w="3876" h="8607" extrusionOk="0">
                  <a:moveTo>
                    <a:pt x="3224" y="0"/>
                  </a:moveTo>
                  <a:cubicBezTo>
                    <a:pt x="35" y="1235"/>
                    <a:pt x="1" y="5774"/>
                    <a:pt x="309" y="8607"/>
                  </a:cubicBezTo>
                  <a:lnTo>
                    <a:pt x="309" y="8607"/>
                  </a:lnTo>
                  <a:cubicBezTo>
                    <a:pt x="1674" y="7736"/>
                    <a:pt x="2915" y="6652"/>
                    <a:pt x="3436" y="5404"/>
                  </a:cubicBezTo>
                  <a:cubicBezTo>
                    <a:pt x="3875" y="4348"/>
                    <a:pt x="3683" y="2304"/>
                    <a:pt x="3224" y="0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2900400" y="2777950"/>
              <a:ext cx="272800" cy="780575"/>
            </a:xfrm>
            <a:custGeom>
              <a:avLst/>
              <a:gdLst/>
              <a:ahLst/>
              <a:cxnLst/>
              <a:rect l="l" t="t" r="r" b="b"/>
              <a:pathLst>
                <a:path w="10912" h="31223" extrusionOk="0">
                  <a:moveTo>
                    <a:pt x="5672" y="0"/>
                  </a:moveTo>
                  <a:lnTo>
                    <a:pt x="1" y="1173"/>
                  </a:lnTo>
                  <a:lnTo>
                    <a:pt x="2044" y="30948"/>
                  </a:lnTo>
                  <a:lnTo>
                    <a:pt x="8292" y="31223"/>
                  </a:lnTo>
                  <a:lnTo>
                    <a:pt x="6536" y="12515"/>
                  </a:lnTo>
                  <a:lnTo>
                    <a:pt x="10911" y="10238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3056775" y="3017100"/>
              <a:ext cx="10300" cy="139400"/>
            </a:xfrm>
            <a:custGeom>
              <a:avLst/>
              <a:gdLst/>
              <a:ahLst/>
              <a:cxnLst/>
              <a:rect l="l" t="t" r="r" b="b"/>
              <a:pathLst>
                <a:path w="412" h="5576" extrusionOk="0">
                  <a:moveTo>
                    <a:pt x="151" y="0"/>
                  </a:moveTo>
                  <a:lnTo>
                    <a:pt x="0" y="7"/>
                  </a:lnTo>
                  <a:lnTo>
                    <a:pt x="261" y="5576"/>
                  </a:lnTo>
                  <a:lnTo>
                    <a:pt x="412" y="556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2897325" y="2819250"/>
              <a:ext cx="73925" cy="232500"/>
            </a:xfrm>
            <a:custGeom>
              <a:avLst/>
              <a:gdLst/>
              <a:ahLst/>
              <a:cxnLst/>
              <a:rect l="l" t="t" r="r" b="b"/>
              <a:pathLst>
                <a:path w="2957" h="9300" extrusionOk="0">
                  <a:moveTo>
                    <a:pt x="83" y="1"/>
                  </a:moveTo>
                  <a:lnTo>
                    <a:pt x="0" y="76"/>
                  </a:lnTo>
                  <a:lnTo>
                    <a:pt x="2785" y="3162"/>
                  </a:lnTo>
                  <a:lnTo>
                    <a:pt x="1098" y="4136"/>
                  </a:lnTo>
                  <a:lnTo>
                    <a:pt x="2215" y="6776"/>
                  </a:lnTo>
                  <a:lnTo>
                    <a:pt x="618" y="9238"/>
                  </a:lnTo>
                  <a:lnTo>
                    <a:pt x="714" y="9300"/>
                  </a:lnTo>
                  <a:lnTo>
                    <a:pt x="2346" y="6790"/>
                  </a:lnTo>
                  <a:lnTo>
                    <a:pt x="1242" y="4184"/>
                  </a:lnTo>
                  <a:lnTo>
                    <a:pt x="2956" y="3190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2981325" y="3224875"/>
              <a:ext cx="47700" cy="127925"/>
            </a:xfrm>
            <a:custGeom>
              <a:avLst/>
              <a:gdLst/>
              <a:ahLst/>
              <a:cxnLst/>
              <a:rect l="l" t="t" r="r" b="b"/>
              <a:pathLst>
                <a:path w="1908" h="5117" extrusionOk="0">
                  <a:moveTo>
                    <a:pt x="1797" y="1"/>
                  </a:moveTo>
                  <a:cubicBezTo>
                    <a:pt x="1797" y="35"/>
                    <a:pt x="1777" y="3683"/>
                    <a:pt x="1" y="5027"/>
                  </a:cubicBezTo>
                  <a:lnTo>
                    <a:pt x="69" y="5117"/>
                  </a:lnTo>
                  <a:cubicBezTo>
                    <a:pt x="1887" y="3738"/>
                    <a:pt x="1907" y="152"/>
                    <a:pt x="1907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3034125" y="3271525"/>
              <a:ext cx="15300" cy="44600"/>
            </a:xfrm>
            <a:custGeom>
              <a:avLst/>
              <a:gdLst/>
              <a:ahLst/>
              <a:cxnLst/>
              <a:rect l="l" t="t" r="r" b="b"/>
              <a:pathLst>
                <a:path w="612" h="1784" extrusionOk="0">
                  <a:moveTo>
                    <a:pt x="433" y="0"/>
                  </a:moveTo>
                  <a:lnTo>
                    <a:pt x="323" y="21"/>
                  </a:lnTo>
                  <a:cubicBezTo>
                    <a:pt x="323" y="34"/>
                    <a:pt x="495" y="994"/>
                    <a:pt x="1" y="1721"/>
                  </a:cubicBezTo>
                  <a:lnTo>
                    <a:pt x="97" y="1783"/>
                  </a:lnTo>
                  <a:cubicBezTo>
                    <a:pt x="611" y="1015"/>
                    <a:pt x="440" y="41"/>
                    <a:pt x="433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2950825" y="3532800"/>
              <a:ext cx="153800" cy="9775"/>
            </a:xfrm>
            <a:custGeom>
              <a:avLst/>
              <a:gdLst/>
              <a:ahLst/>
              <a:cxnLst/>
              <a:rect l="l" t="t" r="r" b="b"/>
              <a:pathLst>
                <a:path w="6152" h="391" extrusionOk="0">
                  <a:moveTo>
                    <a:pt x="0" y="0"/>
                  </a:moveTo>
                  <a:lnTo>
                    <a:pt x="0" y="110"/>
                  </a:lnTo>
                  <a:lnTo>
                    <a:pt x="6151" y="391"/>
                  </a:lnTo>
                  <a:lnTo>
                    <a:pt x="6151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2402375" y="2824225"/>
              <a:ext cx="291475" cy="737725"/>
            </a:xfrm>
            <a:custGeom>
              <a:avLst/>
              <a:gdLst/>
              <a:ahLst/>
              <a:cxnLst/>
              <a:rect l="l" t="t" r="r" b="b"/>
              <a:pathLst>
                <a:path w="11659" h="29509" extrusionOk="0">
                  <a:moveTo>
                    <a:pt x="10624" y="0"/>
                  </a:moveTo>
                  <a:cubicBezTo>
                    <a:pt x="9940" y="0"/>
                    <a:pt x="2066" y="289"/>
                    <a:pt x="1" y="13503"/>
                  </a:cubicBezTo>
                  <a:lnTo>
                    <a:pt x="6659" y="15355"/>
                  </a:lnTo>
                  <a:lnTo>
                    <a:pt x="5891" y="29509"/>
                  </a:lnTo>
                  <a:lnTo>
                    <a:pt x="11658" y="29235"/>
                  </a:lnTo>
                  <a:lnTo>
                    <a:pt x="10671" y="1"/>
                  </a:lnTo>
                  <a:cubicBezTo>
                    <a:pt x="10671" y="1"/>
                    <a:pt x="10655" y="0"/>
                    <a:pt x="10624" y="0"/>
                  </a:cubicBez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2567125" y="3031675"/>
              <a:ext cx="5175" cy="227175"/>
            </a:xfrm>
            <a:custGeom>
              <a:avLst/>
              <a:gdLst/>
              <a:ahLst/>
              <a:cxnLst/>
              <a:rect l="l" t="t" r="r" b="b"/>
              <a:pathLst>
                <a:path w="207" h="9087" extrusionOk="0">
                  <a:moveTo>
                    <a:pt x="56" y="0"/>
                  </a:moveTo>
                  <a:lnTo>
                    <a:pt x="1" y="9087"/>
                  </a:lnTo>
                  <a:lnTo>
                    <a:pt x="152" y="9087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2555475" y="3049550"/>
              <a:ext cx="16825" cy="22100"/>
            </a:xfrm>
            <a:custGeom>
              <a:avLst/>
              <a:gdLst/>
              <a:ahLst/>
              <a:cxnLst/>
              <a:rect l="l" t="t" r="r" b="b"/>
              <a:pathLst>
                <a:path w="673" h="884" extrusionOk="0">
                  <a:moveTo>
                    <a:pt x="108" y="0"/>
                  </a:moveTo>
                  <a:cubicBezTo>
                    <a:pt x="72" y="0"/>
                    <a:pt x="36" y="7"/>
                    <a:pt x="0" y="19"/>
                  </a:cubicBezTo>
                  <a:lnTo>
                    <a:pt x="55" y="156"/>
                  </a:lnTo>
                  <a:cubicBezTo>
                    <a:pt x="68" y="155"/>
                    <a:pt x="80" y="154"/>
                    <a:pt x="92" y="154"/>
                  </a:cubicBezTo>
                  <a:cubicBezTo>
                    <a:pt x="134" y="154"/>
                    <a:pt x="176" y="164"/>
                    <a:pt x="213" y="191"/>
                  </a:cubicBezTo>
                  <a:cubicBezTo>
                    <a:pt x="316" y="252"/>
                    <a:pt x="453" y="424"/>
                    <a:pt x="528" y="883"/>
                  </a:cubicBezTo>
                  <a:lnTo>
                    <a:pt x="672" y="856"/>
                  </a:lnTo>
                  <a:cubicBezTo>
                    <a:pt x="604" y="437"/>
                    <a:pt x="480" y="170"/>
                    <a:pt x="288" y="53"/>
                  </a:cubicBezTo>
                  <a:cubicBezTo>
                    <a:pt x="232" y="19"/>
                    <a:pt x="170" y="0"/>
                    <a:pt x="10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2601075" y="2834850"/>
              <a:ext cx="77850" cy="220675"/>
            </a:xfrm>
            <a:custGeom>
              <a:avLst/>
              <a:gdLst/>
              <a:ahLst/>
              <a:cxnLst/>
              <a:rect l="l" t="t" r="r" b="b"/>
              <a:pathLst>
                <a:path w="3114" h="8827" extrusionOk="0">
                  <a:moveTo>
                    <a:pt x="2874" y="1"/>
                  </a:moveTo>
                  <a:lnTo>
                    <a:pt x="1" y="3190"/>
                  </a:lnTo>
                  <a:lnTo>
                    <a:pt x="1715" y="4191"/>
                  </a:lnTo>
                  <a:lnTo>
                    <a:pt x="611" y="6804"/>
                  </a:lnTo>
                  <a:lnTo>
                    <a:pt x="3038" y="8827"/>
                  </a:lnTo>
                  <a:lnTo>
                    <a:pt x="3114" y="8744"/>
                  </a:lnTo>
                  <a:lnTo>
                    <a:pt x="741" y="6769"/>
                  </a:lnTo>
                  <a:lnTo>
                    <a:pt x="1859" y="4143"/>
                  </a:lnTo>
                  <a:lnTo>
                    <a:pt x="172" y="3162"/>
                  </a:lnTo>
                  <a:lnTo>
                    <a:pt x="2956" y="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2549825" y="3537250"/>
              <a:ext cx="142825" cy="11325"/>
            </a:xfrm>
            <a:custGeom>
              <a:avLst/>
              <a:gdLst/>
              <a:ahLst/>
              <a:cxnLst/>
              <a:rect l="l" t="t" r="r" b="b"/>
              <a:pathLst>
                <a:path w="5713" h="453" extrusionOk="0">
                  <a:moveTo>
                    <a:pt x="5706" y="0"/>
                  </a:moveTo>
                  <a:lnTo>
                    <a:pt x="0" y="343"/>
                  </a:lnTo>
                  <a:lnTo>
                    <a:pt x="7" y="453"/>
                  </a:lnTo>
                  <a:lnTo>
                    <a:pt x="5712" y="110"/>
                  </a:lnTo>
                  <a:lnTo>
                    <a:pt x="5706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2587200" y="3394950"/>
              <a:ext cx="73725" cy="116950"/>
            </a:xfrm>
            <a:custGeom>
              <a:avLst/>
              <a:gdLst/>
              <a:ahLst/>
              <a:cxnLst/>
              <a:rect l="l" t="t" r="r" b="b"/>
              <a:pathLst>
                <a:path w="2949" h="4678" extrusionOk="0">
                  <a:moveTo>
                    <a:pt x="96" y="1"/>
                  </a:moveTo>
                  <a:lnTo>
                    <a:pt x="96" y="1"/>
                  </a:lnTo>
                  <a:cubicBezTo>
                    <a:pt x="0" y="2277"/>
                    <a:pt x="2757" y="4581"/>
                    <a:pt x="2873" y="4677"/>
                  </a:cubicBezTo>
                  <a:lnTo>
                    <a:pt x="2949" y="4588"/>
                  </a:lnTo>
                  <a:cubicBezTo>
                    <a:pt x="2921" y="4568"/>
                    <a:pt x="117" y="2229"/>
                    <a:pt x="206" y="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2583925" y="3458725"/>
              <a:ext cx="30200" cy="35525"/>
            </a:xfrm>
            <a:custGeom>
              <a:avLst/>
              <a:gdLst/>
              <a:ahLst/>
              <a:cxnLst/>
              <a:rect l="l" t="t" r="r" b="b"/>
              <a:pathLst>
                <a:path w="1208" h="1421" extrusionOk="0">
                  <a:moveTo>
                    <a:pt x="104" y="1"/>
                  </a:moveTo>
                  <a:lnTo>
                    <a:pt x="1" y="28"/>
                  </a:lnTo>
                  <a:cubicBezTo>
                    <a:pt x="254" y="920"/>
                    <a:pt x="1119" y="1400"/>
                    <a:pt x="1153" y="1420"/>
                  </a:cubicBezTo>
                  <a:lnTo>
                    <a:pt x="1208" y="1324"/>
                  </a:lnTo>
                  <a:cubicBezTo>
                    <a:pt x="1201" y="1324"/>
                    <a:pt x="351" y="844"/>
                    <a:pt x="104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847600" y="2691025"/>
              <a:ext cx="397250" cy="300450"/>
            </a:xfrm>
            <a:custGeom>
              <a:avLst/>
              <a:gdLst/>
              <a:ahLst/>
              <a:cxnLst/>
              <a:rect l="l" t="t" r="r" b="b"/>
              <a:pathLst>
                <a:path w="15890" h="12018" extrusionOk="0">
                  <a:moveTo>
                    <a:pt x="961" y="0"/>
                  </a:moveTo>
                  <a:lnTo>
                    <a:pt x="1" y="5466"/>
                  </a:lnTo>
                  <a:lnTo>
                    <a:pt x="6516" y="8236"/>
                  </a:lnTo>
                  <a:lnTo>
                    <a:pt x="8936" y="9395"/>
                  </a:lnTo>
                  <a:cubicBezTo>
                    <a:pt x="8936" y="9395"/>
                    <a:pt x="10724" y="12018"/>
                    <a:pt x="11462" y="12018"/>
                  </a:cubicBezTo>
                  <a:cubicBezTo>
                    <a:pt x="11496" y="12018"/>
                    <a:pt x="11527" y="12012"/>
                    <a:pt x="11556" y="12001"/>
                  </a:cubicBezTo>
                  <a:cubicBezTo>
                    <a:pt x="12180" y="11761"/>
                    <a:pt x="10966" y="10081"/>
                    <a:pt x="10966" y="10081"/>
                  </a:cubicBezTo>
                  <a:lnTo>
                    <a:pt x="10966" y="10081"/>
                  </a:lnTo>
                  <a:cubicBezTo>
                    <a:pt x="10966" y="10081"/>
                    <a:pt x="13063" y="11706"/>
                    <a:pt x="13726" y="11706"/>
                  </a:cubicBezTo>
                  <a:cubicBezTo>
                    <a:pt x="13809" y="11706"/>
                    <a:pt x="13870" y="11681"/>
                    <a:pt x="13901" y="11624"/>
                  </a:cubicBezTo>
                  <a:cubicBezTo>
                    <a:pt x="14121" y="11233"/>
                    <a:pt x="12749" y="10095"/>
                    <a:pt x="12098" y="9587"/>
                  </a:cubicBezTo>
                  <a:lnTo>
                    <a:pt x="12098" y="9587"/>
                  </a:lnTo>
                  <a:cubicBezTo>
                    <a:pt x="12778" y="10093"/>
                    <a:pt x="14339" y="11200"/>
                    <a:pt x="15009" y="11200"/>
                  </a:cubicBezTo>
                  <a:cubicBezTo>
                    <a:pt x="15129" y="11200"/>
                    <a:pt x="15220" y="11164"/>
                    <a:pt x="15273" y="11082"/>
                  </a:cubicBezTo>
                  <a:cubicBezTo>
                    <a:pt x="15547" y="10643"/>
                    <a:pt x="14443" y="9711"/>
                    <a:pt x="13641" y="9114"/>
                  </a:cubicBezTo>
                  <a:lnTo>
                    <a:pt x="13641" y="9114"/>
                  </a:lnTo>
                  <a:cubicBezTo>
                    <a:pt x="14211" y="9491"/>
                    <a:pt x="14965" y="9927"/>
                    <a:pt x="15379" y="9927"/>
                  </a:cubicBezTo>
                  <a:cubicBezTo>
                    <a:pt x="15507" y="9927"/>
                    <a:pt x="15603" y="9885"/>
                    <a:pt x="15650" y="9786"/>
                  </a:cubicBezTo>
                  <a:cubicBezTo>
                    <a:pt x="15869" y="9333"/>
                    <a:pt x="14532" y="8332"/>
                    <a:pt x="13709" y="7777"/>
                  </a:cubicBezTo>
                  <a:lnTo>
                    <a:pt x="13709" y="7777"/>
                  </a:lnTo>
                  <a:cubicBezTo>
                    <a:pt x="14182" y="8063"/>
                    <a:pt x="14821" y="8393"/>
                    <a:pt x="15231" y="8393"/>
                  </a:cubicBezTo>
                  <a:cubicBezTo>
                    <a:pt x="15409" y="8393"/>
                    <a:pt x="15544" y="8331"/>
                    <a:pt x="15602" y="8175"/>
                  </a:cubicBezTo>
                  <a:cubicBezTo>
                    <a:pt x="15890" y="7379"/>
                    <a:pt x="9745" y="4087"/>
                    <a:pt x="9745" y="4087"/>
                  </a:cubicBezTo>
                  <a:lnTo>
                    <a:pt x="8326" y="3422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3083000" y="2792800"/>
              <a:ext cx="18200" cy="6425"/>
            </a:xfrm>
            <a:custGeom>
              <a:avLst/>
              <a:gdLst/>
              <a:ahLst/>
              <a:cxnLst/>
              <a:rect l="l" t="t" r="r" b="b"/>
              <a:pathLst>
                <a:path w="728" h="257" extrusionOk="0">
                  <a:moveTo>
                    <a:pt x="348" y="1"/>
                  </a:moveTo>
                  <a:cubicBezTo>
                    <a:pt x="225" y="1"/>
                    <a:pt x="102" y="40"/>
                    <a:pt x="0" y="119"/>
                  </a:cubicBezTo>
                  <a:lnTo>
                    <a:pt x="96" y="236"/>
                  </a:lnTo>
                  <a:cubicBezTo>
                    <a:pt x="101" y="231"/>
                    <a:pt x="197" y="152"/>
                    <a:pt x="345" y="152"/>
                  </a:cubicBezTo>
                  <a:cubicBezTo>
                    <a:pt x="429" y="152"/>
                    <a:pt x="529" y="177"/>
                    <a:pt x="638" y="256"/>
                  </a:cubicBezTo>
                  <a:lnTo>
                    <a:pt x="727" y="140"/>
                  </a:lnTo>
                  <a:cubicBezTo>
                    <a:pt x="617" y="47"/>
                    <a:pt x="482" y="1"/>
                    <a:pt x="34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2522900" y="2446475"/>
              <a:ext cx="405300" cy="318800"/>
            </a:xfrm>
            <a:custGeom>
              <a:avLst/>
              <a:gdLst/>
              <a:ahLst/>
              <a:cxnLst/>
              <a:rect l="l" t="t" r="r" b="b"/>
              <a:pathLst>
                <a:path w="16212" h="12752" extrusionOk="0">
                  <a:moveTo>
                    <a:pt x="6809" y="1"/>
                  </a:moveTo>
                  <a:cubicBezTo>
                    <a:pt x="6081" y="1"/>
                    <a:pt x="5314" y="136"/>
                    <a:pt x="4588" y="511"/>
                  </a:cubicBezTo>
                  <a:cubicBezTo>
                    <a:pt x="672" y="2527"/>
                    <a:pt x="1372" y="7231"/>
                    <a:pt x="0" y="7266"/>
                  </a:cubicBezTo>
                  <a:cubicBezTo>
                    <a:pt x="0" y="7266"/>
                    <a:pt x="328" y="7957"/>
                    <a:pt x="1012" y="7957"/>
                  </a:cubicBezTo>
                  <a:cubicBezTo>
                    <a:pt x="1049" y="7957"/>
                    <a:pt x="1086" y="7955"/>
                    <a:pt x="1125" y="7951"/>
                  </a:cubicBezTo>
                  <a:lnTo>
                    <a:pt x="1125" y="7951"/>
                  </a:lnTo>
                  <a:cubicBezTo>
                    <a:pt x="652" y="8424"/>
                    <a:pt x="460" y="9117"/>
                    <a:pt x="611" y="9775"/>
                  </a:cubicBezTo>
                  <a:cubicBezTo>
                    <a:pt x="871" y="10886"/>
                    <a:pt x="28" y="12608"/>
                    <a:pt x="28" y="12608"/>
                  </a:cubicBezTo>
                  <a:lnTo>
                    <a:pt x="7126" y="12752"/>
                  </a:lnTo>
                  <a:lnTo>
                    <a:pt x="16157" y="11908"/>
                  </a:lnTo>
                  <a:cubicBezTo>
                    <a:pt x="16157" y="11908"/>
                    <a:pt x="15430" y="10447"/>
                    <a:pt x="15485" y="9830"/>
                  </a:cubicBezTo>
                  <a:cubicBezTo>
                    <a:pt x="15547" y="9213"/>
                    <a:pt x="16212" y="7327"/>
                    <a:pt x="15547" y="6401"/>
                  </a:cubicBezTo>
                  <a:cubicBezTo>
                    <a:pt x="14875" y="5476"/>
                    <a:pt x="14312" y="5188"/>
                    <a:pt x="14312" y="4255"/>
                  </a:cubicBezTo>
                  <a:cubicBezTo>
                    <a:pt x="14312" y="3446"/>
                    <a:pt x="13753" y="649"/>
                    <a:pt x="11510" y="649"/>
                  </a:cubicBezTo>
                  <a:cubicBezTo>
                    <a:pt x="11147" y="649"/>
                    <a:pt x="10741" y="722"/>
                    <a:pt x="10287" y="888"/>
                  </a:cubicBezTo>
                  <a:cubicBezTo>
                    <a:pt x="10287" y="888"/>
                    <a:pt x="8675" y="1"/>
                    <a:pt x="680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2870225" y="2609775"/>
              <a:ext cx="61075" cy="64950"/>
            </a:xfrm>
            <a:custGeom>
              <a:avLst/>
              <a:gdLst/>
              <a:ahLst/>
              <a:cxnLst/>
              <a:rect l="l" t="t" r="r" b="b"/>
              <a:pathLst>
                <a:path w="2443" h="2598" extrusionOk="0">
                  <a:moveTo>
                    <a:pt x="1358" y="1"/>
                  </a:moveTo>
                  <a:cubicBezTo>
                    <a:pt x="748" y="1"/>
                    <a:pt x="118" y="802"/>
                    <a:pt x="118" y="802"/>
                  </a:cubicBezTo>
                  <a:lnTo>
                    <a:pt x="1" y="2544"/>
                  </a:lnTo>
                  <a:cubicBezTo>
                    <a:pt x="120" y="2581"/>
                    <a:pt x="238" y="2597"/>
                    <a:pt x="353" y="2597"/>
                  </a:cubicBezTo>
                  <a:cubicBezTo>
                    <a:pt x="1551" y="2597"/>
                    <a:pt x="2443" y="754"/>
                    <a:pt x="1805" y="178"/>
                  </a:cubicBezTo>
                  <a:cubicBezTo>
                    <a:pt x="1664" y="51"/>
                    <a:pt x="1512" y="1"/>
                    <a:pt x="1358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2878475" y="2624275"/>
              <a:ext cx="31900" cy="21175"/>
            </a:xfrm>
            <a:custGeom>
              <a:avLst/>
              <a:gdLst/>
              <a:ahLst/>
              <a:cxnLst/>
              <a:rect l="l" t="t" r="r" b="b"/>
              <a:pathLst>
                <a:path w="1276" h="847" extrusionOk="0">
                  <a:moveTo>
                    <a:pt x="984" y="1"/>
                  </a:moveTo>
                  <a:cubicBezTo>
                    <a:pt x="470" y="1"/>
                    <a:pt x="23" y="722"/>
                    <a:pt x="0" y="757"/>
                  </a:cubicBezTo>
                  <a:lnTo>
                    <a:pt x="137" y="846"/>
                  </a:lnTo>
                  <a:cubicBezTo>
                    <a:pt x="143" y="834"/>
                    <a:pt x="560" y="163"/>
                    <a:pt x="986" y="163"/>
                  </a:cubicBezTo>
                  <a:cubicBezTo>
                    <a:pt x="1056" y="163"/>
                    <a:pt x="1125" y="181"/>
                    <a:pt x="1193" y="222"/>
                  </a:cubicBezTo>
                  <a:lnTo>
                    <a:pt x="1276" y="85"/>
                  </a:lnTo>
                  <a:cubicBezTo>
                    <a:pt x="1178" y="26"/>
                    <a:pt x="1080" y="1"/>
                    <a:pt x="98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2891500" y="2628450"/>
              <a:ext cx="11000" cy="18200"/>
            </a:xfrm>
            <a:custGeom>
              <a:avLst/>
              <a:gdLst/>
              <a:ahLst/>
              <a:cxnLst/>
              <a:rect l="l" t="t" r="r" b="b"/>
              <a:pathLst>
                <a:path w="440" h="728" extrusionOk="0">
                  <a:moveTo>
                    <a:pt x="41" y="0"/>
                  </a:moveTo>
                  <a:lnTo>
                    <a:pt x="0" y="158"/>
                  </a:lnTo>
                  <a:cubicBezTo>
                    <a:pt x="89" y="172"/>
                    <a:pt x="165" y="227"/>
                    <a:pt x="206" y="309"/>
                  </a:cubicBezTo>
                  <a:cubicBezTo>
                    <a:pt x="268" y="460"/>
                    <a:pt x="172" y="652"/>
                    <a:pt x="172" y="652"/>
                  </a:cubicBezTo>
                  <a:lnTo>
                    <a:pt x="309" y="727"/>
                  </a:lnTo>
                  <a:cubicBezTo>
                    <a:pt x="316" y="713"/>
                    <a:pt x="439" y="467"/>
                    <a:pt x="350" y="247"/>
                  </a:cubicBezTo>
                  <a:cubicBezTo>
                    <a:pt x="288" y="124"/>
                    <a:pt x="179" y="35"/>
                    <a:pt x="4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546125" y="2619775"/>
              <a:ext cx="63725" cy="63850"/>
            </a:xfrm>
            <a:custGeom>
              <a:avLst/>
              <a:gdLst/>
              <a:ahLst/>
              <a:cxnLst/>
              <a:rect l="l" t="t" r="r" b="b"/>
              <a:pathLst>
                <a:path w="2549" h="2554" extrusionOk="0">
                  <a:moveTo>
                    <a:pt x="1018" y="0"/>
                  </a:moveTo>
                  <a:cubicBezTo>
                    <a:pt x="847" y="0"/>
                    <a:pt x="683" y="59"/>
                    <a:pt x="546" y="210"/>
                  </a:cubicBezTo>
                  <a:cubicBezTo>
                    <a:pt x="1" y="810"/>
                    <a:pt x="987" y="2553"/>
                    <a:pt x="2132" y="2553"/>
                  </a:cubicBezTo>
                  <a:cubicBezTo>
                    <a:pt x="2269" y="2553"/>
                    <a:pt x="2409" y="2528"/>
                    <a:pt x="2548" y="2473"/>
                  </a:cubicBezTo>
                  <a:lnTo>
                    <a:pt x="2308" y="718"/>
                  </a:lnTo>
                  <a:cubicBezTo>
                    <a:pt x="2308" y="718"/>
                    <a:pt x="1616" y="0"/>
                    <a:pt x="1018" y="0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2566275" y="2634200"/>
              <a:ext cx="33975" cy="19650"/>
            </a:xfrm>
            <a:custGeom>
              <a:avLst/>
              <a:gdLst/>
              <a:ahLst/>
              <a:cxnLst/>
              <a:rect l="l" t="t" r="r" b="b"/>
              <a:pathLst>
                <a:path w="1359" h="786" extrusionOk="0">
                  <a:moveTo>
                    <a:pt x="320" y="1"/>
                  </a:moveTo>
                  <a:cubicBezTo>
                    <a:pt x="211" y="1"/>
                    <a:pt x="103" y="32"/>
                    <a:pt x="0" y="106"/>
                  </a:cubicBezTo>
                  <a:lnTo>
                    <a:pt x="96" y="237"/>
                  </a:lnTo>
                  <a:cubicBezTo>
                    <a:pt x="168" y="184"/>
                    <a:pt x="246" y="162"/>
                    <a:pt x="326" y="162"/>
                  </a:cubicBezTo>
                  <a:cubicBezTo>
                    <a:pt x="748" y="162"/>
                    <a:pt x="1229" y="779"/>
                    <a:pt x="1235" y="785"/>
                  </a:cubicBezTo>
                  <a:lnTo>
                    <a:pt x="1358" y="689"/>
                  </a:lnTo>
                  <a:cubicBezTo>
                    <a:pt x="1336" y="655"/>
                    <a:pt x="822" y="1"/>
                    <a:pt x="32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2575700" y="2637700"/>
              <a:ext cx="10150" cy="18550"/>
            </a:xfrm>
            <a:custGeom>
              <a:avLst/>
              <a:gdLst/>
              <a:ahLst/>
              <a:cxnLst/>
              <a:rect l="l" t="t" r="r" b="b"/>
              <a:pathLst>
                <a:path w="406" h="742" extrusionOk="0">
                  <a:moveTo>
                    <a:pt x="350" y="1"/>
                  </a:moveTo>
                  <a:cubicBezTo>
                    <a:pt x="220" y="35"/>
                    <a:pt x="117" y="131"/>
                    <a:pt x="76" y="254"/>
                  </a:cubicBezTo>
                  <a:cubicBezTo>
                    <a:pt x="1" y="481"/>
                    <a:pt x="165" y="727"/>
                    <a:pt x="172" y="741"/>
                  </a:cubicBezTo>
                  <a:lnTo>
                    <a:pt x="302" y="645"/>
                  </a:lnTo>
                  <a:cubicBezTo>
                    <a:pt x="302" y="645"/>
                    <a:pt x="172" y="460"/>
                    <a:pt x="227" y="302"/>
                  </a:cubicBezTo>
                  <a:cubicBezTo>
                    <a:pt x="254" y="227"/>
                    <a:pt x="323" y="165"/>
                    <a:pt x="405" y="14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2578800" y="2666500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199" y="1"/>
                  </a:moveTo>
                  <a:cubicBezTo>
                    <a:pt x="89" y="1"/>
                    <a:pt x="0" y="97"/>
                    <a:pt x="0" y="206"/>
                  </a:cubicBezTo>
                  <a:cubicBezTo>
                    <a:pt x="0" y="316"/>
                    <a:pt x="89" y="405"/>
                    <a:pt x="199" y="405"/>
                  </a:cubicBezTo>
                  <a:cubicBezTo>
                    <a:pt x="315" y="405"/>
                    <a:pt x="405" y="316"/>
                    <a:pt x="405" y="206"/>
                  </a:cubicBezTo>
                  <a:cubicBezTo>
                    <a:pt x="405" y="97"/>
                    <a:pt x="315" y="1"/>
                    <a:pt x="199" y="1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2888575" y="265707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0" y="0"/>
                  </a:moveTo>
                  <a:cubicBezTo>
                    <a:pt x="90" y="0"/>
                    <a:pt x="1" y="90"/>
                    <a:pt x="1" y="206"/>
                  </a:cubicBezTo>
                  <a:cubicBezTo>
                    <a:pt x="1" y="316"/>
                    <a:pt x="90" y="405"/>
                    <a:pt x="200" y="405"/>
                  </a:cubicBezTo>
                  <a:cubicBezTo>
                    <a:pt x="309" y="405"/>
                    <a:pt x="405" y="316"/>
                    <a:pt x="405" y="206"/>
                  </a:cubicBezTo>
                  <a:cubicBezTo>
                    <a:pt x="405" y="90"/>
                    <a:pt x="309" y="0"/>
                    <a:pt x="200" y="0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2598850" y="2459925"/>
              <a:ext cx="277075" cy="409650"/>
            </a:xfrm>
            <a:custGeom>
              <a:avLst/>
              <a:gdLst/>
              <a:ahLst/>
              <a:cxnLst/>
              <a:rect l="l" t="t" r="r" b="b"/>
              <a:pathLst>
                <a:path w="11083" h="16386" extrusionOk="0">
                  <a:moveTo>
                    <a:pt x="5226" y="0"/>
                  </a:moveTo>
                  <a:cubicBezTo>
                    <a:pt x="1374" y="0"/>
                    <a:pt x="148" y="3080"/>
                    <a:pt x="21" y="6440"/>
                  </a:cubicBezTo>
                  <a:cubicBezTo>
                    <a:pt x="0" y="7057"/>
                    <a:pt x="14" y="7674"/>
                    <a:pt x="69" y="8291"/>
                  </a:cubicBezTo>
                  <a:cubicBezTo>
                    <a:pt x="131" y="8997"/>
                    <a:pt x="261" y="9697"/>
                    <a:pt x="460" y="10383"/>
                  </a:cubicBezTo>
                  <a:cubicBezTo>
                    <a:pt x="954" y="12001"/>
                    <a:pt x="1866" y="13235"/>
                    <a:pt x="3292" y="13606"/>
                  </a:cubicBezTo>
                  <a:lnTo>
                    <a:pt x="3292" y="15615"/>
                  </a:lnTo>
                  <a:cubicBezTo>
                    <a:pt x="3292" y="15615"/>
                    <a:pt x="4806" y="16385"/>
                    <a:pt x="6891" y="16385"/>
                  </a:cubicBezTo>
                  <a:cubicBezTo>
                    <a:pt x="8149" y="16385"/>
                    <a:pt x="9616" y="16105"/>
                    <a:pt x="11082" y="15204"/>
                  </a:cubicBezTo>
                  <a:cubicBezTo>
                    <a:pt x="11082" y="15204"/>
                    <a:pt x="10959" y="12899"/>
                    <a:pt x="10945" y="8826"/>
                  </a:cubicBezTo>
                  <a:cubicBezTo>
                    <a:pt x="10925" y="4602"/>
                    <a:pt x="10328" y="213"/>
                    <a:pt x="5541" y="7"/>
                  </a:cubicBezTo>
                  <a:cubicBezTo>
                    <a:pt x="5434" y="3"/>
                    <a:pt x="5329" y="0"/>
                    <a:pt x="5226" y="0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596950" y="2457700"/>
              <a:ext cx="277425" cy="204375"/>
            </a:xfrm>
            <a:custGeom>
              <a:avLst/>
              <a:gdLst/>
              <a:ahLst/>
              <a:cxnLst/>
              <a:rect l="l" t="t" r="r" b="b"/>
              <a:pathLst>
                <a:path w="11097" h="8175" extrusionOk="0">
                  <a:moveTo>
                    <a:pt x="5302" y="0"/>
                  </a:moveTo>
                  <a:cubicBezTo>
                    <a:pt x="1126" y="0"/>
                    <a:pt x="118" y="3545"/>
                    <a:pt x="8" y="6529"/>
                  </a:cubicBezTo>
                  <a:cubicBezTo>
                    <a:pt x="1" y="6666"/>
                    <a:pt x="1" y="6796"/>
                    <a:pt x="1" y="6933"/>
                  </a:cubicBezTo>
                  <a:lnTo>
                    <a:pt x="1" y="7043"/>
                  </a:lnTo>
                  <a:lnTo>
                    <a:pt x="111" y="7029"/>
                  </a:lnTo>
                  <a:cubicBezTo>
                    <a:pt x="234" y="7009"/>
                    <a:pt x="3025" y="6549"/>
                    <a:pt x="4212" y="4554"/>
                  </a:cubicBezTo>
                  <a:cubicBezTo>
                    <a:pt x="4225" y="4732"/>
                    <a:pt x="4266" y="4931"/>
                    <a:pt x="4376" y="5061"/>
                  </a:cubicBezTo>
                  <a:cubicBezTo>
                    <a:pt x="4452" y="5143"/>
                    <a:pt x="4561" y="5191"/>
                    <a:pt x="4678" y="5191"/>
                  </a:cubicBezTo>
                  <a:cubicBezTo>
                    <a:pt x="5082" y="5191"/>
                    <a:pt x="5336" y="4464"/>
                    <a:pt x="5446" y="4025"/>
                  </a:cubicBezTo>
                  <a:cubicBezTo>
                    <a:pt x="5830" y="5034"/>
                    <a:pt x="7263" y="8167"/>
                    <a:pt x="10301" y="8167"/>
                  </a:cubicBezTo>
                  <a:lnTo>
                    <a:pt x="10301" y="8174"/>
                  </a:lnTo>
                  <a:cubicBezTo>
                    <a:pt x="10541" y="8174"/>
                    <a:pt x="10781" y="8154"/>
                    <a:pt x="11014" y="8119"/>
                  </a:cubicBezTo>
                  <a:lnTo>
                    <a:pt x="11097" y="8106"/>
                  </a:lnTo>
                  <a:lnTo>
                    <a:pt x="11097" y="8023"/>
                  </a:lnTo>
                  <a:cubicBezTo>
                    <a:pt x="11001" y="4389"/>
                    <a:pt x="10287" y="199"/>
                    <a:pt x="5624" y="7"/>
                  </a:cubicBezTo>
                  <a:cubicBezTo>
                    <a:pt x="5514" y="0"/>
                    <a:pt x="5405" y="0"/>
                    <a:pt x="530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681150" y="2795775"/>
              <a:ext cx="71000" cy="32600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2839" y="0"/>
                  </a:moveTo>
                  <a:lnTo>
                    <a:pt x="2839" y="0"/>
                  </a:lnTo>
                  <a:cubicBezTo>
                    <a:pt x="2045" y="229"/>
                    <a:pt x="1230" y="302"/>
                    <a:pt x="526" y="302"/>
                  </a:cubicBezTo>
                  <a:cubicBezTo>
                    <a:pt x="342" y="302"/>
                    <a:pt x="166" y="297"/>
                    <a:pt x="0" y="288"/>
                  </a:cubicBezTo>
                  <a:lnTo>
                    <a:pt x="0" y="1303"/>
                  </a:lnTo>
                  <a:cubicBezTo>
                    <a:pt x="1029" y="1077"/>
                    <a:pt x="1996" y="631"/>
                    <a:pt x="2839" y="0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680800" y="2781875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7" y="1"/>
                  </a:moveTo>
                  <a:cubicBezTo>
                    <a:pt x="3601" y="7"/>
                    <a:pt x="2948" y="759"/>
                    <a:pt x="806" y="759"/>
                  </a:cubicBezTo>
                  <a:cubicBezTo>
                    <a:pt x="562" y="759"/>
                    <a:pt x="298" y="749"/>
                    <a:pt x="14" y="728"/>
                  </a:cubicBezTo>
                  <a:lnTo>
                    <a:pt x="0" y="872"/>
                  </a:lnTo>
                  <a:cubicBezTo>
                    <a:pt x="302" y="899"/>
                    <a:pt x="569" y="906"/>
                    <a:pt x="830" y="906"/>
                  </a:cubicBezTo>
                  <a:cubicBezTo>
                    <a:pt x="3031" y="906"/>
                    <a:pt x="3690" y="131"/>
                    <a:pt x="3717" y="97"/>
                  </a:cubicBezTo>
                  <a:lnTo>
                    <a:pt x="360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2667925" y="2631175"/>
              <a:ext cx="19575" cy="55750"/>
            </a:xfrm>
            <a:custGeom>
              <a:avLst/>
              <a:gdLst/>
              <a:ahLst/>
              <a:cxnLst/>
              <a:rect l="l" t="t" r="r" b="b"/>
              <a:pathLst>
                <a:path w="783" h="2230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58" y="646"/>
                    <a:pt x="179" y="1352"/>
                    <a:pt x="56" y="1736"/>
                  </a:cubicBezTo>
                  <a:cubicBezTo>
                    <a:pt x="1" y="1901"/>
                    <a:pt x="104" y="2072"/>
                    <a:pt x="268" y="2113"/>
                  </a:cubicBezTo>
                  <a:lnTo>
                    <a:pt x="783" y="2230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2665875" y="2631025"/>
              <a:ext cx="21975" cy="57625"/>
            </a:xfrm>
            <a:custGeom>
              <a:avLst/>
              <a:gdLst/>
              <a:ahLst/>
              <a:cxnLst/>
              <a:rect l="l" t="t" r="r" b="b"/>
              <a:pathLst>
                <a:path w="879" h="2305" extrusionOk="0">
                  <a:moveTo>
                    <a:pt x="467" y="0"/>
                  </a:moveTo>
                  <a:lnTo>
                    <a:pt x="323" y="7"/>
                  </a:lnTo>
                  <a:cubicBezTo>
                    <a:pt x="364" y="645"/>
                    <a:pt x="179" y="1358"/>
                    <a:pt x="62" y="1721"/>
                  </a:cubicBezTo>
                  <a:cubicBezTo>
                    <a:pt x="1" y="1927"/>
                    <a:pt x="124" y="2140"/>
                    <a:pt x="337" y="2188"/>
                  </a:cubicBezTo>
                  <a:lnTo>
                    <a:pt x="851" y="2304"/>
                  </a:lnTo>
                  <a:lnTo>
                    <a:pt x="878" y="2160"/>
                  </a:lnTo>
                  <a:lnTo>
                    <a:pt x="364" y="2044"/>
                  </a:lnTo>
                  <a:cubicBezTo>
                    <a:pt x="302" y="2030"/>
                    <a:pt x="254" y="1989"/>
                    <a:pt x="220" y="1934"/>
                  </a:cubicBezTo>
                  <a:cubicBezTo>
                    <a:pt x="193" y="1886"/>
                    <a:pt x="186" y="1824"/>
                    <a:pt x="206" y="1763"/>
                  </a:cubicBezTo>
                  <a:cubicBezTo>
                    <a:pt x="323" y="1392"/>
                    <a:pt x="515" y="658"/>
                    <a:pt x="46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2633125" y="2651400"/>
              <a:ext cx="14775" cy="13775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8" y="0"/>
                  </a:moveTo>
                  <a:cubicBezTo>
                    <a:pt x="152" y="0"/>
                    <a:pt x="34" y="112"/>
                    <a:pt x="21" y="255"/>
                  </a:cubicBezTo>
                  <a:cubicBezTo>
                    <a:pt x="1" y="406"/>
                    <a:pt x="117" y="543"/>
                    <a:pt x="268" y="550"/>
                  </a:cubicBezTo>
                  <a:cubicBezTo>
                    <a:pt x="277" y="551"/>
                    <a:pt x="285" y="551"/>
                    <a:pt x="294" y="551"/>
                  </a:cubicBezTo>
                  <a:cubicBezTo>
                    <a:pt x="440" y="551"/>
                    <a:pt x="557" y="439"/>
                    <a:pt x="577" y="296"/>
                  </a:cubicBezTo>
                  <a:cubicBezTo>
                    <a:pt x="591" y="145"/>
                    <a:pt x="474" y="8"/>
                    <a:pt x="323" y="1"/>
                  </a:cubicBezTo>
                  <a:cubicBezTo>
                    <a:pt x="315" y="0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2612050" y="2630800"/>
              <a:ext cx="43400" cy="18075"/>
            </a:xfrm>
            <a:custGeom>
              <a:avLst/>
              <a:gdLst/>
              <a:ahLst/>
              <a:cxnLst/>
              <a:rect l="l" t="t" r="r" b="b"/>
              <a:pathLst>
                <a:path w="1736" h="723" extrusionOk="0">
                  <a:moveTo>
                    <a:pt x="1045" y="1"/>
                  </a:moveTo>
                  <a:cubicBezTo>
                    <a:pt x="399" y="1"/>
                    <a:pt x="21" y="386"/>
                    <a:pt x="0" y="407"/>
                  </a:cubicBezTo>
                  <a:lnTo>
                    <a:pt x="343" y="722"/>
                  </a:lnTo>
                  <a:cubicBezTo>
                    <a:pt x="343" y="722"/>
                    <a:pt x="596" y="462"/>
                    <a:pt x="1051" y="462"/>
                  </a:cubicBezTo>
                  <a:cubicBezTo>
                    <a:pt x="1201" y="462"/>
                    <a:pt x="1372" y="490"/>
                    <a:pt x="1564" y="565"/>
                  </a:cubicBezTo>
                  <a:lnTo>
                    <a:pt x="1735" y="139"/>
                  </a:lnTo>
                  <a:cubicBezTo>
                    <a:pt x="1480" y="39"/>
                    <a:pt x="1249" y="1"/>
                    <a:pt x="104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2712175" y="265395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7" y="1"/>
                  </a:moveTo>
                  <a:cubicBezTo>
                    <a:pt x="151" y="1"/>
                    <a:pt x="33" y="113"/>
                    <a:pt x="14" y="256"/>
                  </a:cubicBezTo>
                  <a:cubicBezTo>
                    <a:pt x="0" y="407"/>
                    <a:pt x="117" y="544"/>
                    <a:pt x="268" y="551"/>
                  </a:cubicBezTo>
                  <a:cubicBezTo>
                    <a:pt x="272" y="551"/>
                    <a:pt x="277" y="551"/>
                    <a:pt x="281" y="551"/>
                  </a:cubicBezTo>
                  <a:cubicBezTo>
                    <a:pt x="427" y="551"/>
                    <a:pt x="556" y="443"/>
                    <a:pt x="569" y="297"/>
                  </a:cubicBezTo>
                  <a:cubicBezTo>
                    <a:pt x="583" y="139"/>
                    <a:pt x="473" y="9"/>
                    <a:pt x="323" y="2"/>
                  </a:cubicBezTo>
                  <a:cubicBezTo>
                    <a:pt x="314" y="1"/>
                    <a:pt x="306" y="1"/>
                    <a:pt x="2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2702575" y="2631925"/>
              <a:ext cx="42375" cy="18500"/>
            </a:xfrm>
            <a:custGeom>
              <a:avLst/>
              <a:gdLst/>
              <a:ahLst/>
              <a:cxnLst/>
              <a:rect l="l" t="t" r="r" b="b"/>
              <a:pathLst>
                <a:path w="1695" h="740" extrusionOk="0">
                  <a:moveTo>
                    <a:pt x="686" y="0"/>
                  </a:moveTo>
                  <a:cubicBezTo>
                    <a:pt x="317" y="0"/>
                    <a:pt x="22" y="121"/>
                    <a:pt x="0" y="129"/>
                  </a:cubicBezTo>
                  <a:lnTo>
                    <a:pt x="179" y="561"/>
                  </a:lnTo>
                  <a:cubicBezTo>
                    <a:pt x="194" y="553"/>
                    <a:pt x="412" y="465"/>
                    <a:pt x="679" y="465"/>
                  </a:cubicBezTo>
                  <a:cubicBezTo>
                    <a:pt x="900" y="465"/>
                    <a:pt x="1153" y="525"/>
                    <a:pt x="1351" y="739"/>
                  </a:cubicBezTo>
                  <a:lnTo>
                    <a:pt x="1694" y="430"/>
                  </a:lnTo>
                  <a:cubicBezTo>
                    <a:pt x="1388" y="92"/>
                    <a:pt x="1008" y="0"/>
                    <a:pt x="6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2684750" y="2692550"/>
              <a:ext cx="24700" cy="14450"/>
            </a:xfrm>
            <a:custGeom>
              <a:avLst/>
              <a:gdLst/>
              <a:ahLst/>
              <a:cxnLst/>
              <a:rect l="l" t="t" r="r" b="b"/>
              <a:pathLst>
                <a:path w="988" h="578" extrusionOk="0">
                  <a:moveTo>
                    <a:pt x="850" y="1"/>
                  </a:moveTo>
                  <a:cubicBezTo>
                    <a:pt x="844" y="7"/>
                    <a:pt x="709" y="424"/>
                    <a:pt x="116" y="424"/>
                  </a:cubicBezTo>
                  <a:cubicBezTo>
                    <a:pt x="81" y="424"/>
                    <a:pt x="45" y="422"/>
                    <a:pt x="7" y="419"/>
                  </a:cubicBezTo>
                  <a:lnTo>
                    <a:pt x="0" y="570"/>
                  </a:lnTo>
                  <a:cubicBezTo>
                    <a:pt x="34" y="570"/>
                    <a:pt x="75" y="577"/>
                    <a:pt x="110" y="577"/>
                  </a:cubicBezTo>
                  <a:cubicBezTo>
                    <a:pt x="816" y="577"/>
                    <a:pt x="988" y="56"/>
                    <a:pt x="988" y="49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2689550" y="2705775"/>
              <a:ext cx="19225" cy="9450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617" y="0"/>
                  </a:moveTo>
                  <a:cubicBezTo>
                    <a:pt x="508" y="124"/>
                    <a:pt x="357" y="194"/>
                    <a:pt x="197" y="194"/>
                  </a:cubicBezTo>
                  <a:cubicBezTo>
                    <a:pt x="146" y="194"/>
                    <a:pt x="93" y="187"/>
                    <a:pt x="41" y="171"/>
                  </a:cubicBezTo>
                  <a:lnTo>
                    <a:pt x="0" y="357"/>
                  </a:lnTo>
                  <a:cubicBezTo>
                    <a:pt x="62" y="370"/>
                    <a:pt x="130" y="377"/>
                    <a:pt x="192" y="377"/>
                  </a:cubicBezTo>
                  <a:cubicBezTo>
                    <a:pt x="418" y="377"/>
                    <a:pt x="624" y="281"/>
                    <a:pt x="768" y="110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2600725" y="2666150"/>
              <a:ext cx="43750" cy="53350"/>
            </a:xfrm>
            <a:custGeom>
              <a:avLst/>
              <a:gdLst/>
              <a:ahLst/>
              <a:cxnLst/>
              <a:rect l="l" t="t" r="r" b="b"/>
              <a:pathLst>
                <a:path w="1750" h="2134" extrusionOk="0">
                  <a:moveTo>
                    <a:pt x="364" y="1"/>
                  </a:moveTo>
                  <a:cubicBezTo>
                    <a:pt x="241" y="1"/>
                    <a:pt x="117" y="15"/>
                    <a:pt x="1" y="42"/>
                  </a:cubicBezTo>
                  <a:cubicBezTo>
                    <a:pt x="56" y="748"/>
                    <a:pt x="186" y="1448"/>
                    <a:pt x="392" y="2134"/>
                  </a:cubicBezTo>
                  <a:cubicBezTo>
                    <a:pt x="1146" y="2120"/>
                    <a:pt x="1750" y="1647"/>
                    <a:pt x="1750" y="1071"/>
                  </a:cubicBezTo>
                  <a:cubicBezTo>
                    <a:pt x="1750" y="481"/>
                    <a:pt x="1125" y="1"/>
                    <a:pt x="364" y="1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742350" y="2666150"/>
              <a:ext cx="69450" cy="53350"/>
            </a:xfrm>
            <a:custGeom>
              <a:avLst/>
              <a:gdLst/>
              <a:ahLst/>
              <a:cxnLst/>
              <a:rect l="l" t="t" r="r" b="b"/>
              <a:pathLst>
                <a:path w="2778" h="2134" extrusionOk="0">
                  <a:moveTo>
                    <a:pt x="1392" y="1"/>
                  </a:moveTo>
                  <a:cubicBezTo>
                    <a:pt x="624" y="1"/>
                    <a:pt x="0" y="481"/>
                    <a:pt x="0" y="1064"/>
                  </a:cubicBezTo>
                  <a:cubicBezTo>
                    <a:pt x="0" y="1654"/>
                    <a:pt x="624" y="2134"/>
                    <a:pt x="1392" y="2134"/>
                  </a:cubicBezTo>
                  <a:cubicBezTo>
                    <a:pt x="2153" y="2134"/>
                    <a:pt x="2778" y="1654"/>
                    <a:pt x="2778" y="1064"/>
                  </a:cubicBezTo>
                  <a:cubicBezTo>
                    <a:pt x="2778" y="481"/>
                    <a:pt x="2153" y="1"/>
                    <a:pt x="1392" y="1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7"/>
          <p:cNvSpPr txBox="1">
            <a:spLocks noGrp="1"/>
          </p:cNvSpPr>
          <p:nvPr>
            <p:ph type="ctrTitle"/>
          </p:nvPr>
        </p:nvSpPr>
        <p:spPr>
          <a:xfrm>
            <a:off x="648190" y="1508876"/>
            <a:ext cx="7657641" cy="5571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HOẠT CẢNH VỚI NHÂN VẬT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sz="2400" dirty="0">
              <a:solidFill>
                <a:srgbClr val="3530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11111" r="14115" b="14546"/>
          <a:stretch/>
        </p:blipFill>
        <p:spPr>
          <a:xfrm>
            <a:off x="270652" y="57982"/>
            <a:ext cx="2306781" cy="2313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5253" r="10056" b="62827"/>
          <a:stretch/>
        </p:blipFill>
        <p:spPr>
          <a:xfrm>
            <a:off x="270652" y="2488556"/>
            <a:ext cx="4351868" cy="2313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25296" r="14654" b="4743"/>
          <a:stretch/>
        </p:blipFill>
        <p:spPr>
          <a:xfrm>
            <a:off x="6792170" y="57981"/>
            <a:ext cx="1947159" cy="2313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20202" r="7859" b="6061"/>
          <a:stretch/>
        </p:blipFill>
        <p:spPr>
          <a:xfrm>
            <a:off x="4822959" y="2488556"/>
            <a:ext cx="1819283" cy="2321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13535" r="8103" b="2828"/>
          <a:stretch/>
        </p:blipFill>
        <p:spPr>
          <a:xfrm>
            <a:off x="6839708" y="2488556"/>
            <a:ext cx="1899621" cy="2313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14530" r="6723" b="9402"/>
          <a:stretch/>
        </p:blipFill>
        <p:spPr>
          <a:xfrm>
            <a:off x="2727361" y="57982"/>
            <a:ext cx="3914881" cy="2313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582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66"/>
          <p:cNvSpPr/>
          <p:nvPr/>
        </p:nvSpPr>
        <p:spPr>
          <a:xfrm flipH="1">
            <a:off x="1874681" y="4126717"/>
            <a:ext cx="92826" cy="324695"/>
          </a:xfrm>
          <a:custGeom>
            <a:avLst/>
            <a:gdLst/>
            <a:ahLst/>
            <a:cxnLst/>
            <a:rect l="l" t="t" r="r" b="b"/>
            <a:pathLst>
              <a:path w="2147" h="7510" extrusionOk="0">
                <a:moveTo>
                  <a:pt x="1605" y="1"/>
                </a:moveTo>
                <a:cubicBezTo>
                  <a:pt x="899" y="666"/>
                  <a:pt x="0" y="1818"/>
                  <a:pt x="41" y="3395"/>
                </a:cubicBezTo>
                <a:cubicBezTo>
                  <a:pt x="82" y="5075"/>
                  <a:pt x="1296" y="6632"/>
                  <a:pt x="2147" y="7510"/>
                </a:cubicBezTo>
                <a:cubicBezTo>
                  <a:pt x="2057" y="5068"/>
                  <a:pt x="1886" y="2483"/>
                  <a:pt x="16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66"/>
          <p:cNvGrpSpPr/>
          <p:nvPr/>
        </p:nvGrpSpPr>
        <p:grpSpPr>
          <a:xfrm>
            <a:off x="404101" y="2488050"/>
            <a:ext cx="4351581" cy="2900542"/>
            <a:chOff x="1689775" y="2218930"/>
            <a:chExt cx="5158833" cy="3506062"/>
          </a:xfrm>
        </p:grpSpPr>
        <p:sp>
          <p:nvSpPr>
            <p:cNvPr id="2311" name="Google Shape;2311;p66"/>
            <p:cNvSpPr/>
            <p:nvPr/>
          </p:nvSpPr>
          <p:spPr>
            <a:xfrm flipH="1">
              <a:off x="1689775" y="2466525"/>
              <a:ext cx="5072975" cy="3258467"/>
            </a:xfrm>
            <a:custGeom>
              <a:avLst/>
              <a:gdLst/>
              <a:ahLst/>
              <a:cxnLst/>
              <a:rect l="l" t="t" r="r" b="b"/>
              <a:pathLst>
                <a:path w="190803" h="136252" extrusionOk="0">
                  <a:moveTo>
                    <a:pt x="109930" y="0"/>
                  </a:moveTo>
                  <a:cubicBezTo>
                    <a:pt x="99285" y="0"/>
                    <a:pt x="93358" y="2905"/>
                    <a:pt x="89331" y="7189"/>
                  </a:cubicBezTo>
                  <a:cubicBezTo>
                    <a:pt x="88897" y="7656"/>
                    <a:pt x="88463" y="8156"/>
                    <a:pt x="88030" y="8690"/>
                  </a:cubicBezTo>
                  <a:cubicBezTo>
                    <a:pt x="87863" y="8923"/>
                    <a:pt x="87696" y="9157"/>
                    <a:pt x="87496" y="9390"/>
                  </a:cubicBezTo>
                  <a:cubicBezTo>
                    <a:pt x="87062" y="9991"/>
                    <a:pt x="86629" y="10624"/>
                    <a:pt x="86195" y="11292"/>
                  </a:cubicBezTo>
                  <a:cubicBezTo>
                    <a:pt x="80791" y="19731"/>
                    <a:pt x="78456" y="30839"/>
                    <a:pt x="65080" y="36843"/>
                  </a:cubicBezTo>
                  <a:cubicBezTo>
                    <a:pt x="56274" y="40813"/>
                    <a:pt x="43131" y="43181"/>
                    <a:pt x="31423" y="47884"/>
                  </a:cubicBezTo>
                  <a:cubicBezTo>
                    <a:pt x="21516" y="51854"/>
                    <a:pt x="12609" y="57525"/>
                    <a:pt x="8306" y="67265"/>
                  </a:cubicBezTo>
                  <a:cubicBezTo>
                    <a:pt x="7672" y="68733"/>
                    <a:pt x="7139" y="70234"/>
                    <a:pt x="6738" y="71768"/>
                  </a:cubicBezTo>
                  <a:cubicBezTo>
                    <a:pt x="0" y="97153"/>
                    <a:pt x="4270" y="130777"/>
                    <a:pt x="26186" y="135647"/>
                  </a:cubicBezTo>
                  <a:cubicBezTo>
                    <a:pt x="28044" y="136050"/>
                    <a:pt x="29931" y="136251"/>
                    <a:pt x="31821" y="136251"/>
                  </a:cubicBezTo>
                  <a:cubicBezTo>
                    <a:pt x="31966" y="136251"/>
                    <a:pt x="32111" y="136250"/>
                    <a:pt x="32257" y="136248"/>
                  </a:cubicBezTo>
                  <a:cubicBezTo>
                    <a:pt x="32257" y="136248"/>
                    <a:pt x="47401" y="130577"/>
                    <a:pt x="69083" y="128242"/>
                  </a:cubicBezTo>
                  <a:cubicBezTo>
                    <a:pt x="70050" y="128142"/>
                    <a:pt x="71051" y="128042"/>
                    <a:pt x="72052" y="127942"/>
                  </a:cubicBezTo>
                  <a:cubicBezTo>
                    <a:pt x="77190" y="127452"/>
                    <a:pt x="82328" y="127214"/>
                    <a:pt x="87479" y="127214"/>
                  </a:cubicBezTo>
                  <a:cubicBezTo>
                    <a:pt x="89351" y="127214"/>
                    <a:pt x="91224" y="127246"/>
                    <a:pt x="93100" y="127308"/>
                  </a:cubicBezTo>
                  <a:cubicBezTo>
                    <a:pt x="97470" y="127475"/>
                    <a:pt x="101639" y="127808"/>
                    <a:pt x="105609" y="128209"/>
                  </a:cubicBezTo>
                  <a:lnTo>
                    <a:pt x="107177" y="128409"/>
                  </a:lnTo>
                  <a:cubicBezTo>
                    <a:pt x="110045" y="128742"/>
                    <a:pt x="112814" y="129109"/>
                    <a:pt x="115449" y="129543"/>
                  </a:cubicBezTo>
                  <a:cubicBezTo>
                    <a:pt x="129624" y="131736"/>
                    <a:pt x="140626" y="134672"/>
                    <a:pt x="148454" y="134672"/>
                  </a:cubicBezTo>
                  <a:cubicBezTo>
                    <a:pt x="149081" y="134672"/>
                    <a:pt x="149688" y="134653"/>
                    <a:pt x="150274" y="134613"/>
                  </a:cubicBezTo>
                  <a:cubicBezTo>
                    <a:pt x="153209" y="134413"/>
                    <a:pt x="155644" y="133679"/>
                    <a:pt x="157546" y="132178"/>
                  </a:cubicBezTo>
                  <a:cubicBezTo>
                    <a:pt x="166886" y="124873"/>
                    <a:pt x="165652" y="103424"/>
                    <a:pt x="174591" y="95285"/>
                  </a:cubicBezTo>
                  <a:cubicBezTo>
                    <a:pt x="183498" y="87146"/>
                    <a:pt x="190803" y="67699"/>
                    <a:pt x="179862" y="56757"/>
                  </a:cubicBezTo>
                  <a:cubicBezTo>
                    <a:pt x="172923" y="49819"/>
                    <a:pt x="163717" y="47184"/>
                    <a:pt x="155845" y="42981"/>
                  </a:cubicBezTo>
                  <a:cubicBezTo>
                    <a:pt x="151308" y="40546"/>
                    <a:pt x="147205" y="37610"/>
                    <a:pt x="144236" y="33007"/>
                  </a:cubicBezTo>
                  <a:cubicBezTo>
                    <a:pt x="142502" y="30305"/>
                    <a:pt x="141134" y="27236"/>
                    <a:pt x="139833" y="24101"/>
                  </a:cubicBezTo>
                  <a:cubicBezTo>
                    <a:pt x="135130" y="12759"/>
                    <a:pt x="131127" y="484"/>
                    <a:pt x="111346" y="17"/>
                  </a:cubicBezTo>
                  <a:cubicBezTo>
                    <a:pt x="110865" y="6"/>
                    <a:pt x="110393" y="0"/>
                    <a:pt x="109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6"/>
            <p:cNvSpPr/>
            <p:nvPr/>
          </p:nvSpPr>
          <p:spPr>
            <a:xfrm flipH="1">
              <a:off x="5303001" y="4829416"/>
              <a:ext cx="1166394" cy="803522"/>
            </a:xfrm>
            <a:custGeom>
              <a:avLst/>
              <a:gdLst/>
              <a:ahLst/>
              <a:cxnLst/>
              <a:rect l="l" t="t" r="r" b="b"/>
              <a:pathLst>
                <a:path w="26978" h="18585" extrusionOk="0">
                  <a:moveTo>
                    <a:pt x="25538" y="0"/>
                  </a:moveTo>
                  <a:lnTo>
                    <a:pt x="1440" y="638"/>
                  </a:lnTo>
                  <a:cubicBezTo>
                    <a:pt x="1440" y="638"/>
                    <a:pt x="0" y="10129"/>
                    <a:pt x="1042" y="18584"/>
                  </a:cubicBezTo>
                  <a:lnTo>
                    <a:pt x="25942" y="18584"/>
                  </a:lnTo>
                  <a:cubicBezTo>
                    <a:pt x="25942" y="18584"/>
                    <a:pt x="26978" y="4944"/>
                    <a:pt x="25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6"/>
            <p:cNvSpPr/>
            <p:nvPr/>
          </p:nvSpPr>
          <p:spPr>
            <a:xfrm flipH="1">
              <a:off x="5756017" y="5227567"/>
              <a:ext cx="261269" cy="16343"/>
            </a:xfrm>
            <a:custGeom>
              <a:avLst/>
              <a:gdLst/>
              <a:ahLst/>
              <a:cxnLst/>
              <a:rect l="l" t="t" r="r" b="b"/>
              <a:pathLst>
                <a:path w="6043" h="378" extrusionOk="0">
                  <a:moveTo>
                    <a:pt x="6022" y="1"/>
                  </a:moveTo>
                  <a:cubicBezTo>
                    <a:pt x="4869" y="146"/>
                    <a:pt x="3720" y="191"/>
                    <a:pt x="2740" y="191"/>
                  </a:cubicBezTo>
                  <a:cubicBezTo>
                    <a:pt x="1172" y="191"/>
                    <a:pt x="38" y="76"/>
                    <a:pt x="22" y="76"/>
                  </a:cubicBezTo>
                  <a:lnTo>
                    <a:pt x="1" y="261"/>
                  </a:lnTo>
                  <a:cubicBezTo>
                    <a:pt x="22" y="261"/>
                    <a:pt x="1153" y="378"/>
                    <a:pt x="2723" y="378"/>
                  </a:cubicBezTo>
                  <a:cubicBezTo>
                    <a:pt x="3834" y="378"/>
                    <a:pt x="4945" y="316"/>
                    <a:pt x="6043" y="186"/>
                  </a:cubicBezTo>
                  <a:lnTo>
                    <a:pt x="60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6"/>
            <p:cNvSpPr/>
            <p:nvPr/>
          </p:nvSpPr>
          <p:spPr>
            <a:xfrm flipH="1">
              <a:off x="5882609" y="5244169"/>
              <a:ext cx="8042" cy="388769"/>
            </a:xfrm>
            <a:custGeom>
              <a:avLst/>
              <a:gdLst/>
              <a:ahLst/>
              <a:cxnLst/>
              <a:rect l="l" t="t" r="r" b="b"/>
              <a:pathLst>
                <a:path w="186" h="8992" extrusionOk="0">
                  <a:moveTo>
                    <a:pt x="0" y="1"/>
                  </a:moveTo>
                  <a:lnTo>
                    <a:pt x="0" y="8991"/>
                  </a:lnTo>
                  <a:lnTo>
                    <a:pt x="185" y="899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6"/>
            <p:cNvSpPr/>
            <p:nvPr/>
          </p:nvSpPr>
          <p:spPr>
            <a:xfrm flipH="1">
              <a:off x="5809369" y="4990942"/>
              <a:ext cx="162823" cy="114530"/>
            </a:xfrm>
            <a:custGeom>
              <a:avLst/>
              <a:gdLst/>
              <a:ahLst/>
              <a:cxnLst/>
              <a:rect l="l" t="t" r="r" b="b"/>
              <a:pathLst>
                <a:path w="3766" h="2649" extrusionOk="0">
                  <a:moveTo>
                    <a:pt x="2010" y="193"/>
                  </a:moveTo>
                  <a:lnTo>
                    <a:pt x="2010" y="193"/>
                  </a:lnTo>
                  <a:cubicBezTo>
                    <a:pt x="2538" y="269"/>
                    <a:pt x="3313" y="982"/>
                    <a:pt x="3484" y="1586"/>
                  </a:cubicBezTo>
                  <a:cubicBezTo>
                    <a:pt x="3559" y="1867"/>
                    <a:pt x="3498" y="2066"/>
                    <a:pt x="3299" y="2175"/>
                  </a:cubicBezTo>
                  <a:cubicBezTo>
                    <a:pt x="3250" y="2205"/>
                    <a:pt x="3193" y="2221"/>
                    <a:pt x="3135" y="2221"/>
                  </a:cubicBezTo>
                  <a:cubicBezTo>
                    <a:pt x="3088" y="2221"/>
                    <a:pt x="3040" y="2211"/>
                    <a:pt x="2997" y="2189"/>
                  </a:cubicBezTo>
                  <a:cubicBezTo>
                    <a:pt x="2538" y="1983"/>
                    <a:pt x="2154" y="776"/>
                    <a:pt x="2010" y="193"/>
                  </a:cubicBezTo>
                  <a:close/>
                  <a:moveTo>
                    <a:pt x="1742" y="303"/>
                  </a:moveTo>
                  <a:lnTo>
                    <a:pt x="1742" y="303"/>
                  </a:lnTo>
                  <a:cubicBezTo>
                    <a:pt x="1530" y="1023"/>
                    <a:pt x="1056" y="2347"/>
                    <a:pt x="618" y="2456"/>
                  </a:cubicBezTo>
                  <a:cubicBezTo>
                    <a:pt x="608" y="2458"/>
                    <a:pt x="593" y="2461"/>
                    <a:pt x="573" y="2461"/>
                  </a:cubicBezTo>
                  <a:cubicBezTo>
                    <a:pt x="523" y="2461"/>
                    <a:pt x="442" y="2442"/>
                    <a:pt x="343" y="2333"/>
                  </a:cubicBezTo>
                  <a:cubicBezTo>
                    <a:pt x="240" y="2223"/>
                    <a:pt x="192" y="2059"/>
                    <a:pt x="220" y="1908"/>
                  </a:cubicBezTo>
                  <a:cubicBezTo>
                    <a:pt x="316" y="1291"/>
                    <a:pt x="1310" y="584"/>
                    <a:pt x="1742" y="303"/>
                  </a:cubicBezTo>
                  <a:close/>
                  <a:moveTo>
                    <a:pt x="1931" y="0"/>
                  </a:moveTo>
                  <a:cubicBezTo>
                    <a:pt x="1918" y="0"/>
                    <a:pt x="1906" y="1"/>
                    <a:pt x="1893" y="1"/>
                  </a:cubicBezTo>
                  <a:lnTo>
                    <a:pt x="1879" y="1"/>
                  </a:lnTo>
                  <a:cubicBezTo>
                    <a:pt x="1872" y="8"/>
                    <a:pt x="1866" y="8"/>
                    <a:pt x="1859" y="15"/>
                  </a:cubicBezTo>
                  <a:lnTo>
                    <a:pt x="1852" y="15"/>
                  </a:lnTo>
                  <a:cubicBezTo>
                    <a:pt x="1776" y="56"/>
                    <a:pt x="172" y="1010"/>
                    <a:pt x="35" y="1880"/>
                  </a:cubicBezTo>
                  <a:cubicBezTo>
                    <a:pt x="0" y="2086"/>
                    <a:pt x="62" y="2299"/>
                    <a:pt x="206" y="2456"/>
                  </a:cubicBezTo>
                  <a:cubicBezTo>
                    <a:pt x="295" y="2573"/>
                    <a:pt x="426" y="2642"/>
                    <a:pt x="570" y="2648"/>
                  </a:cubicBezTo>
                  <a:cubicBezTo>
                    <a:pt x="597" y="2648"/>
                    <a:pt x="624" y="2642"/>
                    <a:pt x="659" y="2635"/>
                  </a:cubicBezTo>
                  <a:cubicBezTo>
                    <a:pt x="1214" y="2504"/>
                    <a:pt x="1687" y="1126"/>
                    <a:pt x="1886" y="454"/>
                  </a:cubicBezTo>
                  <a:cubicBezTo>
                    <a:pt x="2044" y="1030"/>
                    <a:pt x="2407" y="2134"/>
                    <a:pt x="2922" y="2360"/>
                  </a:cubicBezTo>
                  <a:cubicBezTo>
                    <a:pt x="2990" y="2392"/>
                    <a:pt x="3065" y="2407"/>
                    <a:pt x="3138" y="2407"/>
                  </a:cubicBezTo>
                  <a:cubicBezTo>
                    <a:pt x="3226" y="2407"/>
                    <a:pt x="3313" y="2385"/>
                    <a:pt x="3388" y="2340"/>
                  </a:cubicBezTo>
                  <a:cubicBezTo>
                    <a:pt x="3669" y="2182"/>
                    <a:pt x="3765" y="1901"/>
                    <a:pt x="3662" y="1538"/>
                  </a:cubicBezTo>
                  <a:cubicBezTo>
                    <a:pt x="3474" y="871"/>
                    <a:pt x="25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6"/>
            <p:cNvSpPr/>
            <p:nvPr/>
          </p:nvSpPr>
          <p:spPr>
            <a:xfrm flipH="1">
              <a:off x="5835483" y="4990942"/>
              <a:ext cx="107353" cy="155127"/>
            </a:xfrm>
            <a:custGeom>
              <a:avLst/>
              <a:gdLst/>
              <a:ahLst/>
              <a:cxnLst/>
              <a:rect l="l" t="t" r="r" b="b"/>
              <a:pathLst>
                <a:path w="2483" h="3588" extrusionOk="0">
                  <a:moveTo>
                    <a:pt x="1209" y="1"/>
                  </a:moveTo>
                  <a:cubicBezTo>
                    <a:pt x="1160" y="1"/>
                    <a:pt x="1125" y="40"/>
                    <a:pt x="1125" y="91"/>
                  </a:cubicBezTo>
                  <a:cubicBezTo>
                    <a:pt x="1118" y="97"/>
                    <a:pt x="1118" y="132"/>
                    <a:pt x="1118" y="180"/>
                  </a:cubicBezTo>
                  <a:cubicBezTo>
                    <a:pt x="1091" y="577"/>
                    <a:pt x="919" y="2196"/>
                    <a:pt x="0" y="3382"/>
                  </a:cubicBezTo>
                  <a:lnTo>
                    <a:pt x="151" y="3492"/>
                  </a:lnTo>
                  <a:cubicBezTo>
                    <a:pt x="727" y="2751"/>
                    <a:pt x="1015" y="1867"/>
                    <a:pt x="1159" y="1181"/>
                  </a:cubicBezTo>
                  <a:cubicBezTo>
                    <a:pt x="1262" y="1983"/>
                    <a:pt x="1557" y="3012"/>
                    <a:pt x="2373" y="3588"/>
                  </a:cubicBezTo>
                  <a:lnTo>
                    <a:pt x="2483" y="3437"/>
                  </a:lnTo>
                  <a:cubicBezTo>
                    <a:pt x="1283" y="2594"/>
                    <a:pt x="1283" y="619"/>
                    <a:pt x="1303" y="187"/>
                  </a:cubicBezTo>
                  <a:cubicBezTo>
                    <a:pt x="1303" y="139"/>
                    <a:pt x="1303" y="104"/>
                    <a:pt x="1303" y="97"/>
                  </a:cubicBezTo>
                  <a:cubicBezTo>
                    <a:pt x="1310" y="49"/>
                    <a:pt x="1269" y="8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6"/>
            <p:cNvSpPr/>
            <p:nvPr/>
          </p:nvSpPr>
          <p:spPr>
            <a:xfrm flipH="1">
              <a:off x="6257370" y="4904991"/>
              <a:ext cx="177955" cy="274326"/>
            </a:xfrm>
            <a:custGeom>
              <a:avLst/>
              <a:gdLst/>
              <a:ahLst/>
              <a:cxnLst/>
              <a:rect l="l" t="t" r="r" b="b"/>
              <a:pathLst>
                <a:path w="4116" h="6345" extrusionOk="0">
                  <a:moveTo>
                    <a:pt x="3930" y="1"/>
                  </a:moveTo>
                  <a:cubicBezTo>
                    <a:pt x="3930" y="35"/>
                    <a:pt x="3807" y="4108"/>
                    <a:pt x="2010" y="5610"/>
                  </a:cubicBezTo>
                  <a:cubicBezTo>
                    <a:pt x="1567" y="5977"/>
                    <a:pt x="1054" y="6160"/>
                    <a:pt x="478" y="6160"/>
                  </a:cubicBezTo>
                  <a:cubicBezTo>
                    <a:pt x="332" y="6160"/>
                    <a:pt x="182" y="6148"/>
                    <a:pt x="28" y="6125"/>
                  </a:cubicBezTo>
                  <a:lnTo>
                    <a:pt x="1" y="6303"/>
                  </a:lnTo>
                  <a:cubicBezTo>
                    <a:pt x="158" y="6330"/>
                    <a:pt x="323" y="6344"/>
                    <a:pt x="488" y="6344"/>
                  </a:cubicBezTo>
                  <a:cubicBezTo>
                    <a:pt x="497" y="6344"/>
                    <a:pt x="507" y="6344"/>
                    <a:pt x="516" y="6344"/>
                  </a:cubicBezTo>
                  <a:cubicBezTo>
                    <a:pt x="1109" y="6344"/>
                    <a:pt x="1681" y="6132"/>
                    <a:pt x="2127" y="5747"/>
                  </a:cubicBezTo>
                  <a:cubicBezTo>
                    <a:pt x="3992" y="4198"/>
                    <a:pt x="4115" y="172"/>
                    <a:pt x="4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6"/>
            <p:cNvSpPr/>
            <p:nvPr/>
          </p:nvSpPr>
          <p:spPr>
            <a:xfrm flipH="1">
              <a:off x="6369435" y="5170367"/>
              <a:ext cx="59664" cy="464647"/>
            </a:xfrm>
            <a:custGeom>
              <a:avLst/>
              <a:gdLst/>
              <a:ahLst/>
              <a:cxnLst/>
              <a:rect l="l" t="t" r="r" b="b"/>
              <a:pathLst>
                <a:path w="1380" h="10747" extrusionOk="0">
                  <a:moveTo>
                    <a:pt x="296" y="0"/>
                  </a:moveTo>
                  <a:lnTo>
                    <a:pt x="296" y="0"/>
                  </a:lnTo>
                  <a:cubicBezTo>
                    <a:pt x="1" y="4197"/>
                    <a:pt x="632" y="10678"/>
                    <a:pt x="639" y="10746"/>
                  </a:cubicBezTo>
                  <a:lnTo>
                    <a:pt x="1379" y="10671"/>
                  </a:lnTo>
                  <a:cubicBezTo>
                    <a:pt x="1372" y="10609"/>
                    <a:pt x="748" y="4183"/>
                    <a:pt x="1036" y="48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6"/>
            <p:cNvSpPr/>
            <p:nvPr/>
          </p:nvSpPr>
          <p:spPr>
            <a:xfrm flipH="1">
              <a:off x="5332617" y="4893144"/>
              <a:ext cx="177955" cy="274283"/>
            </a:xfrm>
            <a:custGeom>
              <a:avLst/>
              <a:gdLst/>
              <a:ahLst/>
              <a:cxnLst/>
              <a:rect l="l" t="t" r="r" b="b"/>
              <a:pathLst>
                <a:path w="4116" h="6344" extrusionOk="0">
                  <a:moveTo>
                    <a:pt x="1" y="0"/>
                  </a:moveTo>
                  <a:cubicBezTo>
                    <a:pt x="8" y="172"/>
                    <a:pt x="124" y="4190"/>
                    <a:pt x="1989" y="5747"/>
                  </a:cubicBezTo>
                  <a:cubicBezTo>
                    <a:pt x="2442" y="6131"/>
                    <a:pt x="3025" y="6344"/>
                    <a:pt x="3628" y="6344"/>
                  </a:cubicBezTo>
                  <a:cubicBezTo>
                    <a:pt x="3793" y="6344"/>
                    <a:pt x="3957" y="6330"/>
                    <a:pt x="4115" y="6303"/>
                  </a:cubicBezTo>
                  <a:lnTo>
                    <a:pt x="4088" y="6124"/>
                  </a:lnTo>
                  <a:cubicBezTo>
                    <a:pt x="3934" y="6148"/>
                    <a:pt x="3784" y="6160"/>
                    <a:pt x="3638" y="6160"/>
                  </a:cubicBezTo>
                  <a:cubicBezTo>
                    <a:pt x="3062" y="6160"/>
                    <a:pt x="2549" y="5976"/>
                    <a:pt x="2106" y="5610"/>
                  </a:cubicBezTo>
                  <a:cubicBezTo>
                    <a:pt x="302" y="4108"/>
                    <a:pt x="186" y="42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6"/>
            <p:cNvSpPr/>
            <p:nvPr/>
          </p:nvSpPr>
          <p:spPr>
            <a:xfrm flipH="1">
              <a:off x="5348052" y="5165006"/>
              <a:ext cx="57848" cy="471478"/>
            </a:xfrm>
            <a:custGeom>
              <a:avLst/>
              <a:gdLst/>
              <a:ahLst/>
              <a:cxnLst/>
              <a:rect l="l" t="t" r="r" b="b"/>
              <a:pathLst>
                <a:path w="1338" h="10905" extrusionOk="0">
                  <a:moveTo>
                    <a:pt x="597" y="1"/>
                  </a:moveTo>
                  <a:cubicBezTo>
                    <a:pt x="597" y="56"/>
                    <a:pt x="549" y="5501"/>
                    <a:pt x="0" y="10822"/>
                  </a:cubicBezTo>
                  <a:lnTo>
                    <a:pt x="741" y="10904"/>
                  </a:lnTo>
                  <a:cubicBezTo>
                    <a:pt x="1290" y="5542"/>
                    <a:pt x="1338" y="56"/>
                    <a:pt x="1338" y="8"/>
                  </a:cubicBezTo>
                  <a:lnTo>
                    <a:pt x="5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6"/>
            <p:cNvSpPr/>
            <p:nvPr/>
          </p:nvSpPr>
          <p:spPr>
            <a:xfrm flipH="1">
              <a:off x="5942230" y="4995136"/>
              <a:ext cx="304807" cy="20493"/>
            </a:xfrm>
            <a:custGeom>
              <a:avLst/>
              <a:gdLst/>
              <a:ahLst/>
              <a:cxnLst/>
              <a:rect l="l" t="t" r="r" b="b"/>
              <a:pathLst>
                <a:path w="7050" h="474" extrusionOk="0">
                  <a:moveTo>
                    <a:pt x="21" y="0"/>
                  </a:moveTo>
                  <a:lnTo>
                    <a:pt x="0" y="179"/>
                  </a:lnTo>
                  <a:cubicBezTo>
                    <a:pt x="1516" y="378"/>
                    <a:pt x="3045" y="474"/>
                    <a:pt x="4581" y="474"/>
                  </a:cubicBezTo>
                  <a:cubicBezTo>
                    <a:pt x="5377" y="474"/>
                    <a:pt x="6220" y="446"/>
                    <a:pt x="7050" y="364"/>
                  </a:cubicBezTo>
                  <a:lnTo>
                    <a:pt x="7029" y="186"/>
                  </a:lnTo>
                  <a:cubicBezTo>
                    <a:pt x="6211" y="261"/>
                    <a:pt x="5385" y="290"/>
                    <a:pt x="4601" y="290"/>
                  </a:cubicBezTo>
                  <a:cubicBezTo>
                    <a:pt x="2114" y="290"/>
                    <a:pt x="52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6"/>
            <p:cNvSpPr/>
            <p:nvPr/>
          </p:nvSpPr>
          <p:spPr>
            <a:xfrm flipH="1">
              <a:off x="5533660" y="4977063"/>
              <a:ext cx="275191" cy="32037"/>
            </a:xfrm>
            <a:custGeom>
              <a:avLst/>
              <a:gdLst/>
              <a:ahLst/>
              <a:cxnLst/>
              <a:rect l="l" t="t" r="r" b="b"/>
              <a:pathLst>
                <a:path w="6365" h="741" extrusionOk="0">
                  <a:moveTo>
                    <a:pt x="6317" y="0"/>
                  </a:moveTo>
                  <a:cubicBezTo>
                    <a:pt x="4358" y="524"/>
                    <a:pt x="996" y="556"/>
                    <a:pt x="182" y="556"/>
                  </a:cubicBezTo>
                  <a:cubicBezTo>
                    <a:pt x="70" y="556"/>
                    <a:pt x="6" y="556"/>
                    <a:pt x="1" y="556"/>
                  </a:cubicBezTo>
                  <a:lnTo>
                    <a:pt x="1" y="741"/>
                  </a:lnTo>
                  <a:lnTo>
                    <a:pt x="186" y="741"/>
                  </a:lnTo>
                  <a:cubicBezTo>
                    <a:pt x="995" y="741"/>
                    <a:pt x="4383" y="706"/>
                    <a:pt x="6365" y="185"/>
                  </a:cubicBezTo>
                  <a:lnTo>
                    <a:pt x="63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6"/>
            <p:cNvSpPr/>
            <p:nvPr/>
          </p:nvSpPr>
          <p:spPr>
            <a:xfrm flipH="1">
              <a:off x="6137912" y="2454820"/>
              <a:ext cx="710697" cy="1209110"/>
            </a:xfrm>
            <a:custGeom>
              <a:avLst/>
              <a:gdLst/>
              <a:ahLst/>
              <a:cxnLst/>
              <a:rect l="l" t="t" r="r" b="b"/>
              <a:pathLst>
                <a:path w="16438" h="27966" extrusionOk="0">
                  <a:moveTo>
                    <a:pt x="11946" y="0"/>
                  </a:moveTo>
                  <a:cubicBezTo>
                    <a:pt x="11946" y="0"/>
                    <a:pt x="0" y="10664"/>
                    <a:pt x="576" y="15512"/>
                  </a:cubicBezTo>
                  <a:cubicBezTo>
                    <a:pt x="1152" y="20361"/>
                    <a:pt x="7221" y="27966"/>
                    <a:pt x="7221" y="27966"/>
                  </a:cubicBezTo>
                  <a:lnTo>
                    <a:pt x="14497" y="20752"/>
                  </a:lnTo>
                  <a:lnTo>
                    <a:pt x="10342" y="14621"/>
                  </a:lnTo>
                  <a:lnTo>
                    <a:pt x="16438" y="387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6"/>
            <p:cNvSpPr/>
            <p:nvPr/>
          </p:nvSpPr>
          <p:spPr>
            <a:xfrm flipH="1">
              <a:off x="5931551" y="2218930"/>
              <a:ext cx="488945" cy="503385"/>
            </a:xfrm>
            <a:custGeom>
              <a:avLst/>
              <a:gdLst/>
              <a:ahLst/>
              <a:cxnLst/>
              <a:rect l="l" t="t" r="r" b="b"/>
              <a:pathLst>
                <a:path w="11309" h="11643" extrusionOk="0">
                  <a:moveTo>
                    <a:pt x="6885" y="0"/>
                  </a:moveTo>
                  <a:cubicBezTo>
                    <a:pt x="5835" y="0"/>
                    <a:pt x="2620" y="4832"/>
                    <a:pt x="2620" y="4832"/>
                  </a:cubicBezTo>
                  <a:lnTo>
                    <a:pt x="1" y="7534"/>
                  </a:lnTo>
                  <a:lnTo>
                    <a:pt x="5130" y="11642"/>
                  </a:lnTo>
                  <a:lnTo>
                    <a:pt x="7235" y="8083"/>
                  </a:lnTo>
                  <a:cubicBezTo>
                    <a:pt x="7235" y="8083"/>
                    <a:pt x="10952" y="6307"/>
                    <a:pt x="10774" y="5484"/>
                  </a:cubicBezTo>
                  <a:cubicBezTo>
                    <a:pt x="10730" y="5284"/>
                    <a:pt x="10552" y="5210"/>
                    <a:pt x="10312" y="5210"/>
                  </a:cubicBezTo>
                  <a:cubicBezTo>
                    <a:pt x="9621" y="5210"/>
                    <a:pt x="8415" y="5827"/>
                    <a:pt x="8415" y="5827"/>
                  </a:cubicBezTo>
                  <a:cubicBezTo>
                    <a:pt x="8415" y="5827"/>
                    <a:pt x="11309" y="3091"/>
                    <a:pt x="10760" y="2659"/>
                  </a:cubicBezTo>
                  <a:cubicBezTo>
                    <a:pt x="10717" y="2625"/>
                    <a:pt x="10663" y="2610"/>
                    <a:pt x="10598" y="2610"/>
                  </a:cubicBezTo>
                  <a:cubicBezTo>
                    <a:pt x="10028" y="2610"/>
                    <a:pt x="8691" y="3795"/>
                    <a:pt x="8047" y="4399"/>
                  </a:cubicBezTo>
                  <a:lnTo>
                    <a:pt x="8047" y="4399"/>
                  </a:lnTo>
                  <a:cubicBezTo>
                    <a:pt x="8901" y="3563"/>
                    <a:pt x="10939" y="1460"/>
                    <a:pt x="10376" y="958"/>
                  </a:cubicBezTo>
                  <a:cubicBezTo>
                    <a:pt x="10309" y="899"/>
                    <a:pt x="10224" y="872"/>
                    <a:pt x="10126" y="872"/>
                  </a:cubicBezTo>
                  <a:cubicBezTo>
                    <a:pt x="9546" y="872"/>
                    <a:pt x="8491" y="1802"/>
                    <a:pt x="7769" y="2513"/>
                  </a:cubicBezTo>
                  <a:lnTo>
                    <a:pt x="7769" y="2513"/>
                  </a:lnTo>
                  <a:cubicBezTo>
                    <a:pt x="8483" y="1725"/>
                    <a:pt x="9374" y="592"/>
                    <a:pt x="8922" y="279"/>
                  </a:cubicBezTo>
                  <a:cubicBezTo>
                    <a:pt x="8868" y="241"/>
                    <a:pt x="8803" y="224"/>
                    <a:pt x="8729" y="224"/>
                  </a:cubicBezTo>
                  <a:cubicBezTo>
                    <a:pt x="8124" y="224"/>
                    <a:pt x="6937" y="1392"/>
                    <a:pt x="6219" y="2164"/>
                  </a:cubicBezTo>
                  <a:lnTo>
                    <a:pt x="6219" y="2164"/>
                  </a:lnTo>
                  <a:cubicBezTo>
                    <a:pt x="6820" y="1442"/>
                    <a:pt x="7584" y="350"/>
                    <a:pt x="7016" y="32"/>
                  </a:cubicBezTo>
                  <a:cubicBezTo>
                    <a:pt x="6977" y="11"/>
                    <a:pt x="6934" y="0"/>
                    <a:pt x="6885" y="0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6"/>
            <p:cNvSpPr/>
            <p:nvPr/>
          </p:nvSpPr>
          <p:spPr>
            <a:xfrm flipH="1">
              <a:off x="6118024" y="2379505"/>
              <a:ext cx="63512" cy="129013"/>
            </a:xfrm>
            <a:custGeom>
              <a:avLst/>
              <a:gdLst/>
              <a:ahLst/>
              <a:cxnLst/>
              <a:rect l="l" t="t" r="r" b="b"/>
              <a:pathLst>
                <a:path w="1469" h="2984" extrusionOk="0">
                  <a:moveTo>
                    <a:pt x="117" y="1"/>
                  </a:moveTo>
                  <a:lnTo>
                    <a:pt x="1" y="90"/>
                  </a:lnTo>
                  <a:cubicBezTo>
                    <a:pt x="15" y="110"/>
                    <a:pt x="1290" y="1886"/>
                    <a:pt x="748" y="2915"/>
                  </a:cubicBezTo>
                  <a:lnTo>
                    <a:pt x="879" y="2984"/>
                  </a:lnTo>
                  <a:cubicBezTo>
                    <a:pt x="1468" y="1873"/>
                    <a:pt x="172" y="76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6"/>
            <p:cNvSpPr/>
            <p:nvPr/>
          </p:nvSpPr>
          <p:spPr>
            <a:xfrm flipH="1">
              <a:off x="6101724" y="2431257"/>
              <a:ext cx="43624" cy="12625"/>
            </a:xfrm>
            <a:custGeom>
              <a:avLst/>
              <a:gdLst/>
              <a:ahLst/>
              <a:cxnLst/>
              <a:rect l="l" t="t" r="r" b="b"/>
              <a:pathLst>
                <a:path w="1009" h="292" extrusionOk="0">
                  <a:moveTo>
                    <a:pt x="647" y="1"/>
                  </a:moveTo>
                  <a:cubicBezTo>
                    <a:pt x="473" y="1"/>
                    <a:pt x="249" y="36"/>
                    <a:pt x="0" y="161"/>
                  </a:cubicBezTo>
                  <a:lnTo>
                    <a:pt x="62" y="292"/>
                  </a:lnTo>
                  <a:cubicBezTo>
                    <a:pt x="287" y="181"/>
                    <a:pt x="491" y="150"/>
                    <a:pt x="646" y="150"/>
                  </a:cubicBezTo>
                  <a:cubicBezTo>
                    <a:pt x="835" y="150"/>
                    <a:pt x="954" y="196"/>
                    <a:pt x="954" y="196"/>
                  </a:cubicBezTo>
                  <a:lnTo>
                    <a:pt x="1009" y="59"/>
                  </a:lnTo>
                  <a:cubicBezTo>
                    <a:pt x="1001" y="55"/>
                    <a:pt x="863" y="1"/>
                    <a:pt x="64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6"/>
            <p:cNvSpPr/>
            <p:nvPr/>
          </p:nvSpPr>
          <p:spPr>
            <a:xfrm flipH="1">
              <a:off x="6297103" y="2418373"/>
              <a:ext cx="16040" cy="40036"/>
            </a:xfrm>
            <a:custGeom>
              <a:avLst/>
              <a:gdLst/>
              <a:ahLst/>
              <a:cxnLst/>
              <a:rect l="l" t="t" r="r" b="b"/>
              <a:pathLst>
                <a:path w="371" h="926" extrusionOk="0">
                  <a:moveTo>
                    <a:pt x="254" y="0"/>
                  </a:moveTo>
                  <a:cubicBezTo>
                    <a:pt x="62" y="267"/>
                    <a:pt x="0" y="603"/>
                    <a:pt x="69" y="926"/>
                  </a:cubicBezTo>
                  <a:lnTo>
                    <a:pt x="213" y="891"/>
                  </a:lnTo>
                  <a:cubicBezTo>
                    <a:pt x="158" y="610"/>
                    <a:pt x="213" y="322"/>
                    <a:pt x="370" y="82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6"/>
            <p:cNvSpPr/>
            <p:nvPr/>
          </p:nvSpPr>
          <p:spPr>
            <a:xfrm flipH="1">
              <a:off x="6383400" y="3066465"/>
              <a:ext cx="37096" cy="50758"/>
            </a:xfrm>
            <a:custGeom>
              <a:avLst/>
              <a:gdLst/>
              <a:ahLst/>
              <a:cxnLst/>
              <a:rect l="l" t="t" r="r" b="b"/>
              <a:pathLst>
                <a:path w="858" h="1174" extrusionOk="0">
                  <a:moveTo>
                    <a:pt x="124" y="1"/>
                  </a:moveTo>
                  <a:lnTo>
                    <a:pt x="1" y="83"/>
                  </a:lnTo>
                  <a:lnTo>
                    <a:pt x="734" y="1173"/>
                  </a:lnTo>
                  <a:lnTo>
                    <a:pt x="858" y="1091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6"/>
            <p:cNvSpPr/>
            <p:nvPr/>
          </p:nvSpPr>
          <p:spPr>
            <a:xfrm flipH="1">
              <a:off x="6659412" y="2908744"/>
              <a:ext cx="171427" cy="323528"/>
            </a:xfrm>
            <a:custGeom>
              <a:avLst/>
              <a:gdLst/>
              <a:ahLst/>
              <a:cxnLst/>
              <a:rect l="l" t="t" r="r" b="b"/>
              <a:pathLst>
                <a:path w="3965" h="7483" extrusionOk="0">
                  <a:moveTo>
                    <a:pt x="2044" y="0"/>
                  </a:moveTo>
                  <a:cubicBezTo>
                    <a:pt x="803" y="1886"/>
                    <a:pt x="1" y="3676"/>
                    <a:pt x="158" y="5020"/>
                  </a:cubicBezTo>
                  <a:cubicBezTo>
                    <a:pt x="275" y="5864"/>
                    <a:pt x="494" y="6687"/>
                    <a:pt x="803" y="7482"/>
                  </a:cubicBezTo>
                  <a:cubicBezTo>
                    <a:pt x="3964" y="5055"/>
                    <a:pt x="2456" y="967"/>
                    <a:pt x="2044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6"/>
            <p:cNvSpPr/>
            <p:nvPr/>
          </p:nvSpPr>
          <p:spPr>
            <a:xfrm flipH="1">
              <a:off x="4409679" y="3698864"/>
              <a:ext cx="1048406" cy="633868"/>
            </a:xfrm>
            <a:custGeom>
              <a:avLst/>
              <a:gdLst/>
              <a:ahLst/>
              <a:cxnLst/>
              <a:rect l="l" t="t" r="r" b="b"/>
              <a:pathLst>
                <a:path w="24249" h="14661" extrusionOk="0">
                  <a:moveTo>
                    <a:pt x="20793" y="1"/>
                  </a:moveTo>
                  <a:lnTo>
                    <a:pt x="9814" y="5268"/>
                  </a:lnTo>
                  <a:lnTo>
                    <a:pt x="3813" y="2065"/>
                  </a:lnTo>
                  <a:lnTo>
                    <a:pt x="0" y="10239"/>
                  </a:lnTo>
                  <a:cubicBezTo>
                    <a:pt x="0" y="10239"/>
                    <a:pt x="4705" y="13716"/>
                    <a:pt x="10362" y="14608"/>
                  </a:cubicBezTo>
                  <a:cubicBezTo>
                    <a:pt x="10589" y="14643"/>
                    <a:pt x="10820" y="14660"/>
                    <a:pt x="11054" y="14660"/>
                  </a:cubicBezTo>
                  <a:cubicBezTo>
                    <a:pt x="16666" y="14660"/>
                    <a:pt x="24249" y="4897"/>
                    <a:pt x="24249" y="4897"/>
                  </a:cubicBezTo>
                  <a:lnTo>
                    <a:pt x="20793" y="1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6"/>
            <p:cNvSpPr/>
            <p:nvPr/>
          </p:nvSpPr>
          <p:spPr>
            <a:xfrm flipH="1">
              <a:off x="4148756" y="3504739"/>
              <a:ext cx="519771" cy="405890"/>
            </a:xfrm>
            <a:custGeom>
              <a:avLst/>
              <a:gdLst/>
              <a:ahLst/>
              <a:cxnLst/>
              <a:rect l="l" t="t" r="r" b="b"/>
              <a:pathLst>
                <a:path w="12022" h="9388" extrusionOk="0">
                  <a:moveTo>
                    <a:pt x="8523" y="1"/>
                  </a:moveTo>
                  <a:cubicBezTo>
                    <a:pt x="7824" y="1"/>
                    <a:pt x="5637" y="2571"/>
                    <a:pt x="5637" y="2571"/>
                  </a:cubicBezTo>
                  <a:cubicBezTo>
                    <a:pt x="5637" y="2571"/>
                    <a:pt x="6638" y="328"/>
                    <a:pt x="5857" y="198"/>
                  </a:cubicBezTo>
                  <a:cubicBezTo>
                    <a:pt x="5842" y="196"/>
                    <a:pt x="5827" y="195"/>
                    <a:pt x="5812" y="195"/>
                  </a:cubicBezTo>
                  <a:cubicBezTo>
                    <a:pt x="4965" y="195"/>
                    <a:pt x="3443" y="3867"/>
                    <a:pt x="3443" y="3867"/>
                  </a:cubicBezTo>
                  <a:lnTo>
                    <a:pt x="0" y="6151"/>
                  </a:lnTo>
                  <a:lnTo>
                    <a:pt x="5980" y="9387"/>
                  </a:lnTo>
                  <a:lnTo>
                    <a:pt x="6926" y="8311"/>
                  </a:lnTo>
                  <a:cubicBezTo>
                    <a:pt x="6926" y="8311"/>
                    <a:pt x="12022" y="4525"/>
                    <a:pt x="11494" y="3675"/>
                  </a:cubicBezTo>
                  <a:cubicBezTo>
                    <a:pt x="11414" y="3546"/>
                    <a:pt x="11295" y="3491"/>
                    <a:pt x="11152" y="3491"/>
                  </a:cubicBezTo>
                  <a:cubicBezTo>
                    <a:pt x="10668" y="3491"/>
                    <a:pt x="9901" y="4113"/>
                    <a:pt x="9367" y="4607"/>
                  </a:cubicBezTo>
                  <a:lnTo>
                    <a:pt x="9367" y="4607"/>
                  </a:lnTo>
                  <a:cubicBezTo>
                    <a:pt x="10189" y="3761"/>
                    <a:pt x="11520" y="2263"/>
                    <a:pt x="11144" y="1775"/>
                  </a:cubicBezTo>
                  <a:cubicBezTo>
                    <a:pt x="11086" y="1700"/>
                    <a:pt x="11005" y="1666"/>
                    <a:pt x="10906" y="1666"/>
                  </a:cubicBezTo>
                  <a:cubicBezTo>
                    <a:pt x="10439" y="1666"/>
                    <a:pt x="9586" y="2428"/>
                    <a:pt x="8965" y="3053"/>
                  </a:cubicBezTo>
                  <a:lnTo>
                    <a:pt x="8965" y="3053"/>
                  </a:lnTo>
                  <a:cubicBezTo>
                    <a:pt x="9753" y="2166"/>
                    <a:pt x="10821" y="801"/>
                    <a:pt x="10390" y="356"/>
                  </a:cubicBezTo>
                  <a:cubicBezTo>
                    <a:pt x="10332" y="298"/>
                    <a:pt x="10258" y="271"/>
                    <a:pt x="10169" y="271"/>
                  </a:cubicBezTo>
                  <a:cubicBezTo>
                    <a:pt x="9439" y="271"/>
                    <a:pt x="7764" y="2082"/>
                    <a:pt x="7065" y="2876"/>
                  </a:cubicBezTo>
                  <a:lnTo>
                    <a:pt x="7065" y="2876"/>
                  </a:lnTo>
                  <a:cubicBezTo>
                    <a:pt x="7696" y="2128"/>
                    <a:pt x="9022" y="462"/>
                    <a:pt x="8668" y="61"/>
                  </a:cubicBezTo>
                  <a:cubicBezTo>
                    <a:pt x="8632" y="20"/>
                    <a:pt x="8583" y="1"/>
                    <a:pt x="8523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6"/>
            <p:cNvSpPr/>
            <p:nvPr/>
          </p:nvSpPr>
          <p:spPr>
            <a:xfrm flipH="1">
              <a:off x="4327533" y="3696572"/>
              <a:ext cx="130786" cy="39733"/>
            </a:xfrm>
            <a:custGeom>
              <a:avLst/>
              <a:gdLst/>
              <a:ahLst/>
              <a:cxnLst/>
              <a:rect l="l" t="t" r="r" b="b"/>
              <a:pathLst>
                <a:path w="3025" h="919" extrusionOk="0">
                  <a:moveTo>
                    <a:pt x="769" y="1"/>
                  </a:moveTo>
                  <a:cubicBezTo>
                    <a:pt x="494" y="1"/>
                    <a:pt x="230" y="55"/>
                    <a:pt x="0" y="191"/>
                  </a:cubicBezTo>
                  <a:lnTo>
                    <a:pt x="83" y="315"/>
                  </a:lnTo>
                  <a:cubicBezTo>
                    <a:pt x="282" y="195"/>
                    <a:pt x="516" y="147"/>
                    <a:pt x="762" y="147"/>
                  </a:cubicBezTo>
                  <a:cubicBezTo>
                    <a:pt x="1744" y="147"/>
                    <a:pt x="2926" y="907"/>
                    <a:pt x="2942" y="918"/>
                  </a:cubicBezTo>
                  <a:lnTo>
                    <a:pt x="3025" y="788"/>
                  </a:lnTo>
                  <a:cubicBezTo>
                    <a:pt x="2960" y="750"/>
                    <a:pt x="1791" y="1"/>
                    <a:pt x="76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6"/>
            <p:cNvSpPr/>
            <p:nvPr/>
          </p:nvSpPr>
          <p:spPr>
            <a:xfrm flipH="1">
              <a:off x="4377037" y="3659174"/>
              <a:ext cx="16645" cy="43884"/>
            </a:xfrm>
            <a:custGeom>
              <a:avLst/>
              <a:gdLst/>
              <a:ahLst/>
              <a:cxnLst/>
              <a:rect l="l" t="t" r="r" b="b"/>
              <a:pathLst>
                <a:path w="385" h="1015" extrusionOk="0">
                  <a:moveTo>
                    <a:pt x="185" y="0"/>
                  </a:moveTo>
                  <a:lnTo>
                    <a:pt x="55" y="62"/>
                  </a:lnTo>
                  <a:cubicBezTo>
                    <a:pt x="55" y="62"/>
                    <a:pt x="220" y="439"/>
                    <a:pt x="0" y="953"/>
                  </a:cubicBezTo>
                  <a:lnTo>
                    <a:pt x="137" y="1015"/>
                  </a:lnTo>
                  <a:cubicBezTo>
                    <a:pt x="384" y="439"/>
                    <a:pt x="199" y="14"/>
                    <a:pt x="18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6"/>
            <p:cNvSpPr/>
            <p:nvPr/>
          </p:nvSpPr>
          <p:spPr>
            <a:xfrm flipH="1">
              <a:off x="4359829" y="3853645"/>
              <a:ext cx="39517" cy="15781"/>
            </a:xfrm>
            <a:custGeom>
              <a:avLst/>
              <a:gdLst/>
              <a:ahLst/>
              <a:cxnLst/>
              <a:rect l="l" t="t" r="r" b="b"/>
              <a:pathLst>
                <a:path w="914" h="365" extrusionOk="0">
                  <a:moveTo>
                    <a:pt x="824" y="1"/>
                  </a:moveTo>
                  <a:cubicBezTo>
                    <a:pt x="635" y="144"/>
                    <a:pt x="404" y="215"/>
                    <a:pt x="169" y="215"/>
                  </a:cubicBezTo>
                  <a:cubicBezTo>
                    <a:pt x="122" y="215"/>
                    <a:pt x="75" y="212"/>
                    <a:pt x="28" y="206"/>
                  </a:cubicBezTo>
                  <a:lnTo>
                    <a:pt x="1" y="350"/>
                  </a:lnTo>
                  <a:cubicBezTo>
                    <a:pt x="56" y="357"/>
                    <a:pt x="118" y="364"/>
                    <a:pt x="179" y="364"/>
                  </a:cubicBezTo>
                  <a:cubicBezTo>
                    <a:pt x="447" y="364"/>
                    <a:pt x="700" y="275"/>
                    <a:pt x="913" y="117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6"/>
            <p:cNvSpPr/>
            <p:nvPr/>
          </p:nvSpPr>
          <p:spPr>
            <a:xfrm flipH="1">
              <a:off x="4985742" y="3905527"/>
              <a:ext cx="75359" cy="42759"/>
            </a:xfrm>
            <a:custGeom>
              <a:avLst/>
              <a:gdLst/>
              <a:ahLst/>
              <a:cxnLst/>
              <a:rect l="l" t="t" r="r" b="b"/>
              <a:pathLst>
                <a:path w="1743" h="989" extrusionOk="0">
                  <a:moveTo>
                    <a:pt x="1674" y="1"/>
                  </a:moveTo>
                  <a:lnTo>
                    <a:pt x="1" y="858"/>
                  </a:lnTo>
                  <a:lnTo>
                    <a:pt x="69" y="988"/>
                  </a:lnTo>
                  <a:lnTo>
                    <a:pt x="1743" y="13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6"/>
            <p:cNvSpPr/>
            <p:nvPr/>
          </p:nvSpPr>
          <p:spPr>
            <a:xfrm flipH="1">
              <a:off x="4777912" y="4226979"/>
              <a:ext cx="324392" cy="105666"/>
            </a:xfrm>
            <a:custGeom>
              <a:avLst/>
              <a:gdLst/>
              <a:ahLst/>
              <a:cxnLst/>
              <a:rect l="l" t="t" r="r" b="b"/>
              <a:pathLst>
                <a:path w="7503" h="2444" extrusionOk="0">
                  <a:moveTo>
                    <a:pt x="4555" y="0"/>
                  </a:moveTo>
                  <a:cubicBezTo>
                    <a:pt x="2307" y="0"/>
                    <a:pt x="648" y="1321"/>
                    <a:pt x="1" y="1933"/>
                  </a:cubicBezTo>
                  <a:cubicBezTo>
                    <a:pt x="700" y="2125"/>
                    <a:pt x="1413" y="2276"/>
                    <a:pt x="2126" y="2393"/>
                  </a:cubicBezTo>
                  <a:cubicBezTo>
                    <a:pt x="2350" y="2427"/>
                    <a:pt x="2577" y="2443"/>
                    <a:pt x="2807" y="2443"/>
                  </a:cubicBezTo>
                  <a:cubicBezTo>
                    <a:pt x="4292" y="2443"/>
                    <a:pt x="5918" y="1764"/>
                    <a:pt x="7503" y="761"/>
                  </a:cubicBezTo>
                  <a:cubicBezTo>
                    <a:pt x="6444" y="211"/>
                    <a:pt x="5453" y="0"/>
                    <a:pt x="4555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6"/>
            <p:cNvSpPr/>
            <p:nvPr/>
          </p:nvSpPr>
          <p:spPr>
            <a:xfrm flipH="1">
              <a:off x="5110259" y="3290034"/>
              <a:ext cx="1530519" cy="1657933"/>
            </a:xfrm>
            <a:custGeom>
              <a:avLst/>
              <a:gdLst/>
              <a:ahLst/>
              <a:cxnLst/>
              <a:rect l="l" t="t" r="r" b="b"/>
              <a:pathLst>
                <a:path w="35400" h="38347" extrusionOk="0">
                  <a:moveTo>
                    <a:pt x="9608" y="0"/>
                  </a:moveTo>
                  <a:cubicBezTo>
                    <a:pt x="4033" y="3237"/>
                    <a:pt x="0" y="8641"/>
                    <a:pt x="0" y="8641"/>
                  </a:cubicBezTo>
                  <a:lnTo>
                    <a:pt x="4760" y="15492"/>
                  </a:lnTo>
                  <a:lnTo>
                    <a:pt x="3923" y="36791"/>
                  </a:lnTo>
                  <a:cubicBezTo>
                    <a:pt x="7113" y="37954"/>
                    <a:pt x="11028" y="38347"/>
                    <a:pt x="14865" y="38347"/>
                  </a:cubicBezTo>
                  <a:cubicBezTo>
                    <a:pt x="22892" y="38347"/>
                    <a:pt x="30579" y="36627"/>
                    <a:pt x="30579" y="36627"/>
                  </a:cubicBezTo>
                  <a:lnTo>
                    <a:pt x="29570" y="22178"/>
                  </a:lnTo>
                  <a:lnTo>
                    <a:pt x="32581" y="23433"/>
                  </a:lnTo>
                  <a:lnTo>
                    <a:pt x="35399" y="11905"/>
                  </a:lnTo>
                  <a:cubicBezTo>
                    <a:pt x="35399" y="11905"/>
                    <a:pt x="30894" y="8716"/>
                    <a:pt x="27109" y="7352"/>
                  </a:cubicBezTo>
                  <a:cubicBezTo>
                    <a:pt x="25305" y="6700"/>
                    <a:pt x="23882" y="6530"/>
                    <a:pt x="22886" y="6530"/>
                  </a:cubicBezTo>
                  <a:cubicBezTo>
                    <a:pt x="21795" y="6530"/>
                    <a:pt x="21218" y="6735"/>
                    <a:pt x="21218" y="6735"/>
                  </a:cubicBezTo>
                  <a:lnTo>
                    <a:pt x="14408" y="5980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6"/>
            <p:cNvSpPr/>
            <p:nvPr/>
          </p:nvSpPr>
          <p:spPr>
            <a:xfrm flipH="1">
              <a:off x="5943700" y="2892445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80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8" y="742"/>
                    <a:pt x="310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13" y="105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6"/>
            <p:cNvSpPr/>
            <p:nvPr/>
          </p:nvSpPr>
          <p:spPr>
            <a:xfrm flipH="1">
              <a:off x="6018108" y="3041303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7" y="9"/>
                    <a:pt x="329" y="27"/>
                  </a:cubicBezTo>
                  <a:cubicBezTo>
                    <a:pt x="110" y="110"/>
                    <a:pt x="0" y="350"/>
                    <a:pt x="76" y="569"/>
                  </a:cubicBezTo>
                  <a:cubicBezTo>
                    <a:pt x="140" y="741"/>
                    <a:pt x="305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0"/>
                    <a:pt x="953" y="494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6"/>
            <p:cNvSpPr/>
            <p:nvPr/>
          </p:nvSpPr>
          <p:spPr>
            <a:xfrm flipH="1">
              <a:off x="5790994" y="2957081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0" y="0"/>
                  </a:moveTo>
                  <a:cubicBezTo>
                    <a:pt x="430" y="0"/>
                    <a:pt x="379" y="9"/>
                    <a:pt x="329" y="28"/>
                  </a:cubicBezTo>
                  <a:cubicBezTo>
                    <a:pt x="117" y="103"/>
                    <a:pt x="0" y="350"/>
                    <a:pt x="83" y="569"/>
                  </a:cubicBezTo>
                  <a:cubicBezTo>
                    <a:pt x="146" y="739"/>
                    <a:pt x="309" y="844"/>
                    <a:pt x="478" y="844"/>
                  </a:cubicBezTo>
                  <a:cubicBezTo>
                    <a:pt x="527" y="844"/>
                    <a:pt x="576" y="835"/>
                    <a:pt x="624" y="816"/>
                  </a:cubicBezTo>
                  <a:cubicBezTo>
                    <a:pt x="844" y="734"/>
                    <a:pt x="960" y="494"/>
                    <a:pt x="878" y="275"/>
                  </a:cubicBezTo>
                  <a:cubicBezTo>
                    <a:pt x="814" y="105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6"/>
            <p:cNvSpPr/>
            <p:nvPr/>
          </p:nvSpPr>
          <p:spPr>
            <a:xfrm flipH="1">
              <a:off x="5862764" y="3110046"/>
              <a:ext cx="41246" cy="36534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79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0" y="111"/>
                    <a:pt x="1" y="351"/>
                    <a:pt x="83" y="570"/>
                  </a:cubicBezTo>
                  <a:cubicBezTo>
                    <a:pt x="147" y="740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5"/>
                    <a:pt x="954" y="495"/>
                    <a:pt x="872" y="275"/>
                  </a:cubicBezTo>
                  <a:cubicBezTo>
                    <a:pt x="808" y="105"/>
                    <a:pt x="649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6"/>
            <p:cNvSpPr/>
            <p:nvPr/>
          </p:nvSpPr>
          <p:spPr>
            <a:xfrm flipH="1">
              <a:off x="5635651" y="3025565"/>
              <a:ext cx="41549" cy="36663"/>
            </a:xfrm>
            <a:custGeom>
              <a:avLst/>
              <a:gdLst/>
              <a:ahLst/>
              <a:cxnLst/>
              <a:rect l="l" t="t" r="r" b="b"/>
              <a:pathLst>
                <a:path w="961" h="848" extrusionOk="0">
                  <a:moveTo>
                    <a:pt x="483" y="0"/>
                  </a:moveTo>
                  <a:cubicBezTo>
                    <a:pt x="434" y="0"/>
                    <a:pt x="385" y="9"/>
                    <a:pt x="337" y="28"/>
                  </a:cubicBezTo>
                  <a:cubicBezTo>
                    <a:pt x="117" y="110"/>
                    <a:pt x="1" y="350"/>
                    <a:pt x="83" y="570"/>
                  </a:cubicBezTo>
                  <a:cubicBezTo>
                    <a:pt x="148" y="742"/>
                    <a:pt x="314" y="847"/>
                    <a:pt x="486" y="847"/>
                  </a:cubicBezTo>
                  <a:cubicBezTo>
                    <a:pt x="533" y="847"/>
                    <a:pt x="579" y="839"/>
                    <a:pt x="625" y="823"/>
                  </a:cubicBezTo>
                  <a:cubicBezTo>
                    <a:pt x="844" y="741"/>
                    <a:pt x="961" y="494"/>
                    <a:pt x="878" y="275"/>
                  </a:cubicBezTo>
                  <a:cubicBezTo>
                    <a:pt x="815" y="105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6"/>
            <p:cNvSpPr/>
            <p:nvPr/>
          </p:nvSpPr>
          <p:spPr>
            <a:xfrm flipH="1">
              <a:off x="6391399" y="342760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8" y="742"/>
                    <a:pt x="310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08" y="105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6"/>
            <p:cNvSpPr/>
            <p:nvPr/>
          </p:nvSpPr>
          <p:spPr>
            <a:xfrm flipH="1">
              <a:off x="5937172" y="3258904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3" y="0"/>
                  </a:moveTo>
                  <a:cubicBezTo>
                    <a:pt x="434" y="0"/>
                    <a:pt x="384" y="9"/>
                    <a:pt x="336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40"/>
                    <a:pt x="309" y="844"/>
                    <a:pt x="478" y="844"/>
                  </a:cubicBezTo>
                  <a:cubicBezTo>
                    <a:pt x="527" y="844"/>
                    <a:pt x="577" y="835"/>
                    <a:pt x="625" y="816"/>
                  </a:cubicBezTo>
                  <a:cubicBezTo>
                    <a:pt x="844" y="734"/>
                    <a:pt x="961" y="494"/>
                    <a:pt x="878" y="275"/>
                  </a:cubicBezTo>
                  <a:cubicBezTo>
                    <a:pt x="814" y="105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6"/>
            <p:cNvSpPr/>
            <p:nvPr/>
          </p:nvSpPr>
          <p:spPr>
            <a:xfrm flipH="1">
              <a:off x="5710361" y="3174423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10"/>
                    <a:pt x="0" y="356"/>
                    <a:pt x="83" y="569"/>
                  </a:cubicBezTo>
                  <a:cubicBezTo>
                    <a:pt x="147" y="741"/>
                    <a:pt x="308" y="849"/>
                    <a:pt x="480" y="849"/>
                  </a:cubicBezTo>
                  <a:cubicBezTo>
                    <a:pt x="528" y="849"/>
                    <a:pt x="577" y="841"/>
                    <a:pt x="624" y="823"/>
                  </a:cubicBezTo>
                  <a:cubicBezTo>
                    <a:pt x="844" y="741"/>
                    <a:pt x="954" y="494"/>
                    <a:pt x="871" y="281"/>
                  </a:cubicBezTo>
                  <a:cubicBezTo>
                    <a:pt x="812" y="110"/>
                    <a:pt x="649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6"/>
            <p:cNvSpPr/>
            <p:nvPr/>
          </p:nvSpPr>
          <p:spPr>
            <a:xfrm flipH="1">
              <a:off x="5767301" y="3320558"/>
              <a:ext cx="41549" cy="36534"/>
            </a:xfrm>
            <a:custGeom>
              <a:avLst/>
              <a:gdLst/>
              <a:ahLst/>
              <a:cxnLst/>
              <a:rect l="l" t="t" r="r" b="b"/>
              <a:pathLst>
                <a:path w="961" h="845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10"/>
                    <a:pt x="1" y="350"/>
                    <a:pt x="83" y="570"/>
                  </a:cubicBezTo>
                  <a:cubicBezTo>
                    <a:pt x="147" y="740"/>
                    <a:pt x="310" y="844"/>
                    <a:pt x="482" y="844"/>
                  </a:cubicBezTo>
                  <a:cubicBezTo>
                    <a:pt x="532" y="844"/>
                    <a:pt x="582" y="835"/>
                    <a:pt x="632" y="817"/>
                  </a:cubicBezTo>
                  <a:cubicBezTo>
                    <a:pt x="851" y="741"/>
                    <a:pt x="961" y="494"/>
                    <a:pt x="879" y="275"/>
                  </a:cubicBezTo>
                  <a:cubicBezTo>
                    <a:pt x="815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6"/>
            <p:cNvSpPr/>
            <p:nvPr/>
          </p:nvSpPr>
          <p:spPr>
            <a:xfrm flipH="1">
              <a:off x="5555018" y="3243167"/>
              <a:ext cx="41246" cy="36534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11"/>
                    <a:pt x="1" y="351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5"/>
                    <a:pt x="954" y="495"/>
                    <a:pt x="879" y="275"/>
                  </a:cubicBezTo>
                  <a:cubicBezTo>
                    <a:pt x="815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6"/>
            <p:cNvSpPr/>
            <p:nvPr/>
          </p:nvSpPr>
          <p:spPr>
            <a:xfrm flipH="1">
              <a:off x="5856539" y="347637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2" y="1"/>
                  </a:moveTo>
                  <a:cubicBezTo>
                    <a:pt x="424" y="1"/>
                    <a:pt x="376" y="8"/>
                    <a:pt x="330" y="24"/>
                  </a:cubicBezTo>
                  <a:cubicBezTo>
                    <a:pt x="110" y="107"/>
                    <a:pt x="1" y="354"/>
                    <a:pt x="83" y="573"/>
                  </a:cubicBezTo>
                  <a:cubicBezTo>
                    <a:pt x="147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12" y="105"/>
                    <a:pt x="647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6"/>
            <p:cNvSpPr/>
            <p:nvPr/>
          </p:nvSpPr>
          <p:spPr>
            <a:xfrm flipH="1">
              <a:off x="5629425" y="3392025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83" y="570"/>
                  </a:cubicBezTo>
                  <a:cubicBezTo>
                    <a:pt x="141" y="740"/>
                    <a:pt x="303" y="844"/>
                    <a:pt x="474" y="844"/>
                  </a:cubicBezTo>
                  <a:cubicBezTo>
                    <a:pt x="524" y="844"/>
                    <a:pt x="575" y="835"/>
                    <a:pt x="625" y="816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08" y="105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6"/>
            <p:cNvSpPr/>
            <p:nvPr/>
          </p:nvSpPr>
          <p:spPr>
            <a:xfrm flipH="1">
              <a:off x="5701152" y="3545034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80" y="0"/>
                  </a:moveTo>
                  <a:cubicBezTo>
                    <a:pt x="430" y="0"/>
                    <a:pt x="380" y="9"/>
                    <a:pt x="330" y="27"/>
                  </a:cubicBezTo>
                  <a:cubicBezTo>
                    <a:pt x="111" y="110"/>
                    <a:pt x="1" y="350"/>
                    <a:pt x="83" y="569"/>
                  </a:cubicBezTo>
                  <a:cubicBezTo>
                    <a:pt x="147" y="739"/>
                    <a:pt x="306" y="843"/>
                    <a:pt x="476" y="843"/>
                  </a:cubicBezTo>
                  <a:cubicBezTo>
                    <a:pt x="525" y="843"/>
                    <a:pt x="576" y="834"/>
                    <a:pt x="625" y="816"/>
                  </a:cubicBezTo>
                  <a:cubicBezTo>
                    <a:pt x="844" y="734"/>
                    <a:pt x="954" y="494"/>
                    <a:pt x="879" y="274"/>
                  </a:cubicBezTo>
                  <a:cubicBezTo>
                    <a:pt x="815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6"/>
            <p:cNvSpPr/>
            <p:nvPr/>
          </p:nvSpPr>
          <p:spPr>
            <a:xfrm flipH="1">
              <a:off x="4565931" y="3123147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56"/>
                    <a:pt x="83" y="576"/>
                  </a:cubicBezTo>
                  <a:cubicBezTo>
                    <a:pt x="142" y="742"/>
                    <a:pt x="305" y="849"/>
                    <a:pt x="479" y="849"/>
                  </a:cubicBezTo>
                  <a:cubicBezTo>
                    <a:pt x="527" y="849"/>
                    <a:pt x="577" y="840"/>
                    <a:pt x="625" y="822"/>
                  </a:cubicBezTo>
                  <a:cubicBezTo>
                    <a:pt x="844" y="740"/>
                    <a:pt x="954" y="500"/>
                    <a:pt x="872" y="281"/>
                  </a:cubicBezTo>
                  <a:cubicBezTo>
                    <a:pt x="807" y="109"/>
                    <a:pt x="647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6"/>
            <p:cNvSpPr/>
            <p:nvPr/>
          </p:nvSpPr>
          <p:spPr>
            <a:xfrm flipH="1">
              <a:off x="4640641" y="3271961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30" y="27"/>
                  </a:cubicBezTo>
                  <a:cubicBezTo>
                    <a:pt x="110" y="110"/>
                    <a:pt x="1" y="350"/>
                    <a:pt x="83" y="569"/>
                  </a:cubicBezTo>
                  <a:cubicBezTo>
                    <a:pt x="147" y="739"/>
                    <a:pt x="305" y="843"/>
                    <a:pt x="475" y="843"/>
                  </a:cubicBezTo>
                  <a:cubicBezTo>
                    <a:pt x="525" y="843"/>
                    <a:pt x="575" y="835"/>
                    <a:pt x="625" y="816"/>
                  </a:cubicBezTo>
                  <a:cubicBezTo>
                    <a:pt x="844" y="741"/>
                    <a:pt x="954" y="494"/>
                    <a:pt x="878" y="274"/>
                  </a:cubicBezTo>
                  <a:cubicBezTo>
                    <a:pt x="815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6"/>
            <p:cNvSpPr/>
            <p:nvPr/>
          </p:nvSpPr>
          <p:spPr>
            <a:xfrm flipH="1">
              <a:off x="4484951" y="3340489"/>
              <a:ext cx="41549" cy="36707"/>
            </a:xfrm>
            <a:custGeom>
              <a:avLst/>
              <a:gdLst/>
              <a:ahLst/>
              <a:cxnLst/>
              <a:rect l="l" t="t" r="r" b="b"/>
              <a:pathLst>
                <a:path w="961" h="849" extrusionOk="0">
                  <a:moveTo>
                    <a:pt x="475" y="0"/>
                  </a:moveTo>
                  <a:cubicBezTo>
                    <a:pt x="426" y="0"/>
                    <a:pt x="377" y="9"/>
                    <a:pt x="329" y="27"/>
                  </a:cubicBezTo>
                  <a:cubicBezTo>
                    <a:pt x="117" y="109"/>
                    <a:pt x="0" y="356"/>
                    <a:pt x="82" y="575"/>
                  </a:cubicBezTo>
                  <a:cubicBezTo>
                    <a:pt x="147" y="741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2"/>
                  </a:cubicBezTo>
                  <a:cubicBezTo>
                    <a:pt x="844" y="740"/>
                    <a:pt x="960" y="500"/>
                    <a:pt x="878" y="280"/>
                  </a:cubicBezTo>
                  <a:cubicBezTo>
                    <a:pt x="814" y="109"/>
                    <a:pt x="64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6"/>
            <p:cNvSpPr/>
            <p:nvPr/>
          </p:nvSpPr>
          <p:spPr>
            <a:xfrm flipH="1">
              <a:off x="5678929" y="3905830"/>
              <a:ext cx="41549" cy="36750"/>
            </a:xfrm>
            <a:custGeom>
              <a:avLst/>
              <a:gdLst/>
              <a:ahLst/>
              <a:cxnLst/>
              <a:rect l="l" t="t" r="r" b="b"/>
              <a:pathLst>
                <a:path w="961" h="850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1"/>
                    <a:pt x="308" y="850"/>
                    <a:pt x="480" y="850"/>
                  </a:cubicBezTo>
                  <a:cubicBezTo>
                    <a:pt x="528" y="850"/>
                    <a:pt x="577" y="841"/>
                    <a:pt x="625" y="824"/>
                  </a:cubicBezTo>
                  <a:cubicBezTo>
                    <a:pt x="844" y="741"/>
                    <a:pt x="961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6"/>
            <p:cNvSpPr/>
            <p:nvPr/>
          </p:nvSpPr>
          <p:spPr>
            <a:xfrm flipH="1">
              <a:off x="4786775" y="3573828"/>
              <a:ext cx="41289" cy="36707"/>
            </a:xfrm>
            <a:custGeom>
              <a:avLst/>
              <a:gdLst/>
              <a:ahLst/>
              <a:cxnLst/>
              <a:rect l="l" t="t" r="r" b="b"/>
              <a:pathLst>
                <a:path w="955" h="849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56"/>
                    <a:pt x="83" y="575"/>
                  </a:cubicBezTo>
                  <a:cubicBezTo>
                    <a:pt x="147" y="741"/>
                    <a:pt x="308" y="849"/>
                    <a:pt x="479" y="849"/>
                  </a:cubicBezTo>
                  <a:cubicBezTo>
                    <a:pt x="528" y="849"/>
                    <a:pt x="577" y="840"/>
                    <a:pt x="625" y="822"/>
                  </a:cubicBezTo>
                  <a:cubicBezTo>
                    <a:pt x="844" y="740"/>
                    <a:pt x="954" y="493"/>
                    <a:pt x="879" y="280"/>
                  </a:cubicBezTo>
                  <a:cubicBezTo>
                    <a:pt x="814" y="109"/>
                    <a:pt x="64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6"/>
            <p:cNvSpPr/>
            <p:nvPr/>
          </p:nvSpPr>
          <p:spPr>
            <a:xfrm flipH="1">
              <a:off x="4559661" y="3489563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79" y="1"/>
                  </a:moveTo>
                  <a:cubicBezTo>
                    <a:pt x="430" y="1"/>
                    <a:pt x="379" y="9"/>
                    <a:pt x="330" y="28"/>
                  </a:cubicBezTo>
                  <a:cubicBezTo>
                    <a:pt x="111" y="110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08" y="105"/>
                    <a:pt x="650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6"/>
            <p:cNvSpPr/>
            <p:nvPr/>
          </p:nvSpPr>
          <p:spPr>
            <a:xfrm flipH="1">
              <a:off x="5539280" y="3979978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29" y="27"/>
                  </a:cubicBezTo>
                  <a:cubicBezTo>
                    <a:pt x="110" y="110"/>
                    <a:pt x="0" y="350"/>
                    <a:pt x="76" y="569"/>
                  </a:cubicBezTo>
                  <a:cubicBezTo>
                    <a:pt x="140" y="741"/>
                    <a:pt x="305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1"/>
                    <a:pt x="953" y="494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6"/>
            <p:cNvSpPr/>
            <p:nvPr/>
          </p:nvSpPr>
          <p:spPr>
            <a:xfrm flipH="1">
              <a:off x="4858242" y="3726794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4" y="1"/>
                  </a:moveTo>
                  <a:cubicBezTo>
                    <a:pt x="426" y="1"/>
                    <a:pt x="377" y="9"/>
                    <a:pt x="329" y="27"/>
                  </a:cubicBezTo>
                  <a:cubicBezTo>
                    <a:pt x="110" y="109"/>
                    <a:pt x="0" y="356"/>
                    <a:pt x="76" y="569"/>
                  </a:cubicBezTo>
                  <a:cubicBezTo>
                    <a:pt x="140" y="740"/>
                    <a:pt x="305" y="849"/>
                    <a:pt x="479" y="849"/>
                  </a:cubicBezTo>
                  <a:cubicBezTo>
                    <a:pt x="527" y="849"/>
                    <a:pt x="576" y="840"/>
                    <a:pt x="624" y="823"/>
                  </a:cubicBezTo>
                  <a:cubicBezTo>
                    <a:pt x="844" y="740"/>
                    <a:pt x="953" y="493"/>
                    <a:pt x="871" y="281"/>
                  </a:cubicBezTo>
                  <a:cubicBezTo>
                    <a:pt x="807" y="109"/>
                    <a:pt x="646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6"/>
            <p:cNvSpPr/>
            <p:nvPr/>
          </p:nvSpPr>
          <p:spPr>
            <a:xfrm flipH="1">
              <a:off x="4631432" y="364257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29" y="27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6" y="739"/>
                    <a:pt x="305" y="843"/>
                    <a:pt x="475" y="843"/>
                  </a:cubicBezTo>
                  <a:cubicBezTo>
                    <a:pt x="524" y="843"/>
                    <a:pt x="575" y="835"/>
                    <a:pt x="624" y="816"/>
                  </a:cubicBezTo>
                  <a:cubicBezTo>
                    <a:pt x="844" y="734"/>
                    <a:pt x="953" y="494"/>
                    <a:pt x="878" y="274"/>
                  </a:cubicBezTo>
                  <a:cubicBezTo>
                    <a:pt x="814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6"/>
            <p:cNvSpPr/>
            <p:nvPr/>
          </p:nvSpPr>
          <p:spPr>
            <a:xfrm flipH="1">
              <a:off x="4404318" y="355804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9" y="1"/>
                  </a:moveTo>
                  <a:cubicBezTo>
                    <a:pt x="430" y="1"/>
                    <a:pt x="379" y="10"/>
                    <a:pt x="329" y="28"/>
                  </a:cubicBezTo>
                  <a:cubicBezTo>
                    <a:pt x="110" y="110"/>
                    <a:pt x="0" y="350"/>
                    <a:pt x="82" y="570"/>
                  </a:cubicBezTo>
                  <a:cubicBezTo>
                    <a:pt x="147" y="743"/>
                    <a:pt x="310" y="847"/>
                    <a:pt x="483" y="847"/>
                  </a:cubicBezTo>
                  <a:cubicBezTo>
                    <a:pt x="530" y="847"/>
                    <a:pt x="578" y="840"/>
                    <a:pt x="624" y="824"/>
                  </a:cubicBezTo>
                  <a:cubicBezTo>
                    <a:pt x="844" y="741"/>
                    <a:pt x="953" y="494"/>
                    <a:pt x="871" y="275"/>
                  </a:cubicBezTo>
                  <a:cubicBezTo>
                    <a:pt x="813" y="105"/>
                    <a:pt x="651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6"/>
            <p:cNvSpPr/>
            <p:nvPr/>
          </p:nvSpPr>
          <p:spPr>
            <a:xfrm flipH="1">
              <a:off x="5613990" y="4128836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0"/>
                  </a:moveTo>
                  <a:cubicBezTo>
                    <a:pt x="426" y="0"/>
                    <a:pt x="377" y="9"/>
                    <a:pt x="329" y="27"/>
                  </a:cubicBezTo>
                  <a:cubicBezTo>
                    <a:pt x="110" y="109"/>
                    <a:pt x="0" y="356"/>
                    <a:pt x="82" y="569"/>
                  </a:cubicBezTo>
                  <a:cubicBezTo>
                    <a:pt x="147" y="740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2"/>
                  </a:cubicBezTo>
                  <a:cubicBezTo>
                    <a:pt x="844" y="740"/>
                    <a:pt x="953" y="493"/>
                    <a:pt x="878" y="281"/>
                  </a:cubicBezTo>
                  <a:cubicBezTo>
                    <a:pt x="814" y="109"/>
                    <a:pt x="64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6"/>
            <p:cNvSpPr/>
            <p:nvPr/>
          </p:nvSpPr>
          <p:spPr>
            <a:xfrm flipH="1">
              <a:off x="4932952" y="3875738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1" y="1"/>
                  </a:moveTo>
                  <a:cubicBezTo>
                    <a:pt x="424" y="1"/>
                    <a:pt x="376" y="8"/>
                    <a:pt x="329" y="25"/>
                  </a:cubicBezTo>
                  <a:cubicBezTo>
                    <a:pt x="110" y="107"/>
                    <a:pt x="0" y="354"/>
                    <a:pt x="82" y="573"/>
                  </a:cubicBezTo>
                  <a:cubicBezTo>
                    <a:pt x="146" y="743"/>
                    <a:pt x="305" y="847"/>
                    <a:pt x="475" y="847"/>
                  </a:cubicBezTo>
                  <a:cubicBezTo>
                    <a:pt x="524" y="847"/>
                    <a:pt x="575" y="839"/>
                    <a:pt x="624" y="820"/>
                  </a:cubicBezTo>
                  <a:cubicBezTo>
                    <a:pt x="844" y="738"/>
                    <a:pt x="953" y="498"/>
                    <a:pt x="878" y="278"/>
                  </a:cubicBezTo>
                  <a:cubicBezTo>
                    <a:pt x="813" y="106"/>
                    <a:pt x="646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6"/>
            <p:cNvSpPr/>
            <p:nvPr/>
          </p:nvSpPr>
          <p:spPr>
            <a:xfrm flipH="1">
              <a:off x="4705839" y="379138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8" y="1"/>
                  </a:moveTo>
                  <a:cubicBezTo>
                    <a:pt x="429" y="1"/>
                    <a:pt x="379" y="9"/>
                    <a:pt x="329" y="28"/>
                  </a:cubicBezTo>
                  <a:cubicBezTo>
                    <a:pt x="110" y="110"/>
                    <a:pt x="0" y="350"/>
                    <a:pt x="82" y="570"/>
                  </a:cubicBezTo>
                  <a:cubicBezTo>
                    <a:pt x="146" y="740"/>
                    <a:pt x="305" y="844"/>
                    <a:pt x="475" y="844"/>
                  </a:cubicBezTo>
                  <a:cubicBezTo>
                    <a:pt x="524" y="844"/>
                    <a:pt x="575" y="835"/>
                    <a:pt x="624" y="817"/>
                  </a:cubicBezTo>
                  <a:cubicBezTo>
                    <a:pt x="843" y="741"/>
                    <a:pt x="953" y="494"/>
                    <a:pt x="871" y="275"/>
                  </a:cubicBezTo>
                  <a:cubicBezTo>
                    <a:pt x="807" y="105"/>
                    <a:pt x="649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6"/>
            <p:cNvSpPr/>
            <p:nvPr/>
          </p:nvSpPr>
          <p:spPr>
            <a:xfrm flipH="1">
              <a:off x="4478726" y="3707208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79" y="0"/>
                  </a:moveTo>
                  <a:cubicBezTo>
                    <a:pt x="430" y="0"/>
                    <a:pt x="380" y="9"/>
                    <a:pt x="330" y="27"/>
                  </a:cubicBezTo>
                  <a:cubicBezTo>
                    <a:pt x="111" y="110"/>
                    <a:pt x="1" y="350"/>
                    <a:pt x="83" y="569"/>
                  </a:cubicBezTo>
                  <a:cubicBezTo>
                    <a:pt x="142" y="739"/>
                    <a:pt x="303" y="843"/>
                    <a:pt x="475" y="843"/>
                  </a:cubicBezTo>
                  <a:cubicBezTo>
                    <a:pt x="525" y="843"/>
                    <a:pt x="576" y="835"/>
                    <a:pt x="625" y="816"/>
                  </a:cubicBezTo>
                  <a:cubicBezTo>
                    <a:pt x="844" y="734"/>
                    <a:pt x="954" y="494"/>
                    <a:pt x="872" y="274"/>
                  </a:cubicBezTo>
                  <a:cubicBezTo>
                    <a:pt x="808" y="104"/>
                    <a:pt x="650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6"/>
            <p:cNvSpPr/>
            <p:nvPr/>
          </p:nvSpPr>
          <p:spPr>
            <a:xfrm flipH="1">
              <a:off x="5004420" y="402887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1"/>
                  </a:moveTo>
                  <a:cubicBezTo>
                    <a:pt x="429" y="1"/>
                    <a:pt x="379" y="9"/>
                    <a:pt x="330" y="28"/>
                  </a:cubicBezTo>
                  <a:cubicBezTo>
                    <a:pt x="110" y="103"/>
                    <a:pt x="0" y="350"/>
                    <a:pt x="76" y="570"/>
                  </a:cubicBezTo>
                  <a:cubicBezTo>
                    <a:pt x="140" y="740"/>
                    <a:pt x="302" y="844"/>
                    <a:pt x="474" y="844"/>
                  </a:cubicBezTo>
                  <a:cubicBezTo>
                    <a:pt x="524" y="844"/>
                    <a:pt x="575" y="835"/>
                    <a:pt x="624" y="817"/>
                  </a:cubicBezTo>
                  <a:cubicBezTo>
                    <a:pt x="844" y="734"/>
                    <a:pt x="954" y="494"/>
                    <a:pt x="871" y="275"/>
                  </a:cubicBezTo>
                  <a:cubicBezTo>
                    <a:pt x="808" y="105"/>
                    <a:pt x="649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6"/>
            <p:cNvSpPr/>
            <p:nvPr/>
          </p:nvSpPr>
          <p:spPr>
            <a:xfrm flipH="1">
              <a:off x="4777306" y="3944395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3" y="0"/>
                  </a:moveTo>
                  <a:cubicBezTo>
                    <a:pt x="434" y="0"/>
                    <a:pt x="384" y="9"/>
                    <a:pt x="336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39"/>
                    <a:pt x="309" y="843"/>
                    <a:pt x="478" y="843"/>
                  </a:cubicBezTo>
                  <a:cubicBezTo>
                    <a:pt x="527" y="843"/>
                    <a:pt x="577" y="835"/>
                    <a:pt x="625" y="816"/>
                  </a:cubicBezTo>
                  <a:cubicBezTo>
                    <a:pt x="844" y="741"/>
                    <a:pt x="961" y="494"/>
                    <a:pt x="878" y="274"/>
                  </a:cubicBezTo>
                  <a:cubicBezTo>
                    <a:pt x="814" y="104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6"/>
            <p:cNvSpPr/>
            <p:nvPr/>
          </p:nvSpPr>
          <p:spPr>
            <a:xfrm flipH="1">
              <a:off x="4550496" y="3859914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4" y="1"/>
                  </a:moveTo>
                  <a:cubicBezTo>
                    <a:pt x="426" y="1"/>
                    <a:pt x="377" y="9"/>
                    <a:pt x="330" y="27"/>
                  </a:cubicBezTo>
                  <a:cubicBezTo>
                    <a:pt x="110" y="109"/>
                    <a:pt x="0" y="356"/>
                    <a:pt x="83" y="576"/>
                  </a:cubicBezTo>
                  <a:cubicBezTo>
                    <a:pt x="147" y="742"/>
                    <a:pt x="307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0"/>
                    <a:pt x="954" y="493"/>
                    <a:pt x="871" y="281"/>
                  </a:cubicBezTo>
                  <a:cubicBezTo>
                    <a:pt x="807" y="109"/>
                    <a:pt x="646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6"/>
            <p:cNvSpPr/>
            <p:nvPr/>
          </p:nvSpPr>
          <p:spPr>
            <a:xfrm flipH="1">
              <a:off x="4323382" y="377569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1" y="739"/>
                    <a:pt x="302" y="843"/>
                    <a:pt x="474" y="843"/>
                  </a:cubicBezTo>
                  <a:cubicBezTo>
                    <a:pt x="524" y="843"/>
                    <a:pt x="575" y="835"/>
                    <a:pt x="624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7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6"/>
            <p:cNvSpPr/>
            <p:nvPr/>
          </p:nvSpPr>
          <p:spPr>
            <a:xfrm flipH="1">
              <a:off x="4852017" y="4093253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1"/>
                  </a:moveTo>
                  <a:cubicBezTo>
                    <a:pt x="427" y="1"/>
                    <a:pt x="378" y="9"/>
                    <a:pt x="329" y="27"/>
                  </a:cubicBezTo>
                  <a:cubicBezTo>
                    <a:pt x="110" y="109"/>
                    <a:pt x="0" y="349"/>
                    <a:pt x="82" y="569"/>
                  </a:cubicBezTo>
                  <a:cubicBezTo>
                    <a:pt x="147" y="740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3"/>
                  </a:cubicBezTo>
                  <a:cubicBezTo>
                    <a:pt x="844" y="740"/>
                    <a:pt x="953" y="493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6"/>
            <p:cNvSpPr/>
            <p:nvPr/>
          </p:nvSpPr>
          <p:spPr>
            <a:xfrm flipH="1">
              <a:off x="4606226" y="4001898"/>
              <a:ext cx="41549" cy="36750"/>
            </a:xfrm>
            <a:custGeom>
              <a:avLst/>
              <a:gdLst/>
              <a:ahLst/>
              <a:cxnLst/>
              <a:rect l="l" t="t" r="r" b="b"/>
              <a:pathLst>
                <a:path w="961" h="850" extrusionOk="0">
                  <a:moveTo>
                    <a:pt x="480" y="1"/>
                  </a:moveTo>
                  <a:cubicBezTo>
                    <a:pt x="430" y="1"/>
                    <a:pt x="379" y="9"/>
                    <a:pt x="329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1"/>
                    <a:pt x="312" y="850"/>
                    <a:pt x="486" y="850"/>
                  </a:cubicBezTo>
                  <a:cubicBezTo>
                    <a:pt x="534" y="850"/>
                    <a:pt x="583" y="841"/>
                    <a:pt x="631" y="823"/>
                  </a:cubicBezTo>
                  <a:cubicBezTo>
                    <a:pt x="851" y="741"/>
                    <a:pt x="960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6"/>
            <p:cNvSpPr/>
            <p:nvPr/>
          </p:nvSpPr>
          <p:spPr>
            <a:xfrm flipH="1">
              <a:off x="4398092" y="392450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80" y="1"/>
                  </a:moveTo>
                  <a:cubicBezTo>
                    <a:pt x="430" y="1"/>
                    <a:pt x="379" y="10"/>
                    <a:pt x="329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3"/>
                    <a:pt x="310" y="847"/>
                    <a:pt x="483" y="847"/>
                  </a:cubicBezTo>
                  <a:cubicBezTo>
                    <a:pt x="530" y="847"/>
                    <a:pt x="578" y="840"/>
                    <a:pt x="624" y="824"/>
                  </a:cubicBezTo>
                  <a:cubicBezTo>
                    <a:pt x="844" y="741"/>
                    <a:pt x="953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6"/>
            <p:cNvSpPr/>
            <p:nvPr/>
          </p:nvSpPr>
          <p:spPr>
            <a:xfrm flipH="1">
              <a:off x="4923484" y="4246262"/>
              <a:ext cx="41549" cy="36707"/>
            </a:xfrm>
            <a:custGeom>
              <a:avLst/>
              <a:gdLst/>
              <a:ahLst/>
              <a:cxnLst/>
              <a:rect l="l" t="t" r="r" b="b"/>
              <a:pathLst>
                <a:path w="961" h="849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7" y="109"/>
                    <a:pt x="1" y="356"/>
                    <a:pt x="83" y="568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0"/>
                    <a:pt x="625" y="822"/>
                  </a:cubicBezTo>
                  <a:cubicBezTo>
                    <a:pt x="844" y="740"/>
                    <a:pt x="961" y="493"/>
                    <a:pt x="878" y="273"/>
                  </a:cubicBezTo>
                  <a:cubicBezTo>
                    <a:pt x="814" y="107"/>
                    <a:pt x="650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6"/>
            <p:cNvSpPr/>
            <p:nvPr/>
          </p:nvSpPr>
          <p:spPr>
            <a:xfrm flipH="1">
              <a:off x="4696673" y="416186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2" y="0"/>
                  </a:moveTo>
                  <a:cubicBezTo>
                    <a:pt x="424" y="0"/>
                    <a:pt x="376" y="8"/>
                    <a:pt x="330" y="24"/>
                  </a:cubicBezTo>
                  <a:cubicBezTo>
                    <a:pt x="110" y="106"/>
                    <a:pt x="1" y="353"/>
                    <a:pt x="83" y="573"/>
                  </a:cubicBezTo>
                  <a:cubicBezTo>
                    <a:pt x="147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5" y="820"/>
                  </a:cubicBezTo>
                  <a:cubicBezTo>
                    <a:pt x="844" y="737"/>
                    <a:pt x="954" y="497"/>
                    <a:pt x="878" y="278"/>
                  </a:cubicBezTo>
                  <a:cubicBezTo>
                    <a:pt x="814" y="105"/>
                    <a:pt x="64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6"/>
            <p:cNvSpPr/>
            <p:nvPr/>
          </p:nvSpPr>
          <p:spPr>
            <a:xfrm flipH="1">
              <a:off x="4450277" y="4070382"/>
              <a:ext cx="41549" cy="36793"/>
            </a:xfrm>
            <a:custGeom>
              <a:avLst/>
              <a:gdLst/>
              <a:ahLst/>
              <a:cxnLst/>
              <a:rect l="l" t="t" r="r" b="b"/>
              <a:pathLst>
                <a:path w="961" h="851" extrusionOk="0">
                  <a:moveTo>
                    <a:pt x="480" y="1"/>
                  </a:moveTo>
                  <a:cubicBezTo>
                    <a:pt x="430" y="1"/>
                    <a:pt x="379" y="9"/>
                    <a:pt x="330" y="28"/>
                  </a:cubicBezTo>
                  <a:cubicBezTo>
                    <a:pt x="110" y="110"/>
                    <a:pt x="0" y="357"/>
                    <a:pt x="83" y="577"/>
                  </a:cubicBezTo>
                  <a:cubicBezTo>
                    <a:pt x="147" y="743"/>
                    <a:pt x="311" y="850"/>
                    <a:pt x="485" y="850"/>
                  </a:cubicBezTo>
                  <a:cubicBezTo>
                    <a:pt x="534" y="850"/>
                    <a:pt x="583" y="842"/>
                    <a:pt x="631" y="823"/>
                  </a:cubicBezTo>
                  <a:cubicBezTo>
                    <a:pt x="851" y="741"/>
                    <a:pt x="960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6"/>
            <p:cNvSpPr/>
            <p:nvPr/>
          </p:nvSpPr>
          <p:spPr>
            <a:xfrm flipH="1">
              <a:off x="4242446" y="3993164"/>
              <a:ext cx="41549" cy="36620"/>
            </a:xfrm>
            <a:custGeom>
              <a:avLst/>
              <a:gdLst/>
              <a:ahLst/>
              <a:cxnLst/>
              <a:rect l="l" t="t" r="r" b="b"/>
              <a:pathLst>
                <a:path w="961" h="847" extrusionOk="0">
                  <a:moveTo>
                    <a:pt x="472" y="0"/>
                  </a:moveTo>
                  <a:cubicBezTo>
                    <a:pt x="424" y="0"/>
                    <a:pt x="377" y="8"/>
                    <a:pt x="330" y="24"/>
                  </a:cubicBezTo>
                  <a:cubicBezTo>
                    <a:pt x="117" y="106"/>
                    <a:pt x="1" y="353"/>
                    <a:pt x="83" y="573"/>
                  </a:cubicBezTo>
                  <a:cubicBezTo>
                    <a:pt x="147" y="743"/>
                    <a:pt x="309" y="847"/>
                    <a:pt x="478" y="847"/>
                  </a:cubicBezTo>
                  <a:cubicBezTo>
                    <a:pt x="527" y="847"/>
                    <a:pt x="577" y="838"/>
                    <a:pt x="625" y="820"/>
                  </a:cubicBezTo>
                  <a:cubicBezTo>
                    <a:pt x="844" y="737"/>
                    <a:pt x="961" y="497"/>
                    <a:pt x="878" y="278"/>
                  </a:cubicBezTo>
                  <a:cubicBezTo>
                    <a:pt x="814" y="105"/>
                    <a:pt x="64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6"/>
            <p:cNvSpPr/>
            <p:nvPr/>
          </p:nvSpPr>
          <p:spPr>
            <a:xfrm flipH="1">
              <a:off x="4998194" y="439520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1" y="0"/>
                  </a:moveTo>
                  <a:cubicBezTo>
                    <a:pt x="424" y="0"/>
                    <a:pt x="376" y="8"/>
                    <a:pt x="330" y="24"/>
                  </a:cubicBezTo>
                  <a:cubicBezTo>
                    <a:pt x="110" y="106"/>
                    <a:pt x="0" y="353"/>
                    <a:pt x="83" y="573"/>
                  </a:cubicBezTo>
                  <a:cubicBezTo>
                    <a:pt x="146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4" y="820"/>
                  </a:cubicBezTo>
                  <a:cubicBezTo>
                    <a:pt x="844" y="737"/>
                    <a:pt x="954" y="497"/>
                    <a:pt x="871" y="278"/>
                  </a:cubicBezTo>
                  <a:cubicBezTo>
                    <a:pt x="807" y="105"/>
                    <a:pt x="644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6"/>
            <p:cNvSpPr/>
            <p:nvPr/>
          </p:nvSpPr>
          <p:spPr>
            <a:xfrm flipH="1">
              <a:off x="4771081" y="4310855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6" y="0"/>
                  </a:moveTo>
                  <a:cubicBezTo>
                    <a:pt x="436" y="0"/>
                    <a:pt x="386" y="9"/>
                    <a:pt x="337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39"/>
                    <a:pt x="309" y="843"/>
                    <a:pt x="481" y="843"/>
                  </a:cubicBezTo>
                  <a:cubicBezTo>
                    <a:pt x="531" y="843"/>
                    <a:pt x="582" y="835"/>
                    <a:pt x="631" y="816"/>
                  </a:cubicBezTo>
                  <a:cubicBezTo>
                    <a:pt x="844" y="741"/>
                    <a:pt x="961" y="494"/>
                    <a:pt x="878" y="274"/>
                  </a:cubicBezTo>
                  <a:cubicBezTo>
                    <a:pt x="814" y="104"/>
                    <a:pt x="656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6"/>
            <p:cNvSpPr/>
            <p:nvPr/>
          </p:nvSpPr>
          <p:spPr>
            <a:xfrm flipH="1">
              <a:off x="4544270" y="4226374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6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0" y="356"/>
                    <a:pt x="83" y="569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1"/>
                    <a:pt x="624" y="823"/>
                  </a:cubicBezTo>
                  <a:cubicBezTo>
                    <a:pt x="844" y="740"/>
                    <a:pt x="954" y="493"/>
                    <a:pt x="878" y="274"/>
                  </a:cubicBezTo>
                  <a:cubicBezTo>
                    <a:pt x="814" y="108"/>
                    <a:pt x="649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6"/>
            <p:cNvSpPr/>
            <p:nvPr/>
          </p:nvSpPr>
          <p:spPr>
            <a:xfrm flipH="1">
              <a:off x="4317156" y="414215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03"/>
                    <a:pt x="0" y="350"/>
                    <a:pt x="83" y="569"/>
                  </a:cubicBezTo>
                  <a:cubicBezTo>
                    <a:pt x="146" y="739"/>
                    <a:pt x="305" y="843"/>
                    <a:pt x="475" y="843"/>
                  </a:cubicBezTo>
                  <a:cubicBezTo>
                    <a:pt x="525" y="843"/>
                    <a:pt x="575" y="835"/>
                    <a:pt x="624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7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6"/>
            <p:cNvSpPr/>
            <p:nvPr/>
          </p:nvSpPr>
          <p:spPr>
            <a:xfrm flipH="1">
              <a:off x="4842851" y="4463821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03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13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6"/>
            <p:cNvSpPr/>
            <p:nvPr/>
          </p:nvSpPr>
          <p:spPr>
            <a:xfrm flipH="1">
              <a:off x="4615737" y="4379469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1" y="1"/>
                  </a:moveTo>
                  <a:cubicBezTo>
                    <a:pt x="424" y="1"/>
                    <a:pt x="377" y="9"/>
                    <a:pt x="330" y="25"/>
                  </a:cubicBezTo>
                  <a:cubicBezTo>
                    <a:pt x="110" y="107"/>
                    <a:pt x="1" y="354"/>
                    <a:pt x="76" y="573"/>
                  </a:cubicBezTo>
                  <a:cubicBezTo>
                    <a:pt x="140" y="743"/>
                    <a:pt x="303" y="847"/>
                    <a:pt x="475" y="847"/>
                  </a:cubicBezTo>
                  <a:cubicBezTo>
                    <a:pt x="525" y="847"/>
                    <a:pt x="575" y="839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07" y="106"/>
                    <a:pt x="644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6"/>
            <p:cNvSpPr/>
            <p:nvPr/>
          </p:nvSpPr>
          <p:spPr>
            <a:xfrm flipH="1">
              <a:off x="4388624" y="4295118"/>
              <a:ext cx="41549" cy="36534"/>
            </a:xfrm>
            <a:custGeom>
              <a:avLst/>
              <a:gdLst/>
              <a:ahLst/>
              <a:cxnLst/>
              <a:rect l="l" t="t" r="r" b="b"/>
              <a:pathLst>
                <a:path w="961" h="845" extrusionOk="0">
                  <a:moveTo>
                    <a:pt x="486" y="1"/>
                  </a:moveTo>
                  <a:cubicBezTo>
                    <a:pt x="437" y="1"/>
                    <a:pt x="386" y="10"/>
                    <a:pt x="337" y="28"/>
                  </a:cubicBezTo>
                  <a:cubicBezTo>
                    <a:pt x="117" y="110"/>
                    <a:pt x="1" y="350"/>
                    <a:pt x="83" y="570"/>
                  </a:cubicBezTo>
                  <a:cubicBezTo>
                    <a:pt x="147" y="740"/>
                    <a:pt x="309" y="844"/>
                    <a:pt x="482" y="844"/>
                  </a:cubicBezTo>
                  <a:cubicBezTo>
                    <a:pt x="531" y="844"/>
                    <a:pt x="582" y="835"/>
                    <a:pt x="632" y="817"/>
                  </a:cubicBezTo>
                  <a:cubicBezTo>
                    <a:pt x="844" y="734"/>
                    <a:pt x="961" y="494"/>
                    <a:pt x="879" y="275"/>
                  </a:cubicBezTo>
                  <a:cubicBezTo>
                    <a:pt x="815" y="105"/>
                    <a:pt x="65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6"/>
            <p:cNvSpPr/>
            <p:nvPr/>
          </p:nvSpPr>
          <p:spPr>
            <a:xfrm flipH="1">
              <a:off x="4161813" y="421063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03"/>
                    <a:pt x="1" y="350"/>
                    <a:pt x="83" y="569"/>
                  </a:cubicBezTo>
                  <a:cubicBezTo>
                    <a:pt x="147" y="739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6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13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6"/>
            <p:cNvSpPr/>
            <p:nvPr/>
          </p:nvSpPr>
          <p:spPr>
            <a:xfrm flipH="1">
              <a:off x="4917258" y="4612679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76" y="569"/>
                  </a:cubicBezTo>
                  <a:cubicBezTo>
                    <a:pt x="141" y="742"/>
                    <a:pt x="307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4"/>
                  </a:cubicBezTo>
                  <a:cubicBezTo>
                    <a:pt x="808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6"/>
            <p:cNvSpPr/>
            <p:nvPr/>
          </p:nvSpPr>
          <p:spPr>
            <a:xfrm flipH="1">
              <a:off x="4690447" y="4528198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1" y="356"/>
                    <a:pt x="83" y="569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1"/>
                    <a:pt x="625" y="823"/>
                  </a:cubicBezTo>
                  <a:cubicBezTo>
                    <a:pt x="844" y="740"/>
                    <a:pt x="954" y="493"/>
                    <a:pt x="878" y="281"/>
                  </a:cubicBezTo>
                  <a:cubicBezTo>
                    <a:pt x="814" y="109"/>
                    <a:pt x="649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6"/>
            <p:cNvSpPr/>
            <p:nvPr/>
          </p:nvSpPr>
          <p:spPr>
            <a:xfrm flipH="1">
              <a:off x="4463334" y="4443976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83" y="569"/>
                  </a:cubicBezTo>
                  <a:cubicBezTo>
                    <a:pt x="147" y="739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8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6"/>
            <p:cNvSpPr/>
            <p:nvPr/>
          </p:nvSpPr>
          <p:spPr>
            <a:xfrm flipH="1">
              <a:off x="4236220" y="4359495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0" y="349"/>
                    <a:pt x="83" y="569"/>
                  </a:cubicBezTo>
                  <a:cubicBezTo>
                    <a:pt x="142" y="740"/>
                    <a:pt x="305" y="849"/>
                    <a:pt x="479" y="849"/>
                  </a:cubicBezTo>
                  <a:cubicBezTo>
                    <a:pt x="527" y="849"/>
                    <a:pt x="577" y="841"/>
                    <a:pt x="625" y="823"/>
                  </a:cubicBezTo>
                  <a:cubicBezTo>
                    <a:pt x="844" y="740"/>
                    <a:pt x="954" y="493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6"/>
            <p:cNvSpPr/>
            <p:nvPr/>
          </p:nvSpPr>
          <p:spPr>
            <a:xfrm flipH="1">
              <a:off x="5879929" y="5101148"/>
              <a:ext cx="41592" cy="36620"/>
            </a:xfrm>
            <a:custGeom>
              <a:avLst/>
              <a:gdLst/>
              <a:ahLst/>
              <a:cxnLst/>
              <a:rect l="l" t="t" r="r" b="b"/>
              <a:pathLst>
                <a:path w="962" h="847" extrusionOk="0">
                  <a:moveTo>
                    <a:pt x="478" y="0"/>
                  </a:moveTo>
                  <a:cubicBezTo>
                    <a:pt x="431" y="0"/>
                    <a:pt x="384" y="8"/>
                    <a:pt x="337" y="24"/>
                  </a:cubicBezTo>
                  <a:cubicBezTo>
                    <a:pt x="118" y="106"/>
                    <a:pt x="1" y="353"/>
                    <a:pt x="83" y="573"/>
                  </a:cubicBezTo>
                  <a:cubicBezTo>
                    <a:pt x="147" y="743"/>
                    <a:pt x="310" y="847"/>
                    <a:pt x="482" y="847"/>
                  </a:cubicBezTo>
                  <a:cubicBezTo>
                    <a:pt x="532" y="847"/>
                    <a:pt x="582" y="838"/>
                    <a:pt x="632" y="820"/>
                  </a:cubicBezTo>
                  <a:cubicBezTo>
                    <a:pt x="851" y="737"/>
                    <a:pt x="961" y="497"/>
                    <a:pt x="879" y="278"/>
                  </a:cubicBezTo>
                  <a:cubicBezTo>
                    <a:pt x="814" y="105"/>
                    <a:pt x="65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6"/>
            <p:cNvSpPr/>
            <p:nvPr/>
          </p:nvSpPr>
          <p:spPr>
            <a:xfrm flipH="1">
              <a:off x="4761872" y="4681293"/>
              <a:ext cx="41289" cy="36663"/>
            </a:xfrm>
            <a:custGeom>
              <a:avLst/>
              <a:gdLst/>
              <a:ahLst/>
              <a:cxnLst/>
              <a:rect l="l" t="t" r="r" b="b"/>
              <a:pathLst>
                <a:path w="955" h="848" extrusionOk="0">
                  <a:moveTo>
                    <a:pt x="471" y="1"/>
                  </a:moveTo>
                  <a:cubicBezTo>
                    <a:pt x="424" y="1"/>
                    <a:pt x="377" y="9"/>
                    <a:pt x="330" y="25"/>
                  </a:cubicBezTo>
                  <a:cubicBezTo>
                    <a:pt x="111" y="107"/>
                    <a:pt x="1" y="354"/>
                    <a:pt x="83" y="573"/>
                  </a:cubicBezTo>
                  <a:cubicBezTo>
                    <a:pt x="147" y="743"/>
                    <a:pt x="305" y="847"/>
                    <a:pt x="476" y="847"/>
                  </a:cubicBezTo>
                  <a:cubicBezTo>
                    <a:pt x="525" y="847"/>
                    <a:pt x="576" y="839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07" y="106"/>
                    <a:pt x="645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6"/>
            <p:cNvSpPr/>
            <p:nvPr/>
          </p:nvSpPr>
          <p:spPr>
            <a:xfrm flipH="1">
              <a:off x="4534758" y="4596941"/>
              <a:ext cx="41592" cy="36534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484" y="1"/>
                  </a:moveTo>
                  <a:cubicBezTo>
                    <a:pt x="434" y="1"/>
                    <a:pt x="385" y="10"/>
                    <a:pt x="337" y="28"/>
                  </a:cubicBezTo>
                  <a:cubicBezTo>
                    <a:pt x="118" y="110"/>
                    <a:pt x="1" y="350"/>
                    <a:pt x="83" y="570"/>
                  </a:cubicBezTo>
                  <a:cubicBezTo>
                    <a:pt x="147" y="740"/>
                    <a:pt x="310" y="844"/>
                    <a:pt x="479" y="844"/>
                  </a:cubicBezTo>
                  <a:cubicBezTo>
                    <a:pt x="528" y="844"/>
                    <a:pt x="577" y="835"/>
                    <a:pt x="625" y="817"/>
                  </a:cubicBezTo>
                  <a:cubicBezTo>
                    <a:pt x="844" y="741"/>
                    <a:pt x="961" y="494"/>
                    <a:pt x="879" y="275"/>
                  </a:cubicBezTo>
                  <a:cubicBezTo>
                    <a:pt x="815" y="10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6"/>
            <p:cNvSpPr/>
            <p:nvPr/>
          </p:nvSpPr>
          <p:spPr>
            <a:xfrm flipH="1">
              <a:off x="4307947" y="4512503"/>
              <a:ext cx="41289" cy="36577"/>
            </a:xfrm>
            <a:custGeom>
              <a:avLst/>
              <a:gdLst/>
              <a:ahLst/>
              <a:cxnLst/>
              <a:rect l="l" t="t" r="r" b="b"/>
              <a:pathLst>
                <a:path w="955" h="846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49"/>
                    <a:pt x="83" y="568"/>
                  </a:cubicBezTo>
                  <a:cubicBezTo>
                    <a:pt x="148" y="741"/>
                    <a:pt x="310" y="846"/>
                    <a:pt x="484" y="846"/>
                  </a:cubicBezTo>
                  <a:cubicBezTo>
                    <a:pt x="531" y="846"/>
                    <a:pt x="578" y="838"/>
                    <a:pt x="625" y="822"/>
                  </a:cubicBezTo>
                  <a:cubicBezTo>
                    <a:pt x="844" y="740"/>
                    <a:pt x="954" y="493"/>
                    <a:pt x="872" y="274"/>
                  </a:cubicBezTo>
                  <a:cubicBezTo>
                    <a:pt x="808" y="108"/>
                    <a:pt x="647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6"/>
            <p:cNvSpPr/>
            <p:nvPr/>
          </p:nvSpPr>
          <p:spPr>
            <a:xfrm flipH="1">
              <a:off x="4080834" y="4428238"/>
              <a:ext cx="41289" cy="36534"/>
            </a:xfrm>
            <a:custGeom>
              <a:avLst/>
              <a:gdLst/>
              <a:ahLst/>
              <a:cxnLst/>
              <a:rect l="l" t="t" r="r" b="b"/>
              <a:pathLst>
                <a:path w="955" h="845" extrusionOk="0">
                  <a:moveTo>
                    <a:pt x="479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04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6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08" y="105"/>
                    <a:pt x="650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6"/>
            <p:cNvSpPr/>
            <p:nvPr/>
          </p:nvSpPr>
          <p:spPr>
            <a:xfrm flipH="1">
              <a:off x="5299715" y="3947941"/>
              <a:ext cx="63772" cy="326770"/>
            </a:xfrm>
            <a:custGeom>
              <a:avLst/>
              <a:gdLst/>
              <a:ahLst/>
              <a:cxnLst/>
              <a:rect l="l" t="t" r="r" b="b"/>
              <a:pathLst>
                <a:path w="1475" h="7558" extrusionOk="0">
                  <a:moveTo>
                    <a:pt x="41" y="0"/>
                  </a:moveTo>
                  <a:lnTo>
                    <a:pt x="0" y="7317"/>
                  </a:lnTo>
                  <a:lnTo>
                    <a:pt x="55" y="7345"/>
                  </a:lnTo>
                  <a:lnTo>
                    <a:pt x="34" y="6961"/>
                  </a:lnTo>
                  <a:lnTo>
                    <a:pt x="34" y="6961"/>
                  </a:lnTo>
                  <a:lnTo>
                    <a:pt x="1474" y="7557"/>
                  </a:lnTo>
                  <a:lnTo>
                    <a:pt x="1474" y="755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6"/>
            <p:cNvSpPr/>
            <p:nvPr/>
          </p:nvSpPr>
          <p:spPr>
            <a:xfrm flipH="1">
              <a:off x="6190659" y="3290034"/>
              <a:ext cx="450120" cy="415099"/>
            </a:xfrm>
            <a:custGeom>
              <a:avLst/>
              <a:gdLst/>
              <a:ahLst/>
              <a:cxnLst/>
              <a:rect l="l" t="t" r="r" b="b"/>
              <a:pathLst>
                <a:path w="10411" h="9601" extrusionOk="0">
                  <a:moveTo>
                    <a:pt x="9608" y="0"/>
                  </a:moveTo>
                  <a:cubicBezTo>
                    <a:pt x="4033" y="3237"/>
                    <a:pt x="0" y="8641"/>
                    <a:pt x="0" y="8641"/>
                  </a:cubicBezTo>
                  <a:lnTo>
                    <a:pt x="666" y="9601"/>
                  </a:lnTo>
                  <a:cubicBezTo>
                    <a:pt x="1701" y="7969"/>
                    <a:pt x="4883" y="3539"/>
                    <a:pt x="10410" y="1002"/>
                  </a:cubicBezTo>
                  <a:lnTo>
                    <a:pt x="9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6"/>
            <p:cNvSpPr/>
            <p:nvPr/>
          </p:nvSpPr>
          <p:spPr>
            <a:xfrm flipH="1">
              <a:off x="5110259" y="3783388"/>
              <a:ext cx="160142" cy="519771"/>
            </a:xfrm>
            <a:custGeom>
              <a:avLst/>
              <a:gdLst/>
              <a:ahLst/>
              <a:cxnLst/>
              <a:rect l="l" t="t" r="r" b="b"/>
              <a:pathLst>
                <a:path w="3704" h="12022" extrusionOk="0">
                  <a:moveTo>
                    <a:pt x="2977" y="0"/>
                  </a:moveTo>
                  <a:lnTo>
                    <a:pt x="0" y="11658"/>
                  </a:lnTo>
                  <a:lnTo>
                    <a:pt x="892" y="12022"/>
                  </a:lnTo>
                  <a:lnTo>
                    <a:pt x="3703" y="494"/>
                  </a:lnTo>
                  <a:cubicBezTo>
                    <a:pt x="3703" y="494"/>
                    <a:pt x="3436" y="309"/>
                    <a:pt x="2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6"/>
            <p:cNvSpPr/>
            <p:nvPr/>
          </p:nvSpPr>
          <p:spPr>
            <a:xfrm flipH="1">
              <a:off x="6385173" y="3944395"/>
              <a:ext cx="59924" cy="121577"/>
            </a:xfrm>
            <a:custGeom>
              <a:avLst/>
              <a:gdLst/>
              <a:ahLst/>
              <a:cxnLst/>
              <a:rect l="l" t="t" r="r" b="b"/>
              <a:pathLst>
                <a:path w="1386" h="2812" extrusionOk="0">
                  <a:moveTo>
                    <a:pt x="90" y="0"/>
                  </a:moveTo>
                  <a:lnTo>
                    <a:pt x="0" y="124"/>
                  </a:lnTo>
                  <a:cubicBezTo>
                    <a:pt x="14" y="130"/>
                    <a:pt x="1159" y="912"/>
                    <a:pt x="1235" y="2812"/>
                  </a:cubicBezTo>
                  <a:lnTo>
                    <a:pt x="1386" y="2805"/>
                  </a:lnTo>
                  <a:cubicBezTo>
                    <a:pt x="1303" y="823"/>
                    <a:pt x="138" y="34"/>
                    <a:pt x="9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6"/>
            <p:cNvSpPr/>
            <p:nvPr/>
          </p:nvSpPr>
          <p:spPr>
            <a:xfrm flipH="1">
              <a:off x="5359293" y="3928053"/>
              <a:ext cx="6572" cy="400010"/>
            </a:xfrm>
            <a:custGeom>
              <a:avLst/>
              <a:gdLst/>
              <a:ahLst/>
              <a:cxnLst/>
              <a:rect l="l" t="t" r="r" b="b"/>
              <a:pathLst>
                <a:path w="152" h="9252" extrusionOk="0">
                  <a:moveTo>
                    <a:pt x="0" y="1"/>
                  </a:moveTo>
                  <a:lnTo>
                    <a:pt x="0" y="9252"/>
                  </a:lnTo>
                  <a:lnTo>
                    <a:pt x="151" y="925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6"/>
            <p:cNvSpPr/>
            <p:nvPr/>
          </p:nvSpPr>
          <p:spPr>
            <a:xfrm flipH="1">
              <a:off x="5330239" y="3973449"/>
              <a:ext cx="34458" cy="49850"/>
            </a:xfrm>
            <a:custGeom>
              <a:avLst/>
              <a:gdLst/>
              <a:ahLst/>
              <a:cxnLst/>
              <a:rect l="l" t="t" r="r" b="b"/>
              <a:pathLst>
                <a:path w="797" h="1153" extrusionOk="0">
                  <a:moveTo>
                    <a:pt x="748" y="0"/>
                  </a:moveTo>
                  <a:cubicBezTo>
                    <a:pt x="721" y="14"/>
                    <a:pt x="83" y="240"/>
                    <a:pt x="1" y="1138"/>
                  </a:cubicBezTo>
                  <a:lnTo>
                    <a:pt x="145" y="1152"/>
                  </a:lnTo>
                  <a:cubicBezTo>
                    <a:pt x="220" y="357"/>
                    <a:pt x="769" y="151"/>
                    <a:pt x="796" y="144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6"/>
            <p:cNvSpPr/>
            <p:nvPr/>
          </p:nvSpPr>
          <p:spPr>
            <a:xfrm flipH="1">
              <a:off x="5422459" y="3901982"/>
              <a:ext cx="369789" cy="289718"/>
            </a:xfrm>
            <a:custGeom>
              <a:avLst/>
              <a:gdLst/>
              <a:ahLst/>
              <a:cxnLst/>
              <a:rect l="l" t="t" r="r" b="b"/>
              <a:pathLst>
                <a:path w="8553" h="6701" extrusionOk="0">
                  <a:moveTo>
                    <a:pt x="1640" y="0"/>
                  </a:moveTo>
                  <a:cubicBezTo>
                    <a:pt x="1640" y="0"/>
                    <a:pt x="1" y="6700"/>
                    <a:pt x="4273" y="6700"/>
                  </a:cubicBezTo>
                  <a:cubicBezTo>
                    <a:pt x="8552" y="6700"/>
                    <a:pt x="6811" y="0"/>
                    <a:pt x="6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6"/>
            <p:cNvSpPr/>
            <p:nvPr/>
          </p:nvSpPr>
          <p:spPr>
            <a:xfrm flipH="1">
              <a:off x="5501017" y="3921567"/>
              <a:ext cx="224519" cy="8042"/>
            </a:xfrm>
            <a:custGeom>
              <a:avLst/>
              <a:gdLst/>
              <a:ahLst/>
              <a:cxnLst/>
              <a:rect l="l" t="t" r="r" b="b"/>
              <a:pathLst>
                <a:path w="5193" h="186" extrusionOk="0">
                  <a:moveTo>
                    <a:pt x="1" y="0"/>
                  </a:moveTo>
                  <a:lnTo>
                    <a:pt x="1" y="185"/>
                  </a:lnTo>
                  <a:lnTo>
                    <a:pt x="556" y="185"/>
                  </a:lnTo>
                  <a:lnTo>
                    <a:pt x="556" y="0"/>
                  </a:lnTo>
                  <a:close/>
                  <a:moveTo>
                    <a:pt x="927" y="0"/>
                  </a:moveTo>
                  <a:lnTo>
                    <a:pt x="927" y="185"/>
                  </a:lnTo>
                  <a:lnTo>
                    <a:pt x="1482" y="185"/>
                  </a:lnTo>
                  <a:lnTo>
                    <a:pt x="1482" y="0"/>
                  </a:lnTo>
                  <a:close/>
                  <a:moveTo>
                    <a:pt x="1852" y="0"/>
                  </a:moveTo>
                  <a:lnTo>
                    <a:pt x="1852" y="185"/>
                  </a:lnTo>
                  <a:lnTo>
                    <a:pt x="2408" y="185"/>
                  </a:lnTo>
                  <a:lnTo>
                    <a:pt x="2408" y="0"/>
                  </a:lnTo>
                  <a:close/>
                  <a:moveTo>
                    <a:pt x="2778" y="0"/>
                  </a:moveTo>
                  <a:lnTo>
                    <a:pt x="2778" y="185"/>
                  </a:lnTo>
                  <a:lnTo>
                    <a:pt x="3334" y="185"/>
                  </a:lnTo>
                  <a:lnTo>
                    <a:pt x="3334" y="0"/>
                  </a:lnTo>
                  <a:close/>
                  <a:moveTo>
                    <a:pt x="3704" y="0"/>
                  </a:moveTo>
                  <a:lnTo>
                    <a:pt x="3704" y="185"/>
                  </a:lnTo>
                  <a:lnTo>
                    <a:pt x="4266" y="185"/>
                  </a:lnTo>
                  <a:lnTo>
                    <a:pt x="4266" y="0"/>
                  </a:lnTo>
                  <a:close/>
                  <a:moveTo>
                    <a:pt x="4637" y="0"/>
                  </a:moveTo>
                  <a:lnTo>
                    <a:pt x="4637" y="185"/>
                  </a:lnTo>
                  <a:lnTo>
                    <a:pt x="5192" y="185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F6A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6"/>
            <p:cNvSpPr/>
            <p:nvPr/>
          </p:nvSpPr>
          <p:spPr>
            <a:xfrm flipH="1">
              <a:off x="5134860" y="3311651"/>
              <a:ext cx="1108329" cy="531963"/>
            </a:xfrm>
            <a:custGeom>
              <a:avLst/>
              <a:gdLst/>
              <a:ahLst/>
              <a:cxnLst/>
              <a:rect l="l" t="t" r="r" b="b"/>
              <a:pathLst>
                <a:path w="25635" h="12304" extrusionOk="0">
                  <a:moveTo>
                    <a:pt x="144" y="1"/>
                  </a:moveTo>
                  <a:lnTo>
                    <a:pt x="0" y="111"/>
                  </a:lnTo>
                  <a:cubicBezTo>
                    <a:pt x="172" y="351"/>
                    <a:pt x="4286" y="5926"/>
                    <a:pt x="5377" y="6413"/>
                  </a:cubicBezTo>
                  <a:cubicBezTo>
                    <a:pt x="5958" y="6672"/>
                    <a:pt x="7630" y="6735"/>
                    <a:pt x="9100" y="6735"/>
                  </a:cubicBezTo>
                  <a:cubicBezTo>
                    <a:pt x="10389" y="6735"/>
                    <a:pt x="11522" y="6687"/>
                    <a:pt x="11624" y="6680"/>
                  </a:cubicBezTo>
                  <a:cubicBezTo>
                    <a:pt x="11636" y="6679"/>
                    <a:pt x="11876" y="6648"/>
                    <a:pt x="12312" y="6648"/>
                  </a:cubicBezTo>
                  <a:cubicBezTo>
                    <a:pt x="14099" y="6648"/>
                    <a:pt x="19186" y="7162"/>
                    <a:pt x="25518" y="12304"/>
                  </a:cubicBezTo>
                  <a:lnTo>
                    <a:pt x="25634" y="12153"/>
                  </a:lnTo>
                  <a:cubicBezTo>
                    <a:pt x="19249" y="6974"/>
                    <a:pt x="14103" y="6465"/>
                    <a:pt x="12298" y="6465"/>
                  </a:cubicBezTo>
                  <a:cubicBezTo>
                    <a:pt x="11856" y="6465"/>
                    <a:pt x="11614" y="6495"/>
                    <a:pt x="11604" y="6495"/>
                  </a:cubicBezTo>
                  <a:cubicBezTo>
                    <a:pt x="11581" y="6495"/>
                    <a:pt x="10419" y="6543"/>
                    <a:pt x="9096" y="6543"/>
                  </a:cubicBezTo>
                  <a:cubicBezTo>
                    <a:pt x="7646" y="6543"/>
                    <a:pt x="6001" y="6485"/>
                    <a:pt x="5452" y="6241"/>
                  </a:cubicBezTo>
                  <a:cubicBezTo>
                    <a:pt x="4403" y="5768"/>
                    <a:pt x="192" y="56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6"/>
            <p:cNvSpPr/>
            <p:nvPr/>
          </p:nvSpPr>
          <p:spPr>
            <a:xfrm flipH="1">
              <a:off x="5320165" y="4830281"/>
              <a:ext cx="1148365" cy="87205"/>
            </a:xfrm>
            <a:custGeom>
              <a:avLst/>
              <a:gdLst/>
              <a:ahLst/>
              <a:cxnLst/>
              <a:rect l="l" t="t" r="r" b="b"/>
              <a:pathLst>
                <a:path w="26561" h="2017" extrusionOk="0">
                  <a:moveTo>
                    <a:pt x="26512" y="1"/>
                  </a:moveTo>
                  <a:cubicBezTo>
                    <a:pt x="21144" y="1376"/>
                    <a:pt x="16374" y="1831"/>
                    <a:pt x="12410" y="1831"/>
                  </a:cubicBezTo>
                  <a:cubicBezTo>
                    <a:pt x="5304" y="1831"/>
                    <a:pt x="789" y="368"/>
                    <a:pt x="62" y="117"/>
                  </a:cubicBezTo>
                  <a:lnTo>
                    <a:pt x="1" y="289"/>
                  </a:lnTo>
                  <a:cubicBezTo>
                    <a:pt x="728" y="542"/>
                    <a:pt x="5267" y="2017"/>
                    <a:pt x="12406" y="2017"/>
                  </a:cubicBezTo>
                  <a:cubicBezTo>
                    <a:pt x="16384" y="2017"/>
                    <a:pt x="21170" y="1557"/>
                    <a:pt x="26560" y="179"/>
                  </a:cubicBezTo>
                  <a:lnTo>
                    <a:pt x="2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6"/>
            <p:cNvSpPr/>
            <p:nvPr/>
          </p:nvSpPr>
          <p:spPr>
            <a:xfrm flipH="1">
              <a:off x="5811747" y="4530230"/>
              <a:ext cx="537584" cy="143886"/>
            </a:xfrm>
            <a:custGeom>
              <a:avLst/>
              <a:gdLst/>
              <a:ahLst/>
              <a:cxnLst/>
              <a:rect l="l" t="t" r="r" b="b"/>
              <a:pathLst>
                <a:path w="12434" h="3328" extrusionOk="0">
                  <a:moveTo>
                    <a:pt x="96" y="1"/>
                  </a:moveTo>
                  <a:lnTo>
                    <a:pt x="0" y="158"/>
                  </a:lnTo>
                  <a:cubicBezTo>
                    <a:pt x="62" y="193"/>
                    <a:pt x="5349" y="3327"/>
                    <a:pt x="10760" y="3327"/>
                  </a:cubicBezTo>
                  <a:cubicBezTo>
                    <a:pt x="10801" y="3327"/>
                    <a:pt x="10842" y="3327"/>
                    <a:pt x="10882" y="3327"/>
                  </a:cubicBezTo>
                  <a:cubicBezTo>
                    <a:pt x="11403" y="3327"/>
                    <a:pt x="11918" y="3287"/>
                    <a:pt x="12433" y="3224"/>
                  </a:cubicBezTo>
                  <a:lnTo>
                    <a:pt x="12406" y="3039"/>
                  </a:lnTo>
                  <a:cubicBezTo>
                    <a:pt x="11857" y="3112"/>
                    <a:pt x="11303" y="3145"/>
                    <a:pt x="10751" y="3145"/>
                  </a:cubicBezTo>
                  <a:cubicBezTo>
                    <a:pt x="5398" y="3145"/>
                    <a:pt x="152" y="32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6"/>
            <p:cNvSpPr/>
            <p:nvPr/>
          </p:nvSpPr>
          <p:spPr>
            <a:xfrm flipH="1">
              <a:off x="5888532" y="4686481"/>
              <a:ext cx="338054" cy="45137"/>
            </a:xfrm>
            <a:custGeom>
              <a:avLst/>
              <a:gdLst/>
              <a:ahLst/>
              <a:cxnLst/>
              <a:rect l="l" t="t" r="r" b="b"/>
              <a:pathLst>
                <a:path w="7819" h="1044" extrusionOk="0">
                  <a:moveTo>
                    <a:pt x="76" y="1"/>
                  </a:moveTo>
                  <a:lnTo>
                    <a:pt x="1" y="172"/>
                  </a:lnTo>
                  <a:cubicBezTo>
                    <a:pt x="1447" y="741"/>
                    <a:pt x="2984" y="1036"/>
                    <a:pt x="4533" y="1043"/>
                  </a:cubicBezTo>
                  <a:cubicBezTo>
                    <a:pt x="4570" y="1043"/>
                    <a:pt x="4606" y="1044"/>
                    <a:pt x="4642" y="1044"/>
                  </a:cubicBezTo>
                  <a:cubicBezTo>
                    <a:pt x="5723" y="1044"/>
                    <a:pt x="6803" y="845"/>
                    <a:pt x="7818" y="467"/>
                  </a:cubicBezTo>
                  <a:lnTo>
                    <a:pt x="7750" y="296"/>
                  </a:lnTo>
                  <a:cubicBezTo>
                    <a:pt x="6663" y="712"/>
                    <a:pt x="5554" y="859"/>
                    <a:pt x="4529" y="859"/>
                  </a:cubicBezTo>
                  <a:cubicBezTo>
                    <a:pt x="2076" y="859"/>
                    <a:pt x="105" y="15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6"/>
            <p:cNvSpPr/>
            <p:nvPr/>
          </p:nvSpPr>
          <p:spPr>
            <a:xfrm flipH="1">
              <a:off x="6021091" y="3199154"/>
              <a:ext cx="95074" cy="106445"/>
            </a:xfrm>
            <a:custGeom>
              <a:avLst/>
              <a:gdLst/>
              <a:ahLst/>
              <a:cxnLst/>
              <a:rect l="l" t="t" r="r" b="b"/>
              <a:pathLst>
                <a:path w="2199" h="2462" extrusionOk="0">
                  <a:moveTo>
                    <a:pt x="1023" y="0"/>
                  </a:moveTo>
                  <a:cubicBezTo>
                    <a:pt x="878" y="0"/>
                    <a:pt x="734" y="48"/>
                    <a:pt x="601" y="169"/>
                  </a:cubicBezTo>
                  <a:cubicBezTo>
                    <a:pt x="0" y="707"/>
                    <a:pt x="759" y="2462"/>
                    <a:pt x="1871" y="2462"/>
                  </a:cubicBezTo>
                  <a:cubicBezTo>
                    <a:pt x="1977" y="2462"/>
                    <a:pt x="2087" y="2446"/>
                    <a:pt x="2199" y="2411"/>
                  </a:cubicBezTo>
                  <a:lnTo>
                    <a:pt x="2185" y="751"/>
                  </a:lnTo>
                  <a:cubicBezTo>
                    <a:pt x="2185" y="751"/>
                    <a:pt x="1595" y="0"/>
                    <a:pt x="1023" y="0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6"/>
            <p:cNvSpPr/>
            <p:nvPr/>
          </p:nvSpPr>
          <p:spPr>
            <a:xfrm flipH="1">
              <a:off x="6030257" y="3222803"/>
              <a:ext cx="51925" cy="34372"/>
            </a:xfrm>
            <a:custGeom>
              <a:avLst/>
              <a:gdLst/>
              <a:ahLst/>
              <a:cxnLst/>
              <a:rect l="l" t="t" r="r" b="b"/>
              <a:pathLst>
                <a:path w="1201" h="795" extrusionOk="0">
                  <a:moveTo>
                    <a:pt x="277" y="1"/>
                  </a:moveTo>
                  <a:cubicBezTo>
                    <a:pt x="186" y="1"/>
                    <a:pt x="93" y="25"/>
                    <a:pt x="0" y="81"/>
                  </a:cubicBezTo>
                  <a:lnTo>
                    <a:pt x="76" y="204"/>
                  </a:lnTo>
                  <a:cubicBezTo>
                    <a:pt x="140" y="166"/>
                    <a:pt x="206" y="150"/>
                    <a:pt x="272" y="150"/>
                  </a:cubicBezTo>
                  <a:cubicBezTo>
                    <a:pt x="678" y="150"/>
                    <a:pt x="1071" y="782"/>
                    <a:pt x="1077" y="794"/>
                  </a:cubicBezTo>
                  <a:lnTo>
                    <a:pt x="1200" y="712"/>
                  </a:lnTo>
                  <a:cubicBezTo>
                    <a:pt x="1177" y="677"/>
                    <a:pt x="760" y="1"/>
                    <a:pt x="27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6"/>
            <p:cNvSpPr/>
            <p:nvPr/>
          </p:nvSpPr>
          <p:spPr>
            <a:xfrm flipH="1">
              <a:off x="6051312" y="3229548"/>
              <a:ext cx="18115" cy="29400"/>
            </a:xfrm>
            <a:custGeom>
              <a:avLst/>
              <a:gdLst/>
              <a:ahLst/>
              <a:cxnLst/>
              <a:rect l="l" t="t" r="r" b="b"/>
              <a:pathLst>
                <a:path w="419" h="680" extrusionOk="0">
                  <a:moveTo>
                    <a:pt x="377" y="0"/>
                  </a:moveTo>
                  <a:cubicBezTo>
                    <a:pt x="247" y="28"/>
                    <a:pt x="144" y="110"/>
                    <a:pt x="89" y="234"/>
                  </a:cubicBezTo>
                  <a:cubicBezTo>
                    <a:pt x="0" y="432"/>
                    <a:pt x="123" y="672"/>
                    <a:pt x="130" y="679"/>
                  </a:cubicBezTo>
                  <a:lnTo>
                    <a:pt x="261" y="611"/>
                  </a:lnTo>
                  <a:cubicBezTo>
                    <a:pt x="254" y="611"/>
                    <a:pt x="165" y="426"/>
                    <a:pt x="226" y="288"/>
                  </a:cubicBezTo>
                  <a:cubicBezTo>
                    <a:pt x="261" y="213"/>
                    <a:pt x="336" y="158"/>
                    <a:pt x="418" y="144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6"/>
            <p:cNvSpPr/>
            <p:nvPr/>
          </p:nvSpPr>
          <p:spPr>
            <a:xfrm flipH="1">
              <a:off x="5489473" y="3215367"/>
              <a:ext cx="103807" cy="103721"/>
            </a:xfrm>
            <a:custGeom>
              <a:avLst/>
              <a:gdLst/>
              <a:ahLst/>
              <a:cxnLst/>
              <a:rect l="l" t="t" r="r" b="b"/>
              <a:pathLst>
                <a:path w="2401" h="2399" extrusionOk="0">
                  <a:moveTo>
                    <a:pt x="1444" y="1"/>
                  </a:moveTo>
                  <a:cubicBezTo>
                    <a:pt x="883" y="1"/>
                    <a:pt x="234" y="671"/>
                    <a:pt x="234" y="671"/>
                  </a:cubicBezTo>
                  <a:lnTo>
                    <a:pt x="0" y="2324"/>
                  </a:lnTo>
                  <a:cubicBezTo>
                    <a:pt x="132" y="2375"/>
                    <a:pt x="264" y="2399"/>
                    <a:pt x="394" y="2399"/>
                  </a:cubicBezTo>
                  <a:cubicBezTo>
                    <a:pt x="1476" y="2399"/>
                    <a:pt x="2401" y="768"/>
                    <a:pt x="1886" y="198"/>
                  </a:cubicBezTo>
                  <a:cubicBezTo>
                    <a:pt x="1758" y="56"/>
                    <a:pt x="1604" y="1"/>
                    <a:pt x="1444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6"/>
            <p:cNvSpPr/>
            <p:nvPr/>
          </p:nvSpPr>
          <p:spPr>
            <a:xfrm flipH="1">
              <a:off x="5522375" y="3238843"/>
              <a:ext cx="55211" cy="31951"/>
            </a:xfrm>
            <a:custGeom>
              <a:avLst/>
              <a:gdLst/>
              <a:ahLst/>
              <a:cxnLst/>
              <a:rect l="l" t="t" r="r" b="b"/>
              <a:pathLst>
                <a:path w="1277" h="739" extrusionOk="0">
                  <a:moveTo>
                    <a:pt x="974" y="0"/>
                  </a:moveTo>
                  <a:cubicBezTo>
                    <a:pt x="503" y="0"/>
                    <a:pt x="23" y="616"/>
                    <a:pt x="1" y="649"/>
                  </a:cubicBezTo>
                  <a:lnTo>
                    <a:pt x="117" y="739"/>
                  </a:lnTo>
                  <a:cubicBezTo>
                    <a:pt x="123" y="733"/>
                    <a:pt x="576" y="148"/>
                    <a:pt x="977" y="148"/>
                  </a:cubicBezTo>
                  <a:cubicBezTo>
                    <a:pt x="1053" y="148"/>
                    <a:pt x="1126" y="169"/>
                    <a:pt x="1194" y="217"/>
                  </a:cubicBezTo>
                  <a:lnTo>
                    <a:pt x="1276" y="101"/>
                  </a:lnTo>
                  <a:cubicBezTo>
                    <a:pt x="1179" y="30"/>
                    <a:pt x="1077" y="0"/>
                    <a:pt x="97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6"/>
            <p:cNvSpPr/>
            <p:nvPr/>
          </p:nvSpPr>
          <p:spPr>
            <a:xfrm flipH="1">
              <a:off x="5537810" y="3244378"/>
              <a:ext cx="16343" cy="30265"/>
            </a:xfrm>
            <a:custGeom>
              <a:avLst/>
              <a:gdLst/>
              <a:ahLst/>
              <a:cxnLst/>
              <a:rect l="l" t="t" r="r" b="b"/>
              <a:pathLst>
                <a:path w="378" h="700" extrusionOk="0">
                  <a:moveTo>
                    <a:pt x="49" y="0"/>
                  </a:moveTo>
                  <a:lnTo>
                    <a:pt x="1" y="137"/>
                  </a:lnTo>
                  <a:cubicBezTo>
                    <a:pt x="76" y="158"/>
                    <a:pt x="145" y="213"/>
                    <a:pt x="172" y="288"/>
                  </a:cubicBezTo>
                  <a:cubicBezTo>
                    <a:pt x="220" y="425"/>
                    <a:pt x="97" y="611"/>
                    <a:pt x="97" y="611"/>
                  </a:cubicBezTo>
                  <a:lnTo>
                    <a:pt x="220" y="700"/>
                  </a:lnTo>
                  <a:cubicBezTo>
                    <a:pt x="227" y="686"/>
                    <a:pt x="378" y="453"/>
                    <a:pt x="309" y="240"/>
                  </a:cubicBezTo>
                  <a:cubicBezTo>
                    <a:pt x="268" y="124"/>
                    <a:pt x="172" y="35"/>
                    <a:pt x="4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6"/>
            <p:cNvSpPr/>
            <p:nvPr/>
          </p:nvSpPr>
          <p:spPr>
            <a:xfrm flipH="1">
              <a:off x="5556790" y="2929800"/>
              <a:ext cx="483324" cy="692365"/>
            </a:xfrm>
            <a:custGeom>
              <a:avLst/>
              <a:gdLst/>
              <a:ahLst/>
              <a:cxnLst/>
              <a:rect l="l" t="t" r="r" b="b"/>
              <a:pathLst>
                <a:path w="11179" h="16014" extrusionOk="0">
                  <a:moveTo>
                    <a:pt x="5856" y="1"/>
                  </a:moveTo>
                  <a:cubicBezTo>
                    <a:pt x="5753" y="1"/>
                    <a:pt x="5649" y="3"/>
                    <a:pt x="5542" y="7"/>
                  </a:cubicBezTo>
                  <a:cubicBezTo>
                    <a:pt x="748" y="213"/>
                    <a:pt x="159" y="4602"/>
                    <a:pt x="138" y="8819"/>
                  </a:cubicBezTo>
                  <a:cubicBezTo>
                    <a:pt x="124" y="12900"/>
                    <a:pt x="1" y="14833"/>
                    <a:pt x="1" y="14833"/>
                  </a:cubicBezTo>
                  <a:cubicBezTo>
                    <a:pt x="1464" y="15732"/>
                    <a:pt x="2929" y="16013"/>
                    <a:pt x="4186" y="16013"/>
                  </a:cubicBezTo>
                  <a:cubicBezTo>
                    <a:pt x="6277" y="16013"/>
                    <a:pt x="7798" y="15238"/>
                    <a:pt x="7798" y="15238"/>
                  </a:cubicBezTo>
                  <a:lnTo>
                    <a:pt x="7798" y="13606"/>
                  </a:lnTo>
                  <a:cubicBezTo>
                    <a:pt x="10246" y="12961"/>
                    <a:pt x="11179" y="9766"/>
                    <a:pt x="11055" y="6440"/>
                  </a:cubicBezTo>
                  <a:cubicBezTo>
                    <a:pt x="10935" y="3087"/>
                    <a:pt x="9709" y="1"/>
                    <a:pt x="5856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6"/>
            <p:cNvSpPr/>
            <p:nvPr/>
          </p:nvSpPr>
          <p:spPr>
            <a:xfrm flipH="1">
              <a:off x="5677157" y="3201661"/>
              <a:ext cx="42414" cy="88718"/>
            </a:xfrm>
            <a:custGeom>
              <a:avLst/>
              <a:gdLst/>
              <a:ahLst/>
              <a:cxnLst/>
              <a:rect l="l" t="t" r="r" b="b"/>
              <a:pathLst>
                <a:path w="981" h="2052" extrusionOk="0">
                  <a:moveTo>
                    <a:pt x="405" y="1"/>
                  </a:moveTo>
                  <a:lnTo>
                    <a:pt x="0" y="2051"/>
                  </a:lnTo>
                  <a:lnTo>
                    <a:pt x="631" y="2051"/>
                  </a:lnTo>
                  <a:cubicBezTo>
                    <a:pt x="734" y="2010"/>
                    <a:pt x="823" y="1941"/>
                    <a:pt x="878" y="1839"/>
                  </a:cubicBezTo>
                  <a:cubicBezTo>
                    <a:pt x="981" y="1640"/>
                    <a:pt x="878" y="1386"/>
                    <a:pt x="665" y="1317"/>
                  </a:cubicBezTo>
                  <a:lnTo>
                    <a:pt x="439" y="12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6"/>
            <p:cNvSpPr/>
            <p:nvPr/>
          </p:nvSpPr>
          <p:spPr>
            <a:xfrm flipH="1">
              <a:off x="5675687" y="3201964"/>
              <a:ext cx="43624" cy="91658"/>
            </a:xfrm>
            <a:custGeom>
              <a:avLst/>
              <a:gdLst/>
              <a:ahLst/>
              <a:cxnLst/>
              <a:rect l="l" t="t" r="r" b="b"/>
              <a:pathLst>
                <a:path w="1009" h="2120" extrusionOk="0">
                  <a:moveTo>
                    <a:pt x="323" y="1"/>
                  </a:moveTo>
                  <a:lnTo>
                    <a:pt x="357" y="1283"/>
                  </a:lnTo>
                  <a:lnTo>
                    <a:pt x="639" y="1379"/>
                  </a:lnTo>
                  <a:cubicBezTo>
                    <a:pt x="721" y="1413"/>
                    <a:pt x="796" y="1482"/>
                    <a:pt x="824" y="1571"/>
                  </a:cubicBezTo>
                  <a:cubicBezTo>
                    <a:pt x="858" y="1646"/>
                    <a:pt x="851" y="1729"/>
                    <a:pt x="810" y="1797"/>
                  </a:cubicBezTo>
                  <a:cubicBezTo>
                    <a:pt x="769" y="1873"/>
                    <a:pt x="694" y="1934"/>
                    <a:pt x="611" y="1969"/>
                  </a:cubicBezTo>
                  <a:lnTo>
                    <a:pt x="1" y="1969"/>
                  </a:lnTo>
                  <a:lnTo>
                    <a:pt x="1" y="2120"/>
                  </a:lnTo>
                  <a:lnTo>
                    <a:pt x="652" y="2120"/>
                  </a:lnTo>
                  <a:cubicBezTo>
                    <a:pt x="776" y="2072"/>
                    <a:pt x="879" y="1989"/>
                    <a:pt x="940" y="1873"/>
                  </a:cubicBezTo>
                  <a:cubicBezTo>
                    <a:pt x="1002" y="1763"/>
                    <a:pt x="1009" y="1633"/>
                    <a:pt x="968" y="1523"/>
                  </a:cubicBezTo>
                  <a:cubicBezTo>
                    <a:pt x="920" y="1393"/>
                    <a:pt x="817" y="1290"/>
                    <a:pt x="687" y="1242"/>
                  </a:cubicBezTo>
                  <a:lnTo>
                    <a:pt x="501" y="1180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6"/>
            <p:cNvSpPr/>
            <p:nvPr/>
          </p:nvSpPr>
          <p:spPr>
            <a:xfrm flipH="1">
              <a:off x="5759865" y="3196257"/>
              <a:ext cx="52098" cy="24947"/>
            </a:xfrm>
            <a:custGeom>
              <a:avLst/>
              <a:gdLst/>
              <a:ahLst/>
              <a:cxnLst/>
              <a:rect l="l" t="t" r="r" b="b"/>
              <a:pathLst>
                <a:path w="1205" h="577" extrusionOk="0">
                  <a:moveTo>
                    <a:pt x="895" y="0"/>
                  </a:moveTo>
                  <a:cubicBezTo>
                    <a:pt x="569" y="0"/>
                    <a:pt x="1" y="242"/>
                    <a:pt x="121" y="510"/>
                  </a:cubicBezTo>
                  <a:cubicBezTo>
                    <a:pt x="143" y="558"/>
                    <a:pt x="199" y="577"/>
                    <a:pt x="273" y="577"/>
                  </a:cubicBezTo>
                  <a:cubicBezTo>
                    <a:pt x="410" y="577"/>
                    <a:pt x="608" y="515"/>
                    <a:pt x="772" y="462"/>
                  </a:cubicBezTo>
                  <a:cubicBezTo>
                    <a:pt x="1026" y="373"/>
                    <a:pt x="1204" y="167"/>
                    <a:pt x="1081" y="50"/>
                  </a:cubicBezTo>
                  <a:cubicBezTo>
                    <a:pt x="1045" y="16"/>
                    <a:pt x="978" y="0"/>
                    <a:pt x="89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6"/>
            <p:cNvSpPr/>
            <p:nvPr/>
          </p:nvSpPr>
          <p:spPr>
            <a:xfrm flipH="1">
              <a:off x="5599593" y="3196257"/>
              <a:ext cx="52098" cy="24947"/>
            </a:xfrm>
            <a:custGeom>
              <a:avLst/>
              <a:gdLst/>
              <a:ahLst/>
              <a:cxnLst/>
              <a:rect l="l" t="t" r="r" b="b"/>
              <a:pathLst>
                <a:path w="1205" h="577" extrusionOk="0">
                  <a:moveTo>
                    <a:pt x="310" y="0"/>
                  </a:moveTo>
                  <a:cubicBezTo>
                    <a:pt x="227" y="0"/>
                    <a:pt x="160" y="16"/>
                    <a:pt x="124" y="50"/>
                  </a:cubicBezTo>
                  <a:cubicBezTo>
                    <a:pt x="0" y="167"/>
                    <a:pt x="179" y="373"/>
                    <a:pt x="432" y="462"/>
                  </a:cubicBezTo>
                  <a:cubicBezTo>
                    <a:pt x="596" y="515"/>
                    <a:pt x="795" y="577"/>
                    <a:pt x="931" y="577"/>
                  </a:cubicBezTo>
                  <a:cubicBezTo>
                    <a:pt x="1006" y="577"/>
                    <a:pt x="1062" y="558"/>
                    <a:pt x="1084" y="510"/>
                  </a:cubicBezTo>
                  <a:cubicBezTo>
                    <a:pt x="1204" y="242"/>
                    <a:pt x="635" y="0"/>
                    <a:pt x="31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6"/>
            <p:cNvSpPr/>
            <p:nvPr/>
          </p:nvSpPr>
          <p:spPr>
            <a:xfrm flipH="1">
              <a:off x="5620216" y="3228899"/>
              <a:ext cx="25552" cy="23822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3" y="1"/>
                  </a:moveTo>
                  <a:cubicBezTo>
                    <a:pt x="285" y="1"/>
                    <a:pt x="276" y="1"/>
                    <a:pt x="268" y="2"/>
                  </a:cubicBezTo>
                  <a:cubicBezTo>
                    <a:pt x="117" y="9"/>
                    <a:pt x="1" y="139"/>
                    <a:pt x="21" y="297"/>
                  </a:cubicBezTo>
                  <a:cubicBezTo>
                    <a:pt x="34" y="443"/>
                    <a:pt x="158" y="551"/>
                    <a:pt x="309" y="551"/>
                  </a:cubicBezTo>
                  <a:cubicBezTo>
                    <a:pt x="314" y="551"/>
                    <a:pt x="318" y="551"/>
                    <a:pt x="323" y="550"/>
                  </a:cubicBezTo>
                  <a:cubicBezTo>
                    <a:pt x="474" y="543"/>
                    <a:pt x="590" y="406"/>
                    <a:pt x="570" y="255"/>
                  </a:cubicBezTo>
                  <a:cubicBezTo>
                    <a:pt x="557" y="113"/>
                    <a:pt x="439" y="1"/>
                    <a:pt x="29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6"/>
            <p:cNvSpPr/>
            <p:nvPr/>
          </p:nvSpPr>
          <p:spPr>
            <a:xfrm flipH="1">
              <a:off x="5756925" y="3233093"/>
              <a:ext cx="25509" cy="24082"/>
            </a:xfrm>
            <a:custGeom>
              <a:avLst/>
              <a:gdLst/>
              <a:ahLst/>
              <a:cxnLst/>
              <a:rect l="l" t="t" r="r" b="b"/>
              <a:pathLst>
                <a:path w="590" h="557" extrusionOk="0">
                  <a:moveTo>
                    <a:pt x="282" y="0"/>
                  </a:moveTo>
                  <a:cubicBezTo>
                    <a:pt x="277" y="0"/>
                    <a:pt x="272" y="0"/>
                    <a:pt x="268" y="1"/>
                  </a:cubicBezTo>
                  <a:cubicBezTo>
                    <a:pt x="117" y="8"/>
                    <a:pt x="0" y="145"/>
                    <a:pt x="21" y="296"/>
                  </a:cubicBezTo>
                  <a:cubicBezTo>
                    <a:pt x="34" y="442"/>
                    <a:pt x="158" y="556"/>
                    <a:pt x="309" y="556"/>
                  </a:cubicBezTo>
                  <a:cubicBezTo>
                    <a:pt x="314" y="556"/>
                    <a:pt x="318" y="556"/>
                    <a:pt x="323" y="556"/>
                  </a:cubicBezTo>
                  <a:cubicBezTo>
                    <a:pt x="473" y="542"/>
                    <a:pt x="590" y="412"/>
                    <a:pt x="576" y="261"/>
                  </a:cubicBezTo>
                  <a:cubicBezTo>
                    <a:pt x="556" y="108"/>
                    <a:pt x="433" y="0"/>
                    <a:pt x="28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6"/>
            <p:cNvSpPr/>
            <p:nvPr/>
          </p:nvSpPr>
          <p:spPr>
            <a:xfrm flipH="1">
              <a:off x="5689003" y="3307241"/>
              <a:ext cx="62907" cy="25509"/>
            </a:xfrm>
            <a:custGeom>
              <a:avLst/>
              <a:gdLst/>
              <a:ahLst/>
              <a:cxnLst/>
              <a:rect l="l" t="t" r="r" b="b"/>
              <a:pathLst>
                <a:path w="1455" h="590" extrusionOk="0">
                  <a:moveTo>
                    <a:pt x="124" y="0"/>
                  </a:moveTo>
                  <a:lnTo>
                    <a:pt x="1" y="89"/>
                  </a:lnTo>
                  <a:cubicBezTo>
                    <a:pt x="241" y="398"/>
                    <a:pt x="611" y="583"/>
                    <a:pt x="1009" y="590"/>
                  </a:cubicBezTo>
                  <a:cubicBezTo>
                    <a:pt x="1159" y="590"/>
                    <a:pt x="1310" y="562"/>
                    <a:pt x="1454" y="514"/>
                  </a:cubicBezTo>
                  <a:lnTo>
                    <a:pt x="1406" y="370"/>
                  </a:lnTo>
                  <a:cubicBezTo>
                    <a:pt x="1280" y="418"/>
                    <a:pt x="1148" y="440"/>
                    <a:pt x="1018" y="440"/>
                  </a:cubicBezTo>
                  <a:cubicBezTo>
                    <a:pt x="676" y="440"/>
                    <a:pt x="343" y="283"/>
                    <a:pt x="12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6"/>
            <p:cNvSpPr/>
            <p:nvPr/>
          </p:nvSpPr>
          <p:spPr>
            <a:xfrm flipH="1">
              <a:off x="5709756" y="3339235"/>
              <a:ext cx="33248" cy="16343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151" y="1"/>
                  </a:moveTo>
                  <a:lnTo>
                    <a:pt x="0" y="110"/>
                  </a:lnTo>
                  <a:cubicBezTo>
                    <a:pt x="137" y="282"/>
                    <a:pt x="350" y="378"/>
                    <a:pt x="576" y="378"/>
                  </a:cubicBezTo>
                  <a:cubicBezTo>
                    <a:pt x="638" y="378"/>
                    <a:pt x="700" y="371"/>
                    <a:pt x="768" y="357"/>
                  </a:cubicBezTo>
                  <a:lnTo>
                    <a:pt x="727" y="172"/>
                  </a:lnTo>
                  <a:cubicBezTo>
                    <a:pt x="675" y="187"/>
                    <a:pt x="622" y="195"/>
                    <a:pt x="570" y="195"/>
                  </a:cubicBezTo>
                  <a:cubicBezTo>
                    <a:pt x="409" y="195"/>
                    <a:pt x="255" y="125"/>
                    <a:pt x="151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6"/>
            <p:cNvSpPr/>
            <p:nvPr/>
          </p:nvSpPr>
          <p:spPr>
            <a:xfrm flipH="1">
              <a:off x="5562411" y="3262450"/>
              <a:ext cx="77434" cy="92263"/>
            </a:xfrm>
            <a:custGeom>
              <a:avLst/>
              <a:gdLst/>
              <a:ahLst/>
              <a:cxnLst/>
              <a:rect l="l" t="t" r="r" b="b"/>
              <a:pathLst>
                <a:path w="1791" h="2134" extrusionOk="0">
                  <a:moveTo>
                    <a:pt x="1386" y="1"/>
                  </a:moveTo>
                  <a:cubicBezTo>
                    <a:pt x="618" y="1"/>
                    <a:pt x="1" y="481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1427" y="2133"/>
                    <a:pt x="1468" y="2133"/>
                    <a:pt x="1509" y="2126"/>
                  </a:cubicBezTo>
                  <a:cubicBezTo>
                    <a:pt x="1660" y="1441"/>
                    <a:pt x="1756" y="748"/>
                    <a:pt x="1791" y="49"/>
                  </a:cubicBezTo>
                  <a:cubicBezTo>
                    <a:pt x="1653" y="14"/>
                    <a:pt x="1523" y="1"/>
                    <a:pt x="1386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6"/>
            <p:cNvSpPr/>
            <p:nvPr/>
          </p:nvSpPr>
          <p:spPr>
            <a:xfrm flipH="1">
              <a:off x="5809066" y="3262450"/>
              <a:ext cx="120150" cy="92263"/>
            </a:xfrm>
            <a:custGeom>
              <a:avLst/>
              <a:gdLst/>
              <a:ahLst/>
              <a:cxnLst/>
              <a:rect l="l" t="t" r="r" b="b"/>
              <a:pathLst>
                <a:path w="2779" h="2134" extrusionOk="0">
                  <a:moveTo>
                    <a:pt x="1386" y="1"/>
                  </a:moveTo>
                  <a:cubicBezTo>
                    <a:pt x="625" y="1"/>
                    <a:pt x="1" y="481"/>
                    <a:pt x="1" y="1064"/>
                  </a:cubicBezTo>
                  <a:cubicBezTo>
                    <a:pt x="1" y="1653"/>
                    <a:pt x="625" y="2133"/>
                    <a:pt x="1386" y="2133"/>
                  </a:cubicBezTo>
                  <a:cubicBezTo>
                    <a:pt x="2154" y="2133"/>
                    <a:pt x="2778" y="1653"/>
                    <a:pt x="2778" y="1064"/>
                  </a:cubicBezTo>
                  <a:cubicBezTo>
                    <a:pt x="2778" y="481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6"/>
            <p:cNvSpPr/>
            <p:nvPr/>
          </p:nvSpPr>
          <p:spPr>
            <a:xfrm flipH="1">
              <a:off x="5444120" y="2804072"/>
              <a:ext cx="693533" cy="483929"/>
            </a:xfrm>
            <a:custGeom>
              <a:avLst/>
              <a:gdLst/>
              <a:ahLst/>
              <a:cxnLst/>
              <a:rect l="l" t="t" r="r" b="b"/>
              <a:pathLst>
                <a:path w="16041" h="11193" extrusionOk="0">
                  <a:moveTo>
                    <a:pt x="10603" y="1"/>
                  </a:moveTo>
                  <a:cubicBezTo>
                    <a:pt x="9163" y="1"/>
                    <a:pt x="9087" y="1009"/>
                    <a:pt x="8326" y="1009"/>
                  </a:cubicBezTo>
                  <a:cubicBezTo>
                    <a:pt x="7675" y="1009"/>
                    <a:pt x="7706" y="577"/>
                    <a:pt x="7162" y="577"/>
                  </a:cubicBezTo>
                  <a:cubicBezTo>
                    <a:pt x="7070" y="577"/>
                    <a:pt x="6962" y="589"/>
                    <a:pt x="6831" y="618"/>
                  </a:cubicBezTo>
                  <a:cubicBezTo>
                    <a:pt x="5926" y="810"/>
                    <a:pt x="6591" y="1448"/>
                    <a:pt x="5610" y="1791"/>
                  </a:cubicBezTo>
                  <a:cubicBezTo>
                    <a:pt x="5459" y="1844"/>
                    <a:pt x="5324" y="1865"/>
                    <a:pt x="5201" y="1865"/>
                  </a:cubicBezTo>
                  <a:cubicBezTo>
                    <a:pt x="4747" y="1865"/>
                    <a:pt x="4454" y="1580"/>
                    <a:pt x="4056" y="1580"/>
                  </a:cubicBezTo>
                  <a:cubicBezTo>
                    <a:pt x="3865" y="1580"/>
                    <a:pt x="3650" y="1645"/>
                    <a:pt x="3382" y="1839"/>
                  </a:cubicBezTo>
                  <a:cubicBezTo>
                    <a:pt x="2401" y="2552"/>
                    <a:pt x="3430" y="2963"/>
                    <a:pt x="2545" y="3553"/>
                  </a:cubicBezTo>
                  <a:cubicBezTo>
                    <a:pt x="1667" y="4143"/>
                    <a:pt x="488" y="3430"/>
                    <a:pt x="248" y="4925"/>
                  </a:cubicBezTo>
                  <a:cubicBezTo>
                    <a:pt x="1" y="6419"/>
                    <a:pt x="1516" y="6961"/>
                    <a:pt x="1667" y="7914"/>
                  </a:cubicBezTo>
                  <a:cubicBezTo>
                    <a:pt x="1811" y="8868"/>
                    <a:pt x="1468" y="9115"/>
                    <a:pt x="1468" y="9115"/>
                  </a:cubicBezTo>
                  <a:cubicBezTo>
                    <a:pt x="1468" y="9115"/>
                    <a:pt x="2593" y="9457"/>
                    <a:pt x="2374" y="11192"/>
                  </a:cubicBezTo>
                  <a:cubicBezTo>
                    <a:pt x="2374" y="11192"/>
                    <a:pt x="3793" y="11124"/>
                    <a:pt x="3793" y="9992"/>
                  </a:cubicBezTo>
                  <a:cubicBezTo>
                    <a:pt x="3793" y="8868"/>
                    <a:pt x="3793" y="7887"/>
                    <a:pt x="4362" y="7887"/>
                  </a:cubicBezTo>
                  <a:cubicBezTo>
                    <a:pt x="4688" y="7887"/>
                    <a:pt x="4899" y="7979"/>
                    <a:pt x="5176" y="7979"/>
                  </a:cubicBezTo>
                  <a:cubicBezTo>
                    <a:pt x="5377" y="7979"/>
                    <a:pt x="5613" y="7931"/>
                    <a:pt x="5953" y="7764"/>
                  </a:cubicBezTo>
                  <a:cubicBezTo>
                    <a:pt x="6734" y="7383"/>
                    <a:pt x="6573" y="6101"/>
                    <a:pt x="7827" y="6101"/>
                  </a:cubicBezTo>
                  <a:cubicBezTo>
                    <a:pt x="7862" y="6101"/>
                    <a:pt x="7898" y="6102"/>
                    <a:pt x="7935" y="6104"/>
                  </a:cubicBezTo>
                  <a:cubicBezTo>
                    <a:pt x="9250" y="6170"/>
                    <a:pt x="8920" y="7187"/>
                    <a:pt x="9929" y="7187"/>
                  </a:cubicBezTo>
                  <a:cubicBezTo>
                    <a:pt x="9972" y="7187"/>
                    <a:pt x="10019" y="7185"/>
                    <a:pt x="10068" y="7181"/>
                  </a:cubicBezTo>
                  <a:cubicBezTo>
                    <a:pt x="10830" y="7114"/>
                    <a:pt x="11551" y="6584"/>
                    <a:pt x="12065" y="6584"/>
                  </a:cubicBezTo>
                  <a:cubicBezTo>
                    <a:pt x="12341" y="6584"/>
                    <a:pt x="12558" y="6738"/>
                    <a:pt x="12687" y="7201"/>
                  </a:cubicBezTo>
                  <a:cubicBezTo>
                    <a:pt x="13051" y="8525"/>
                    <a:pt x="12811" y="9553"/>
                    <a:pt x="13270" y="9944"/>
                  </a:cubicBezTo>
                  <a:cubicBezTo>
                    <a:pt x="13270" y="9944"/>
                    <a:pt x="13956" y="9752"/>
                    <a:pt x="14031" y="8772"/>
                  </a:cubicBezTo>
                  <a:cubicBezTo>
                    <a:pt x="14107" y="7791"/>
                    <a:pt x="14079" y="6961"/>
                    <a:pt x="14669" y="6810"/>
                  </a:cubicBezTo>
                  <a:cubicBezTo>
                    <a:pt x="15259" y="6666"/>
                    <a:pt x="15945" y="6419"/>
                    <a:pt x="15993" y="5590"/>
                  </a:cubicBezTo>
                  <a:cubicBezTo>
                    <a:pt x="16041" y="4753"/>
                    <a:pt x="15478" y="4561"/>
                    <a:pt x="15307" y="3848"/>
                  </a:cubicBezTo>
                  <a:cubicBezTo>
                    <a:pt x="15136" y="3142"/>
                    <a:pt x="15478" y="2600"/>
                    <a:pt x="14820" y="1962"/>
                  </a:cubicBezTo>
                  <a:cubicBezTo>
                    <a:pt x="14547" y="1700"/>
                    <a:pt x="14287" y="1629"/>
                    <a:pt x="14026" y="1629"/>
                  </a:cubicBezTo>
                  <a:cubicBezTo>
                    <a:pt x="13715" y="1629"/>
                    <a:pt x="13404" y="1730"/>
                    <a:pt x="13069" y="1730"/>
                  </a:cubicBezTo>
                  <a:cubicBezTo>
                    <a:pt x="13000" y="1730"/>
                    <a:pt x="12930" y="1726"/>
                    <a:pt x="12859" y="1715"/>
                  </a:cubicBezTo>
                  <a:cubicBezTo>
                    <a:pt x="12146" y="1619"/>
                    <a:pt x="12050" y="1"/>
                    <a:pt x="10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6"/>
            <p:cNvSpPr/>
            <p:nvPr/>
          </p:nvSpPr>
          <p:spPr>
            <a:xfrm flipH="1">
              <a:off x="5703227" y="3510619"/>
              <a:ext cx="122787" cy="56378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0" y="0"/>
                  </a:moveTo>
                  <a:cubicBezTo>
                    <a:pt x="844" y="631"/>
                    <a:pt x="1811" y="1077"/>
                    <a:pt x="2839" y="1303"/>
                  </a:cubicBezTo>
                  <a:lnTo>
                    <a:pt x="2839" y="288"/>
                  </a:lnTo>
                  <a:cubicBezTo>
                    <a:pt x="2681" y="295"/>
                    <a:pt x="2513" y="299"/>
                    <a:pt x="2339" y="299"/>
                  </a:cubicBezTo>
                  <a:cubicBezTo>
                    <a:pt x="1629" y="299"/>
                    <a:pt x="804" y="232"/>
                    <a:pt x="0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6"/>
            <p:cNvSpPr/>
            <p:nvPr/>
          </p:nvSpPr>
          <p:spPr>
            <a:xfrm flipH="1">
              <a:off x="5702665" y="3486580"/>
              <a:ext cx="160704" cy="39214"/>
            </a:xfrm>
            <a:custGeom>
              <a:avLst/>
              <a:gdLst/>
              <a:ahLst/>
              <a:cxnLst/>
              <a:rect l="l" t="t" r="r" b="b"/>
              <a:pathLst>
                <a:path w="3717" h="907" extrusionOk="0">
                  <a:moveTo>
                    <a:pt x="110" y="1"/>
                  </a:moveTo>
                  <a:lnTo>
                    <a:pt x="0" y="97"/>
                  </a:lnTo>
                  <a:cubicBezTo>
                    <a:pt x="28" y="138"/>
                    <a:pt x="686" y="906"/>
                    <a:pt x="2887" y="906"/>
                  </a:cubicBezTo>
                  <a:cubicBezTo>
                    <a:pt x="3141" y="906"/>
                    <a:pt x="3415" y="899"/>
                    <a:pt x="3717" y="872"/>
                  </a:cubicBezTo>
                  <a:lnTo>
                    <a:pt x="3703" y="728"/>
                  </a:lnTo>
                  <a:cubicBezTo>
                    <a:pt x="3413" y="751"/>
                    <a:pt x="3144" y="761"/>
                    <a:pt x="2895" y="761"/>
                  </a:cubicBezTo>
                  <a:cubicBezTo>
                    <a:pt x="765" y="761"/>
                    <a:pt x="116" y="7"/>
                    <a:pt x="11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6"/>
            <p:cNvSpPr/>
            <p:nvPr/>
          </p:nvSpPr>
          <p:spPr>
            <a:xfrm flipH="1">
              <a:off x="5702060" y="3568726"/>
              <a:ext cx="340130" cy="54001"/>
            </a:xfrm>
            <a:custGeom>
              <a:avLst/>
              <a:gdLst/>
              <a:ahLst/>
              <a:cxnLst/>
              <a:rect l="l" t="t" r="r" b="b"/>
              <a:pathLst>
                <a:path w="7867" h="1249" extrusionOk="0">
                  <a:moveTo>
                    <a:pt x="97" y="1"/>
                  </a:moveTo>
                  <a:lnTo>
                    <a:pt x="1" y="110"/>
                  </a:lnTo>
                  <a:cubicBezTo>
                    <a:pt x="22" y="131"/>
                    <a:pt x="1393" y="1249"/>
                    <a:pt x="4026" y="1249"/>
                  </a:cubicBezTo>
                  <a:cubicBezTo>
                    <a:pt x="5096" y="1249"/>
                    <a:pt x="6379" y="1063"/>
                    <a:pt x="7867" y="535"/>
                  </a:cubicBezTo>
                  <a:lnTo>
                    <a:pt x="7812" y="398"/>
                  </a:lnTo>
                  <a:cubicBezTo>
                    <a:pt x="6345" y="918"/>
                    <a:pt x="5080" y="1103"/>
                    <a:pt x="4023" y="1103"/>
                  </a:cubicBezTo>
                  <a:cubicBezTo>
                    <a:pt x="1457" y="1103"/>
                    <a:pt x="116" y="15"/>
                    <a:pt x="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6"/>
            <p:cNvSpPr/>
            <p:nvPr/>
          </p:nvSpPr>
          <p:spPr>
            <a:xfrm flipH="1">
              <a:off x="2893125" y="3729734"/>
              <a:ext cx="1048708" cy="633825"/>
            </a:xfrm>
            <a:custGeom>
              <a:avLst/>
              <a:gdLst/>
              <a:ahLst/>
              <a:cxnLst/>
              <a:rect l="l" t="t" r="r" b="b"/>
              <a:pathLst>
                <a:path w="24256" h="14660" extrusionOk="0">
                  <a:moveTo>
                    <a:pt x="20799" y="0"/>
                  </a:moveTo>
                  <a:lnTo>
                    <a:pt x="9820" y="5267"/>
                  </a:lnTo>
                  <a:lnTo>
                    <a:pt x="3820" y="2064"/>
                  </a:lnTo>
                  <a:lnTo>
                    <a:pt x="0" y="10245"/>
                  </a:lnTo>
                  <a:cubicBezTo>
                    <a:pt x="0" y="10245"/>
                    <a:pt x="4711" y="13722"/>
                    <a:pt x="10369" y="14607"/>
                  </a:cubicBezTo>
                  <a:cubicBezTo>
                    <a:pt x="10596" y="14642"/>
                    <a:pt x="10827" y="14659"/>
                    <a:pt x="11061" y="14659"/>
                  </a:cubicBezTo>
                  <a:cubicBezTo>
                    <a:pt x="16673" y="14659"/>
                    <a:pt x="24256" y="4903"/>
                    <a:pt x="24256" y="4903"/>
                  </a:cubicBezTo>
                  <a:lnTo>
                    <a:pt x="20799" y="0"/>
                  </a:ln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6"/>
            <p:cNvSpPr/>
            <p:nvPr/>
          </p:nvSpPr>
          <p:spPr>
            <a:xfrm flipH="1">
              <a:off x="2632202" y="3535868"/>
              <a:ext cx="519814" cy="405890"/>
            </a:xfrm>
            <a:custGeom>
              <a:avLst/>
              <a:gdLst/>
              <a:ahLst/>
              <a:cxnLst/>
              <a:rect l="l" t="t" r="r" b="b"/>
              <a:pathLst>
                <a:path w="12023" h="9388" extrusionOk="0">
                  <a:moveTo>
                    <a:pt x="8531" y="1"/>
                  </a:moveTo>
                  <a:cubicBezTo>
                    <a:pt x="7830" y="1"/>
                    <a:pt x="5638" y="2571"/>
                    <a:pt x="5638" y="2571"/>
                  </a:cubicBezTo>
                  <a:cubicBezTo>
                    <a:pt x="5638" y="2571"/>
                    <a:pt x="6639" y="328"/>
                    <a:pt x="5857" y="198"/>
                  </a:cubicBezTo>
                  <a:cubicBezTo>
                    <a:pt x="5843" y="196"/>
                    <a:pt x="5828" y="195"/>
                    <a:pt x="5812" y="195"/>
                  </a:cubicBezTo>
                  <a:cubicBezTo>
                    <a:pt x="4965" y="195"/>
                    <a:pt x="3444" y="3867"/>
                    <a:pt x="3444" y="3867"/>
                  </a:cubicBezTo>
                  <a:lnTo>
                    <a:pt x="1" y="6151"/>
                  </a:lnTo>
                  <a:lnTo>
                    <a:pt x="5981" y="9387"/>
                  </a:lnTo>
                  <a:lnTo>
                    <a:pt x="6927" y="8304"/>
                  </a:lnTo>
                  <a:cubicBezTo>
                    <a:pt x="6927" y="8304"/>
                    <a:pt x="12022" y="4525"/>
                    <a:pt x="11494" y="3668"/>
                  </a:cubicBezTo>
                  <a:cubicBezTo>
                    <a:pt x="11414" y="3538"/>
                    <a:pt x="11295" y="3482"/>
                    <a:pt x="11151" y="3482"/>
                  </a:cubicBezTo>
                  <a:cubicBezTo>
                    <a:pt x="10678" y="3482"/>
                    <a:pt x="9936" y="4079"/>
                    <a:pt x="9406" y="4568"/>
                  </a:cubicBezTo>
                  <a:lnTo>
                    <a:pt x="9406" y="4568"/>
                  </a:lnTo>
                  <a:cubicBezTo>
                    <a:pt x="10230" y="3717"/>
                    <a:pt x="11523" y="2250"/>
                    <a:pt x="11151" y="1769"/>
                  </a:cubicBezTo>
                  <a:cubicBezTo>
                    <a:pt x="11092" y="1692"/>
                    <a:pt x="11010" y="1658"/>
                    <a:pt x="10911" y="1658"/>
                  </a:cubicBezTo>
                  <a:cubicBezTo>
                    <a:pt x="10453" y="1658"/>
                    <a:pt x="9630" y="2386"/>
                    <a:pt x="9016" y="3004"/>
                  </a:cubicBezTo>
                  <a:lnTo>
                    <a:pt x="9016" y="3004"/>
                  </a:lnTo>
                  <a:cubicBezTo>
                    <a:pt x="9798" y="2116"/>
                    <a:pt x="10818" y="793"/>
                    <a:pt x="10390" y="356"/>
                  </a:cubicBezTo>
                  <a:cubicBezTo>
                    <a:pt x="10333" y="298"/>
                    <a:pt x="10259" y="271"/>
                    <a:pt x="10172" y="271"/>
                  </a:cubicBezTo>
                  <a:cubicBezTo>
                    <a:pt x="9438" y="271"/>
                    <a:pt x="7741" y="2115"/>
                    <a:pt x="7053" y="2898"/>
                  </a:cubicBezTo>
                  <a:lnTo>
                    <a:pt x="7053" y="2898"/>
                  </a:lnTo>
                  <a:cubicBezTo>
                    <a:pt x="7675" y="2160"/>
                    <a:pt x="9027" y="466"/>
                    <a:pt x="8676" y="61"/>
                  </a:cubicBezTo>
                  <a:cubicBezTo>
                    <a:pt x="8640" y="20"/>
                    <a:pt x="8591" y="1"/>
                    <a:pt x="8531" y="1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6"/>
            <p:cNvSpPr/>
            <p:nvPr/>
          </p:nvSpPr>
          <p:spPr>
            <a:xfrm flipH="1">
              <a:off x="2810979" y="3727442"/>
              <a:ext cx="130786" cy="39690"/>
            </a:xfrm>
            <a:custGeom>
              <a:avLst/>
              <a:gdLst/>
              <a:ahLst/>
              <a:cxnLst/>
              <a:rect l="l" t="t" r="r" b="b"/>
              <a:pathLst>
                <a:path w="3025" h="918" extrusionOk="0">
                  <a:moveTo>
                    <a:pt x="765" y="1"/>
                  </a:moveTo>
                  <a:cubicBezTo>
                    <a:pt x="491" y="1"/>
                    <a:pt x="228" y="54"/>
                    <a:pt x="0" y="190"/>
                  </a:cubicBezTo>
                  <a:lnTo>
                    <a:pt x="82" y="321"/>
                  </a:lnTo>
                  <a:cubicBezTo>
                    <a:pt x="283" y="199"/>
                    <a:pt x="518" y="150"/>
                    <a:pt x="766" y="150"/>
                  </a:cubicBezTo>
                  <a:cubicBezTo>
                    <a:pt x="1747" y="150"/>
                    <a:pt x="2926" y="912"/>
                    <a:pt x="2942" y="917"/>
                  </a:cubicBezTo>
                  <a:lnTo>
                    <a:pt x="3024" y="794"/>
                  </a:lnTo>
                  <a:cubicBezTo>
                    <a:pt x="2959" y="756"/>
                    <a:pt x="1788" y="1"/>
                    <a:pt x="76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6"/>
            <p:cNvSpPr/>
            <p:nvPr/>
          </p:nvSpPr>
          <p:spPr>
            <a:xfrm flipH="1">
              <a:off x="2860483" y="3690001"/>
              <a:ext cx="16689" cy="43927"/>
            </a:xfrm>
            <a:custGeom>
              <a:avLst/>
              <a:gdLst/>
              <a:ahLst/>
              <a:cxnLst/>
              <a:rect l="l" t="t" r="r" b="b"/>
              <a:pathLst>
                <a:path w="386" h="1016" extrusionOk="0">
                  <a:moveTo>
                    <a:pt x="186" y="0"/>
                  </a:moveTo>
                  <a:lnTo>
                    <a:pt x="56" y="62"/>
                  </a:lnTo>
                  <a:cubicBezTo>
                    <a:pt x="56" y="69"/>
                    <a:pt x="227" y="446"/>
                    <a:pt x="1" y="960"/>
                  </a:cubicBezTo>
                  <a:lnTo>
                    <a:pt x="138" y="1015"/>
                  </a:lnTo>
                  <a:cubicBezTo>
                    <a:pt x="385" y="446"/>
                    <a:pt x="200" y="14"/>
                    <a:pt x="1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6"/>
            <p:cNvSpPr/>
            <p:nvPr/>
          </p:nvSpPr>
          <p:spPr>
            <a:xfrm flipH="1">
              <a:off x="2843318" y="3884472"/>
              <a:ext cx="39474" cy="15781"/>
            </a:xfrm>
            <a:custGeom>
              <a:avLst/>
              <a:gdLst/>
              <a:ahLst/>
              <a:cxnLst/>
              <a:rect l="l" t="t" r="r" b="b"/>
              <a:pathLst>
                <a:path w="913" h="365" extrusionOk="0">
                  <a:moveTo>
                    <a:pt x="824" y="1"/>
                  </a:moveTo>
                  <a:cubicBezTo>
                    <a:pt x="638" y="142"/>
                    <a:pt x="411" y="218"/>
                    <a:pt x="180" y="218"/>
                  </a:cubicBezTo>
                  <a:cubicBezTo>
                    <a:pt x="129" y="218"/>
                    <a:pt x="79" y="214"/>
                    <a:pt x="28" y="207"/>
                  </a:cubicBezTo>
                  <a:lnTo>
                    <a:pt x="1" y="351"/>
                  </a:lnTo>
                  <a:cubicBezTo>
                    <a:pt x="56" y="364"/>
                    <a:pt x="117" y="364"/>
                    <a:pt x="179" y="364"/>
                  </a:cubicBezTo>
                  <a:cubicBezTo>
                    <a:pt x="440" y="364"/>
                    <a:pt x="700" y="282"/>
                    <a:pt x="913" y="117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6"/>
            <p:cNvSpPr/>
            <p:nvPr/>
          </p:nvSpPr>
          <p:spPr>
            <a:xfrm flipH="1">
              <a:off x="3469188" y="3936354"/>
              <a:ext cx="75359" cy="43062"/>
            </a:xfrm>
            <a:custGeom>
              <a:avLst/>
              <a:gdLst/>
              <a:ahLst/>
              <a:cxnLst/>
              <a:rect l="l" t="t" r="r" b="b"/>
              <a:pathLst>
                <a:path w="1743" h="996" extrusionOk="0">
                  <a:moveTo>
                    <a:pt x="1674" y="1"/>
                  </a:moveTo>
                  <a:lnTo>
                    <a:pt x="1" y="865"/>
                  </a:lnTo>
                  <a:lnTo>
                    <a:pt x="69" y="995"/>
                  </a:lnTo>
                  <a:lnTo>
                    <a:pt x="1742" y="138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6"/>
            <p:cNvSpPr/>
            <p:nvPr/>
          </p:nvSpPr>
          <p:spPr>
            <a:xfrm flipH="1">
              <a:off x="3261358" y="4257849"/>
              <a:ext cx="324392" cy="105623"/>
            </a:xfrm>
            <a:custGeom>
              <a:avLst/>
              <a:gdLst/>
              <a:ahLst/>
              <a:cxnLst/>
              <a:rect l="l" t="t" r="r" b="b"/>
              <a:pathLst>
                <a:path w="7503" h="2443" extrusionOk="0">
                  <a:moveTo>
                    <a:pt x="4559" y="1"/>
                  </a:moveTo>
                  <a:cubicBezTo>
                    <a:pt x="2308" y="1"/>
                    <a:pt x="648" y="1324"/>
                    <a:pt x="0" y="1932"/>
                  </a:cubicBezTo>
                  <a:cubicBezTo>
                    <a:pt x="700" y="2124"/>
                    <a:pt x="1413" y="2275"/>
                    <a:pt x="2126" y="2392"/>
                  </a:cubicBezTo>
                  <a:cubicBezTo>
                    <a:pt x="2349" y="2426"/>
                    <a:pt x="2576" y="2442"/>
                    <a:pt x="2807" y="2442"/>
                  </a:cubicBezTo>
                  <a:cubicBezTo>
                    <a:pt x="4292" y="2442"/>
                    <a:pt x="5918" y="1763"/>
                    <a:pt x="7503" y="760"/>
                  </a:cubicBezTo>
                  <a:cubicBezTo>
                    <a:pt x="6446" y="211"/>
                    <a:pt x="5456" y="1"/>
                    <a:pt x="4559" y="1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6"/>
            <p:cNvSpPr/>
            <p:nvPr/>
          </p:nvSpPr>
          <p:spPr>
            <a:xfrm flipH="1">
              <a:off x="4791228" y="4164980"/>
              <a:ext cx="270176" cy="926094"/>
            </a:xfrm>
            <a:custGeom>
              <a:avLst/>
              <a:gdLst/>
              <a:ahLst/>
              <a:cxnLst/>
              <a:rect l="l" t="t" r="r" b="b"/>
              <a:pathLst>
                <a:path w="6249" h="21420" extrusionOk="0">
                  <a:moveTo>
                    <a:pt x="611" y="0"/>
                  </a:moveTo>
                  <a:cubicBezTo>
                    <a:pt x="611" y="0"/>
                    <a:pt x="1" y="13331"/>
                    <a:pt x="2669" y="16760"/>
                  </a:cubicBezTo>
                  <a:cubicBezTo>
                    <a:pt x="2669" y="16760"/>
                    <a:pt x="3434" y="21420"/>
                    <a:pt x="5785" y="21420"/>
                  </a:cubicBezTo>
                  <a:cubicBezTo>
                    <a:pt x="5820" y="21420"/>
                    <a:pt x="5856" y="21419"/>
                    <a:pt x="5892" y="21416"/>
                  </a:cubicBezTo>
                  <a:lnTo>
                    <a:pt x="6248" y="107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6"/>
            <p:cNvSpPr/>
            <p:nvPr/>
          </p:nvSpPr>
          <p:spPr>
            <a:xfrm flipH="1">
              <a:off x="3890816" y="4596941"/>
              <a:ext cx="943734" cy="1035997"/>
            </a:xfrm>
            <a:custGeom>
              <a:avLst/>
              <a:gdLst/>
              <a:ahLst/>
              <a:cxnLst/>
              <a:rect l="l" t="t" r="r" b="b"/>
              <a:pathLst>
                <a:path w="21828" h="23962" extrusionOk="0">
                  <a:moveTo>
                    <a:pt x="21828" y="1"/>
                  </a:moveTo>
                  <a:lnTo>
                    <a:pt x="123" y="542"/>
                  </a:lnTo>
                  <a:lnTo>
                    <a:pt x="0" y="23961"/>
                  </a:lnTo>
                  <a:lnTo>
                    <a:pt x="10115" y="23961"/>
                  </a:lnTo>
                  <a:lnTo>
                    <a:pt x="10739" y="9039"/>
                  </a:lnTo>
                  <a:lnTo>
                    <a:pt x="11144" y="9039"/>
                  </a:lnTo>
                  <a:lnTo>
                    <a:pt x="11308" y="23961"/>
                  </a:lnTo>
                  <a:lnTo>
                    <a:pt x="21828" y="23961"/>
                  </a:lnTo>
                  <a:lnTo>
                    <a:pt x="21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6"/>
            <p:cNvSpPr/>
            <p:nvPr/>
          </p:nvSpPr>
          <p:spPr>
            <a:xfrm flipH="1">
              <a:off x="3890816" y="4596941"/>
              <a:ext cx="124863" cy="319074"/>
            </a:xfrm>
            <a:custGeom>
              <a:avLst/>
              <a:gdLst/>
              <a:ahLst/>
              <a:cxnLst/>
              <a:rect l="l" t="t" r="r" b="b"/>
              <a:pathLst>
                <a:path w="2888" h="7380" extrusionOk="0">
                  <a:moveTo>
                    <a:pt x="2888" y="1"/>
                  </a:moveTo>
                  <a:lnTo>
                    <a:pt x="2291" y="14"/>
                  </a:lnTo>
                  <a:lnTo>
                    <a:pt x="1" y="446"/>
                  </a:lnTo>
                  <a:cubicBezTo>
                    <a:pt x="1" y="446"/>
                    <a:pt x="275" y="6536"/>
                    <a:pt x="2888" y="7379"/>
                  </a:cubicBez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6"/>
            <p:cNvSpPr/>
            <p:nvPr/>
          </p:nvSpPr>
          <p:spPr>
            <a:xfrm flipH="1">
              <a:off x="4664939" y="4617089"/>
              <a:ext cx="165763" cy="283492"/>
            </a:xfrm>
            <a:custGeom>
              <a:avLst/>
              <a:gdLst/>
              <a:ahLst/>
              <a:cxnLst/>
              <a:rect l="l" t="t" r="r" b="b"/>
              <a:pathLst>
                <a:path w="3834" h="6557" extrusionOk="0">
                  <a:moveTo>
                    <a:pt x="2976" y="1"/>
                  </a:moveTo>
                  <a:lnTo>
                    <a:pt x="34" y="70"/>
                  </a:lnTo>
                  <a:lnTo>
                    <a:pt x="0" y="6557"/>
                  </a:lnTo>
                  <a:cubicBezTo>
                    <a:pt x="2428" y="5425"/>
                    <a:pt x="3834" y="385"/>
                    <a:pt x="3834" y="385"/>
                  </a:cubicBezTo>
                  <a:lnTo>
                    <a:pt x="29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6"/>
            <p:cNvSpPr/>
            <p:nvPr/>
          </p:nvSpPr>
          <p:spPr>
            <a:xfrm flipH="1">
              <a:off x="4328138" y="4787305"/>
              <a:ext cx="67317" cy="147085"/>
            </a:xfrm>
            <a:custGeom>
              <a:avLst/>
              <a:gdLst/>
              <a:ahLst/>
              <a:cxnLst/>
              <a:rect l="l" t="t" r="r" b="b"/>
              <a:pathLst>
                <a:path w="1557" h="3402" extrusionOk="0">
                  <a:moveTo>
                    <a:pt x="1187" y="0"/>
                  </a:moveTo>
                  <a:lnTo>
                    <a:pt x="1001" y="28"/>
                  </a:lnTo>
                  <a:cubicBezTo>
                    <a:pt x="1008" y="55"/>
                    <a:pt x="1365" y="2524"/>
                    <a:pt x="658" y="3100"/>
                  </a:cubicBezTo>
                  <a:cubicBezTo>
                    <a:pt x="563" y="3179"/>
                    <a:pt x="455" y="3217"/>
                    <a:pt x="330" y="3217"/>
                  </a:cubicBezTo>
                  <a:cubicBezTo>
                    <a:pt x="248" y="3217"/>
                    <a:pt x="159" y="3201"/>
                    <a:pt x="62" y="3168"/>
                  </a:cubicBezTo>
                  <a:lnTo>
                    <a:pt x="0" y="3340"/>
                  </a:lnTo>
                  <a:cubicBezTo>
                    <a:pt x="103" y="3381"/>
                    <a:pt x="220" y="3402"/>
                    <a:pt x="336" y="3402"/>
                  </a:cubicBezTo>
                  <a:cubicBezTo>
                    <a:pt x="494" y="3402"/>
                    <a:pt x="652" y="3347"/>
                    <a:pt x="775" y="3244"/>
                  </a:cubicBezTo>
                  <a:cubicBezTo>
                    <a:pt x="1557" y="2599"/>
                    <a:pt x="1200" y="103"/>
                    <a:pt x="1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6"/>
            <p:cNvSpPr/>
            <p:nvPr/>
          </p:nvSpPr>
          <p:spPr>
            <a:xfrm flipH="1">
              <a:off x="4288967" y="4984154"/>
              <a:ext cx="144145" cy="8042"/>
            </a:xfrm>
            <a:custGeom>
              <a:avLst/>
              <a:gdLst/>
              <a:ahLst/>
              <a:cxnLst/>
              <a:rect l="l" t="t" r="r" b="b"/>
              <a:pathLst>
                <a:path w="3334" h="186" extrusionOk="0">
                  <a:moveTo>
                    <a:pt x="0" y="1"/>
                  </a:moveTo>
                  <a:lnTo>
                    <a:pt x="0" y="186"/>
                  </a:lnTo>
                  <a:lnTo>
                    <a:pt x="3333" y="186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6"/>
            <p:cNvSpPr/>
            <p:nvPr/>
          </p:nvSpPr>
          <p:spPr>
            <a:xfrm flipH="1">
              <a:off x="4337909" y="4727684"/>
              <a:ext cx="30005" cy="30308"/>
            </a:xfrm>
            <a:custGeom>
              <a:avLst/>
              <a:gdLst/>
              <a:ahLst/>
              <a:cxnLst/>
              <a:rect l="l" t="t" r="r" b="b"/>
              <a:pathLst>
                <a:path w="694" h="701" extrusionOk="0">
                  <a:moveTo>
                    <a:pt x="351" y="1"/>
                  </a:moveTo>
                  <a:cubicBezTo>
                    <a:pt x="159" y="1"/>
                    <a:pt x="1" y="159"/>
                    <a:pt x="1" y="351"/>
                  </a:cubicBezTo>
                  <a:cubicBezTo>
                    <a:pt x="1" y="543"/>
                    <a:pt x="159" y="700"/>
                    <a:pt x="351" y="700"/>
                  </a:cubicBezTo>
                  <a:cubicBezTo>
                    <a:pt x="543" y="700"/>
                    <a:pt x="694" y="543"/>
                    <a:pt x="694" y="351"/>
                  </a:cubicBezTo>
                  <a:cubicBezTo>
                    <a:pt x="694" y="159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6"/>
            <p:cNvSpPr/>
            <p:nvPr/>
          </p:nvSpPr>
          <p:spPr>
            <a:xfrm flipH="1">
              <a:off x="3587220" y="3499334"/>
              <a:ext cx="1572025" cy="1195361"/>
            </a:xfrm>
            <a:custGeom>
              <a:avLst/>
              <a:gdLst/>
              <a:ahLst/>
              <a:cxnLst/>
              <a:rect l="l" t="t" r="r" b="b"/>
              <a:pathLst>
                <a:path w="36360" h="27648" extrusionOk="0">
                  <a:moveTo>
                    <a:pt x="14587" y="1"/>
                  </a:moveTo>
                  <a:cubicBezTo>
                    <a:pt x="1359" y="913"/>
                    <a:pt x="1" y="15801"/>
                    <a:pt x="1" y="15801"/>
                  </a:cubicBezTo>
                  <a:cubicBezTo>
                    <a:pt x="2038" y="16178"/>
                    <a:pt x="7256" y="16637"/>
                    <a:pt x="7256" y="16637"/>
                  </a:cubicBezTo>
                  <a:lnTo>
                    <a:pt x="7256" y="26464"/>
                  </a:lnTo>
                  <a:cubicBezTo>
                    <a:pt x="9354" y="27356"/>
                    <a:pt x="12744" y="27648"/>
                    <a:pt x="16277" y="27648"/>
                  </a:cubicBezTo>
                  <a:cubicBezTo>
                    <a:pt x="22928" y="27648"/>
                    <a:pt x="30085" y="26615"/>
                    <a:pt x="30085" y="26615"/>
                  </a:cubicBezTo>
                  <a:lnTo>
                    <a:pt x="30037" y="25079"/>
                  </a:lnTo>
                  <a:lnTo>
                    <a:pt x="29784" y="17015"/>
                  </a:lnTo>
                  <a:cubicBezTo>
                    <a:pt x="30387" y="16637"/>
                    <a:pt x="31155" y="15842"/>
                    <a:pt x="31951" y="14882"/>
                  </a:cubicBezTo>
                  <a:cubicBezTo>
                    <a:pt x="34056" y="12351"/>
                    <a:pt x="36360" y="8696"/>
                    <a:pt x="36360" y="8696"/>
                  </a:cubicBezTo>
                  <a:cubicBezTo>
                    <a:pt x="30127" y="582"/>
                    <a:pt x="20662" y="529"/>
                    <a:pt x="20414" y="529"/>
                  </a:cubicBezTo>
                  <a:cubicBezTo>
                    <a:pt x="20411" y="529"/>
                    <a:pt x="20409" y="529"/>
                    <a:pt x="20409" y="529"/>
                  </a:cubicBezTo>
                  <a:lnTo>
                    <a:pt x="14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6"/>
            <p:cNvSpPr/>
            <p:nvPr/>
          </p:nvSpPr>
          <p:spPr>
            <a:xfrm flipH="1">
              <a:off x="4799313" y="3663108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3" y="1"/>
                  </a:moveTo>
                  <a:cubicBezTo>
                    <a:pt x="783" y="1"/>
                    <a:pt x="1" y="863"/>
                    <a:pt x="147" y="1219"/>
                  </a:cubicBezTo>
                  <a:cubicBezTo>
                    <a:pt x="172" y="1278"/>
                    <a:pt x="222" y="1303"/>
                    <a:pt x="290" y="1303"/>
                  </a:cubicBezTo>
                  <a:cubicBezTo>
                    <a:pt x="704" y="1303"/>
                    <a:pt x="1757" y="341"/>
                    <a:pt x="1497" y="87"/>
                  </a:cubicBezTo>
                  <a:cubicBezTo>
                    <a:pt x="1436" y="27"/>
                    <a:pt x="1359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6"/>
            <p:cNvSpPr/>
            <p:nvPr/>
          </p:nvSpPr>
          <p:spPr>
            <a:xfrm flipH="1">
              <a:off x="4612970" y="3636995"/>
              <a:ext cx="71900" cy="62864"/>
            </a:xfrm>
            <a:custGeom>
              <a:avLst/>
              <a:gdLst/>
              <a:ahLst/>
              <a:cxnLst/>
              <a:rect l="l" t="t" r="r" b="b"/>
              <a:pathLst>
                <a:path w="1663" h="1454" extrusionOk="0">
                  <a:moveTo>
                    <a:pt x="1184" y="0"/>
                  </a:moveTo>
                  <a:cubicBezTo>
                    <a:pt x="691" y="0"/>
                    <a:pt x="1" y="1050"/>
                    <a:pt x="214" y="1391"/>
                  </a:cubicBezTo>
                  <a:cubicBezTo>
                    <a:pt x="241" y="1434"/>
                    <a:pt x="281" y="1454"/>
                    <a:pt x="330" y="1454"/>
                  </a:cubicBezTo>
                  <a:cubicBezTo>
                    <a:pt x="716" y="1454"/>
                    <a:pt x="1663" y="260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6"/>
            <p:cNvSpPr/>
            <p:nvPr/>
          </p:nvSpPr>
          <p:spPr>
            <a:xfrm flipH="1">
              <a:off x="4498095" y="3505906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6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54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6"/>
            <p:cNvSpPr/>
            <p:nvPr/>
          </p:nvSpPr>
          <p:spPr>
            <a:xfrm flipH="1">
              <a:off x="4443186" y="3723465"/>
              <a:ext cx="75921" cy="56508"/>
            </a:xfrm>
            <a:custGeom>
              <a:avLst/>
              <a:gdLst/>
              <a:ahLst/>
              <a:cxnLst/>
              <a:rect l="l" t="t" r="r" b="b"/>
              <a:pathLst>
                <a:path w="1756" h="1307" extrusionOk="0">
                  <a:moveTo>
                    <a:pt x="1272" y="1"/>
                  </a:moveTo>
                  <a:cubicBezTo>
                    <a:pt x="778" y="1"/>
                    <a:pt x="0" y="861"/>
                    <a:pt x="151" y="1222"/>
                  </a:cubicBezTo>
                  <a:cubicBezTo>
                    <a:pt x="175" y="1280"/>
                    <a:pt x="225" y="1306"/>
                    <a:pt x="292" y="1306"/>
                  </a:cubicBezTo>
                  <a:cubicBezTo>
                    <a:pt x="701" y="1306"/>
                    <a:pt x="1756" y="338"/>
                    <a:pt x="1502" y="90"/>
                  </a:cubicBezTo>
                  <a:cubicBezTo>
                    <a:pt x="1439" y="28"/>
                    <a:pt x="1360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6"/>
            <p:cNvSpPr/>
            <p:nvPr/>
          </p:nvSpPr>
          <p:spPr>
            <a:xfrm flipH="1">
              <a:off x="4256887" y="3697178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7"/>
                    <a:pt x="214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6"/>
            <p:cNvSpPr/>
            <p:nvPr/>
          </p:nvSpPr>
          <p:spPr>
            <a:xfrm flipH="1">
              <a:off x="4335747" y="3535868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79" y="1"/>
                  </a:moveTo>
                  <a:cubicBezTo>
                    <a:pt x="691" y="1"/>
                    <a:pt x="0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2" y="267"/>
                    <a:pt x="1352" y="54"/>
                  </a:cubicBezTo>
                  <a:cubicBezTo>
                    <a:pt x="1299" y="17"/>
                    <a:pt x="1241" y="1"/>
                    <a:pt x="11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6"/>
            <p:cNvSpPr/>
            <p:nvPr/>
          </p:nvSpPr>
          <p:spPr>
            <a:xfrm flipH="1">
              <a:off x="5044801" y="3934711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3" y="0"/>
                  </a:moveTo>
                  <a:cubicBezTo>
                    <a:pt x="783" y="0"/>
                    <a:pt x="1" y="863"/>
                    <a:pt x="146" y="1218"/>
                  </a:cubicBezTo>
                  <a:cubicBezTo>
                    <a:pt x="171" y="1277"/>
                    <a:pt x="220" y="1303"/>
                    <a:pt x="288" y="1303"/>
                  </a:cubicBezTo>
                  <a:cubicBezTo>
                    <a:pt x="699" y="1303"/>
                    <a:pt x="1757" y="340"/>
                    <a:pt x="1497" y="87"/>
                  </a:cubicBezTo>
                  <a:cubicBezTo>
                    <a:pt x="1436" y="27"/>
                    <a:pt x="135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6"/>
            <p:cNvSpPr/>
            <p:nvPr/>
          </p:nvSpPr>
          <p:spPr>
            <a:xfrm flipH="1">
              <a:off x="4858459" y="3908554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4" y="1"/>
                  </a:moveTo>
                  <a:cubicBezTo>
                    <a:pt x="691" y="1"/>
                    <a:pt x="0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6"/>
            <p:cNvSpPr/>
            <p:nvPr/>
          </p:nvSpPr>
          <p:spPr>
            <a:xfrm flipH="1">
              <a:off x="4937622" y="3747201"/>
              <a:ext cx="71857" cy="62950"/>
            </a:xfrm>
            <a:custGeom>
              <a:avLst/>
              <a:gdLst/>
              <a:ahLst/>
              <a:cxnLst/>
              <a:rect l="l" t="t" r="r" b="b"/>
              <a:pathLst>
                <a:path w="1662" h="1456" extrusionOk="0">
                  <a:moveTo>
                    <a:pt x="1182" y="0"/>
                  </a:moveTo>
                  <a:cubicBezTo>
                    <a:pt x="693" y="0"/>
                    <a:pt x="1" y="1052"/>
                    <a:pt x="219" y="1393"/>
                  </a:cubicBezTo>
                  <a:cubicBezTo>
                    <a:pt x="247" y="1436"/>
                    <a:pt x="287" y="1456"/>
                    <a:pt x="336" y="1456"/>
                  </a:cubicBezTo>
                  <a:cubicBezTo>
                    <a:pt x="720" y="1456"/>
                    <a:pt x="1662" y="262"/>
                    <a:pt x="1358" y="56"/>
                  </a:cubicBezTo>
                  <a:cubicBezTo>
                    <a:pt x="1304" y="18"/>
                    <a:pt x="1245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6"/>
            <p:cNvSpPr/>
            <p:nvPr/>
          </p:nvSpPr>
          <p:spPr>
            <a:xfrm flipH="1">
              <a:off x="4743583" y="3777465"/>
              <a:ext cx="67663" cy="72116"/>
            </a:xfrm>
            <a:custGeom>
              <a:avLst/>
              <a:gdLst/>
              <a:ahLst/>
              <a:cxnLst/>
              <a:rect l="l" t="t" r="r" b="b"/>
              <a:pathLst>
                <a:path w="1565" h="1668" extrusionOk="0">
                  <a:moveTo>
                    <a:pt x="574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2"/>
                    <a:pt x="669" y="1667"/>
                    <a:pt x="1121" y="1667"/>
                  </a:cubicBezTo>
                  <a:cubicBezTo>
                    <a:pt x="1126" y="1667"/>
                    <a:pt x="1130" y="1667"/>
                    <a:pt x="1134" y="1667"/>
                  </a:cubicBezTo>
                  <a:cubicBezTo>
                    <a:pt x="1565" y="1647"/>
                    <a:pt x="95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6"/>
            <p:cNvSpPr/>
            <p:nvPr/>
          </p:nvSpPr>
          <p:spPr>
            <a:xfrm flipH="1">
              <a:off x="4688415" y="3995197"/>
              <a:ext cx="76223" cy="56335"/>
            </a:xfrm>
            <a:custGeom>
              <a:avLst/>
              <a:gdLst/>
              <a:ahLst/>
              <a:cxnLst/>
              <a:rect l="l" t="t" r="r" b="b"/>
              <a:pathLst>
                <a:path w="1763" h="1303" extrusionOk="0">
                  <a:moveTo>
                    <a:pt x="1276" y="0"/>
                  </a:moveTo>
                  <a:cubicBezTo>
                    <a:pt x="782" y="0"/>
                    <a:pt x="1" y="862"/>
                    <a:pt x="152" y="1218"/>
                  </a:cubicBezTo>
                  <a:cubicBezTo>
                    <a:pt x="176" y="1277"/>
                    <a:pt x="226" y="1303"/>
                    <a:pt x="293" y="1303"/>
                  </a:cubicBezTo>
                  <a:cubicBezTo>
                    <a:pt x="703" y="1303"/>
                    <a:pt x="1763" y="335"/>
                    <a:pt x="1503" y="87"/>
                  </a:cubicBezTo>
                  <a:cubicBezTo>
                    <a:pt x="1441" y="27"/>
                    <a:pt x="1363" y="0"/>
                    <a:pt x="1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6"/>
            <p:cNvSpPr/>
            <p:nvPr/>
          </p:nvSpPr>
          <p:spPr>
            <a:xfrm flipH="1">
              <a:off x="4502375" y="3969039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1" y="1"/>
                    <a:pt x="0" y="1050"/>
                    <a:pt x="214" y="1391"/>
                  </a:cubicBezTo>
                  <a:cubicBezTo>
                    <a:pt x="242" y="1435"/>
                    <a:pt x="282" y="1454"/>
                    <a:pt x="332" y="1454"/>
                  </a:cubicBezTo>
                  <a:cubicBezTo>
                    <a:pt x="721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6"/>
            <p:cNvSpPr/>
            <p:nvPr/>
          </p:nvSpPr>
          <p:spPr>
            <a:xfrm flipH="1">
              <a:off x="4581236" y="380747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7"/>
                    <a:pt x="213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6"/>
            <p:cNvSpPr/>
            <p:nvPr/>
          </p:nvSpPr>
          <p:spPr>
            <a:xfrm flipH="1">
              <a:off x="4387500" y="3837951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1"/>
                  </a:moveTo>
                  <a:cubicBezTo>
                    <a:pt x="556" y="1"/>
                    <a:pt x="536" y="5"/>
                    <a:pt x="518" y="14"/>
                  </a:cubicBezTo>
                  <a:cubicBezTo>
                    <a:pt x="1" y="266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1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6"/>
            <p:cNvSpPr/>
            <p:nvPr/>
          </p:nvSpPr>
          <p:spPr>
            <a:xfrm flipH="1">
              <a:off x="4332591" y="4055380"/>
              <a:ext cx="75704" cy="56465"/>
            </a:xfrm>
            <a:custGeom>
              <a:avLst/>
              <a:gdLst/>
              <a:ahLst/>
              <a:cxnLst/>
              <a:rect l="l" t="t" r="r" b="b"/>
              <a:pathLst>
                <a:path w="1751" h="1306" extrusionOk="0">
                  <a:moveTo>
                    <a:pt x="1271" y="0"/>
                  </a:moveTo>
                  <a:cubicBezTo>
                    <a:pt x="778" y="0"/>
                    <a:pt x="0" y="863"/>
                    <a:pt x="146" y="1218"/>
                  </a:cubicBezTo>
                  <a:cubicBezTo>
                    <a:pt x="171" y="1279"/>
                    <a:pt x="221" y="1305"/>
                    <a:pt x="289" y="1305"/>
                  </a:cubicBezTo>
                  <a:cubicBezTo>
                    <a:pt x="700" y="1305"/>
                    <a:pt x="1750" y="340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6"/>
            <p:cNvSpPr/>
            <p:nvPr/>
          </p:nvSpPr>
          <p:spPr>
            <a:xfrm flipH="1">
              <a:off x="4146032" y="4029222"/>
              <a:ext cx="72116" cy="63210"/>
            </a:xfrm>
            <a:custGeom>
              <a:avLst/>
              <a:gdLst/>
              <a:ahLst/>
              <a:cxnLst/>
              <a:rect l="l" t="t" r="r" b="b"/>
              <a:pathLst>
                <a:path w="1668" h="1462" extrusionOk="0">
                  <a:moveTo>
                    <a:pt x="1185" y="1"/>
                  </a:moveTo>
                  <a:cubicBezTo>
                    <a:pt x="695" y="1"/>
                    <a:pt x="0" y="1051"/>
                    <a:pt x="219" y="1398"/>
                  </a:cubicBezTo>
                  <a:cubicBezTo>
                    <a:pt x="247" y="1442"/>
                    <a:pt x="287" y="1461"/>
                    <a:pt x="336" y="1461"/>
                  </a:cubicBezTo>
                  <a:cubicBezTo>
                    <a:pt x="722" y="1461"/>
                    <a:pt x="1668" y="267"/>
                    <a:pt x="1358" y="54"/>
                  </a:cubicBezTo>
                  <a:cubicBezTo>
                    <a:pt x="1305" y="17"/>
                    <a:pt x="1246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6"/>
            <p:cNvSpPr/>
            <p:nvPr/>
          </p:nvSpPr>
          <p:spPr>
            <a:xfrm flipH="1">
              <a:off x="4225152" y="3867956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20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6"/>
            <p:cNvSpPr/>
            <p:nvPr/>
          </p:nvSpPr>
          <p:spPr>
            <a:xfrm flipH="1">
              <a:off x="4989071" y="4049370"/>
              <a:ext cx="67663" cy="71770"/>
            </a:xfrm>
            <a:custGeom>
              <a:avLst/>
              <a:gdLst/>
              <a:ahLst/>
              <a:cxnLst/>
              <a:rect l="l" t="t" r="r" b="b"/>
              <a:pathLst>
                <a:path w="1565" h="1660" extrusionOk="0">
                  <a:moveTo>
                    <a:pt x="574" y="0"/>
                  </a:moveTo>
                  <a:cubicBezTo>
                    <a:pt x="554" y="0"/>
                    <a:pt x="535" y="4"/>
                    <a:pt x="517" y="13"/>
                  </a:cubicBezTo>
                  <a:cubicBezTo>
                    <a:pt x="1" y="265"/>
                    <a:pt x="669" y="1660"/>
                    <a:pt x="1121" y="1660"/>
                  </a:cubicBezTo>
                  <a:cubicBezTo>
                    <a:pt x="1125" y="1660"/>
                    <a:pt x="1130" y="1659"/>
                    <a:pt x="1134" y="1659"/>
                  </a:cubicBezTo>
                  <a:cubicBezTo>
                    <a:pt x="1565" y="1640"/>
                    <a:pt x="959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6"/>
            <p:cNvSpPr/>
            <p:nvPr/>
          </p:nvSpPr>
          <p:spPr>
            <a:xfrm flipH="1">
              <a:off x="4747561" y="4240555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3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6"/>
                  </a:cubicBezTo>
                  <a:cubicBezTo>
                    <a:pt x="1304" y="18"/>
                    <a:pt x="1244" y="0"/>
                    <a:pt x="1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6"/>
            <p:cNvSpPr/>
            <p:nvPr/>
          </p:nvSpPr>
          <p:spPr>
            <a:xfrm flipH="1">
              <a:off x="4826724" y="4079245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1" y="1053"/>
                    <a:pt x="213" y="1393"/>
                  </a:cubicBezTo>
                  <a:cubicBezTo>
                    <a:pt x="241" y="1437"/>
                    <a:pt x="281" y="1456"/>
                    <a:pt x="330" y="1456"/>
                  </a:cubicBezTo>
                  <a:cubicBezTo>
                    <a:pt x="716" y="1456"/>
                    <a:pt x="1663" y="263"/>
                    <a:pt x="1359" y="56"/>
                  </a:cubicBezTo>
                  <a:cubicBezTo>
                    <a:pt x="1304" y="18"/>
                    <a:pt x="1244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6"/>
            <p:cNvSpPr/>
            <p:nvPr/>
          </p:nvSpPr>
          <p:spPr>
            <a:xfrm flipH="1">
              <a:off x="4632988" y="4109553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5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6"/>
            <p:cNvSpPr/>
            <p:nvPr/>
          </p:nvSpPr>
          <p:spPr>
            <a:xfrm flipH="1">
              <a:off x="4577820" y="4327112"/>
              <a:ext cx="75964" cy="56508"/>
            </a:xfrm>
            <a:custGeom>
              <a:avLst/>
              <a:gdLst/>
              <a:ahLst/>
              <a:cxnLst/>
              <a:rect l="l" t="t" r="r" b="b"/>
              <a:pathLst>
                <a:path w="1757" h="1307" extrusionOk="0">
                  <a:moveTo>
                    <a:pt x="1267" y="1"/>
                  </a:moveTo>
                  <a:cubicBezTo>
                    <a:pt x="774" y="1"/>
                    <a:pt x="1" y="861"/>
                    <a:pt x="146" y="1222"/>
                  </a:cubicBezTo>
                  <a:cubicBezTo>
                    <a:pt x="170" y="1280"/>
                    <a:pt x="220" y="1306"/>
                    <a:pt x="287" y="1306"/>
                  </a:cubicBezTo>
                  <a:cubicBezTo>
                    <a:pt x="697" y="1306"/>
                    <a:pt x="1757" y="338"/>
                    <a:pt x="1497" y="90"/>
                  </a:cubicBezTo>
                  <a:cubicBezTo>
                    <a:pt x="1434" y="28"/>
                    <a:pt x="1355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6"/>
            <p:cNvSpPr/>
            <p:nvPr/>
          </p:nvSpPr>
          <p:spPr>
            <a:xfrm flipH="1">
              <a:off x="4391780" y="4300825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6" y="1"/>
                  </a:moveTo>
                  <a:cubicBezTo>
                    <a:pt x="697" y="1"/>
                    <a:pt x="1" y="1057"/>
                    <a:pt x="220" y="1398"/>
                  </a:cubicBezTo>
                  <a:cubicBezTo>
                    <a:pt x="248" y="1441"/>
                    <a:pt x="288" y="1461"/>
                    <a:pt x="337" y="1461"/>
                  </a:cubicBezTo>
                  <a:cubicBezTo>
                    <a:pt x="721" y="1461"/>
                    <a:pt x="1663" y="267"/>
                    <a:pt x="1359" y="54"/>
                  </a:cubicBezTo>
                  <a:cubicBezTo>
                    <a:pt x="1306" y="17"/>
                    <a:pt x="1248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6"/>
            <p:cNvSpPr/>
            <p:nvPr/>
          </p:nvSpPr>
          <p:spPr>
            <a:xfrm flipH="1">
              <a:off x="4470641" y="4139558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6"/>
                    <a:pt x="213" y="1397"/>
                  </a:cubicBezTo>
                  <a:cubicBezTo>
                    <a:pt x="241" y="1441"/>
                    <a:pt x="281" y="1460"/>
                    <a:pt x="330" y="1460"/>
                  </a:cubicBezTo>
                  <a:cubicBezTo>
                    <a:pt x="716" y="1460"/>
                    <a:pt x="1663" y="266"/>
                    <a:pt x="1359" y="53"/>
                  </a:cubicBezTo>
                  <a:cubicBezTo>
                    <a:pt x="1305" y="17"/>
                    <a:pt x="1246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6"/>
            <p:cNvSpPr/>
            <p:nvPr/>
          </p:nvSpPr>
          <p:spPr>
            <a:xfrm flipH="1">
              <a:off x="4276905" y="4170039"/>
              <a:ext cx="67663" cy="71770"/>
            </a:xfrm>
            <a:custGeom>
              <a:avLst/>
              <a:gdLst/>
              <a:ahLst/>
              <a:cxnLst/>
              <a:rect l="l" t="t" r="r" b="b"/>
              <a:pathLst>
                <a:path w="1565" h="1660" extrusionOk="0">
                  <a:moveTo>
                    <a:pt x="574" y="0"/>
                  </a:moveTo>
                  <a:cubicBezTo>
                    <a:pt x="554" y="0"/>
                    <a:pt x="535" y="4"/>
                    <a:pt x="517" y="13"/>
                  </a:cubicBezTo>
                  <a:cubicBezTo>
                    <a:pt x="1" y="265"/>
                    <a:pt x="669" y="1660"/>
                    <a:pt x="1121" y="1660"/>
                  </a:cubicBezTo>
                  <a:cubicBezTo>
                    <a:pt x="1125" y="1660"/>
                    <a:pt x="1130" y="1660"/>
                    <a:pt x="1134" y="1659"/>
                  </a:cubicBezTo>
                  <a:cubicBezTo>
                    <a:pt x="1565" y="1640"/>
                    <a:pt x="959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6"/>
            <p:cNvSpPr/>
            <p:nvPr/>
          </p:nvSpPr>
          <p:spPr>
            <a:xfrm flipH="1">
              <a:off x="4221737" y="4387424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0" y="0"/>
                  </a:moveTo>
                  <a:cubicBezTo>
                    <a:pt x="777" y="0"/>
                    <a:pt x="0" y="858"/>
                    <a:pt x="146" y="1219"/>
                  </a:cubicBezTo>
                  <a:cubicBezTo>
                    <a:pt x="171" y="1278"/>
                    <a:pt x="222" y="1304"/>
                    <a:pt x="290" y="1304"/>
                  </a:cubicBezTo>
                  <a:cubicBezTo>
                    <a:pt x="704" y="1304"/>
                    <a:pt x="1756" y="341"/>
                    <a:pt x="1497" y="88"/>
                  </a:cubicBezTo>
                  <a:cubicBezTo>
                    <a:pt x="1434" y="27"/>
                    <a:pt x="135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6"/>
            <p:cNvSpPr/>
            <p:nvPr/>
          </p:nvSpPr>
          <p:spPr>
            <a:xfrm flipH="1">
              <a:off x="4035394" y="436131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4" y="0"/>
                  </a:moveTo>
                  <a:cubicBezTo>
                    <a:pt x="690" y="0"/>
                    <a:pt x="0" y="1051"/>
                    <a:pt x="213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6"/>
            <p:cNvSpPr/>
            <p:nvPr/>
          </p:nvSpPr>
          <p:spPr>
            <a:xfrm flipH="1">
              <a:off x="4114557" y="4200001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6"/>
            <p:cNvSpPr/>
            <p:nvPr/>
          </p:nvSpPr>
          <p:spPr>
            <a:xfrm flipH="1">
              <a:off x="4637009" y="4572686"/>
              <a:ext cx="71857" cy="62907"/>
            </a:xfrm>
            <a:custGeom>
              <a:avLst/>
              <a:gdLst/>
              <a:ahLst/>
              <a:cxnLst/>
              <a:rect l="l" t="t" r="r" b="b"/>
              <a:pathLst>
                <a:path w="1662" h="1455" extrusionOk="0">
                  <a:moveTo>
                    <a:pt x="1179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0" y="1435"/>
                    <a:pt x="281" y="1454"/>
                    <a:pt x="330" y="1454"/>
                  </a:cubicBezTo>
                  <a:cubicBezTo>
                    <a:pt x="716" y="1454"/>
                    <a:pt x="1662" y="261"/>
                    <a:pt x="1352" y="54"/>
                  </a:cubicBezTo>
                  <a:cubicBezTo>
                    <a:pt x="1299" y="17"/>
                    <a:pt x="1240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6"/>
            <p:cNvSpPr/>
            <p:nvPr/>
          </p:nvSpPr>
          <p:spPr>
            <a:xfrm flipH="1">
              <a:off x="4716129" y="4411117"/>
              <a:ext cx="71943" cy="63166"/>
            </a:xfrm>
            <a:custGeom>
              <a:avLst/>
              <a:gdLst/>
              <a:ahLst/>
              <a:cxnLst/>
              <a:rect l="l" t="t" r="r" b="b"/>
              <a:pathLst>
                <a:path w="1664" h="1461" extrusionOk="0">
                  <a:moveTo>
                    <a:pt x="1185" y="1"/>
                  </a:moveTo>
                  <a:cubicBezTo>
                    <a:pt x="692" y="1"/>
                    <a:pt x="1" y="1057"/>
                    <a:pt x="214" y="1398"/>
                  </a:cubicBezTo>
                  <a:cubicBezTo>
                    <a:pt x="241" y="1441"/>
                    <a:pt x="282" y="1461"/>
                    <a:pt x="331" y="1461"/>
                  </a:cubicBezTo>
                  <a:cubicBezTo>
                    <a:pt x="717" y="1461"/>
                    <a:pt x="1664" y="267"/>
                    <a:pt x="1359" y="54"/>
                  </a:cubicBezTo>
                  <a:cubicBezTo>
                    <a:pt x="1306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6"/>
            <p:cNvSpPr/>
            <p:nvPr/>
          </p:nvSpPr>
          <p:spPr>
            <a:xfrm flipH="1">
              <a:off x="4522090" y="4441295"/>
              <a:ext cx="67965" cy="72116"/>
            </a:xfrm>
            <a:custGeom>
              <a:avLst/>
              <a:gdLst/>
              <a:ahLst/>
              <a:cxnLst/>
              <a:rect l="l" t="t" r="r" b="b"/>
              <a:pathLst>
                <a:path w="1572" h="1668" extrusionOk="0">
                  <a:moveTo>
                    <a:pt x="574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9"/>
                    <a:pt x="668" y="1667"/>
                    <a:pt x="1121" y="1667"/>
                  </a:cubicBezTo>
                  <a:cubicBezTo>
                    <a:pt x="1125" y="1667"/>
                    <a:pt x="1130" y="1667"/>
                    <a:pt x="1134" y="1667"/>
                  </a:cubicBezTo>
                  <a:cubicBezTo>
                    <a:pt x="1571" y="1647"/>
                    <a:pt x="95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6"/>
            <p:cNvSpPr/>
            <p:nvPr/>
          </p:nvSpPr>
          <p:spPr>
            <a:xfrm flipH="1">
              <a:off x="4431599" y="4591710"/>
              <a:ext cx="75921" cy="56465"/>
            </a:xfrm>
            <a:custGeom>
              <a:avLst/>
              <a:gdLst/>
              <a:ahLst/>
              <a:cxnLst/>
              <a:rect l="l" t="t" r="r" b="b"/>
              <a:pathLst>
                <a:path w="1756" h="1306" extrusionOk="0">
                  <a:moveTo>
                    <a:pt x="1271" y="0"/>
                  </a:moveTo>
                  <a:cubicBezTo>
                    <a:pt x="778" y="0"/>
                    <a:pt x="0" y="863"/>
                    <a:pt x="146" y="1219"/>
                  </a:cubicBezTo>
                  <a:cubicBezTo>
                    <a:pt x="170" y="1279"/>
                    <a:pt x="221" y="1305"/>
                    <a:pt x="289" y="1305"/>
                  </a:cubicBezTo>
                  <a:cubicBezTo>
                    <a:pt x="702" y="1305"/>
                    <a:pt x="1756" y="340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6"/>
            <p:cNvSpPr/>
            <p:nvPr/>
          </p:nvSpPr>
          <p:spPr>
            <a:xfrm flipH="1">
              <a:off x="4239247" y="4592099"/>
              <a:ext cx="71943" cy="63166"/>
            </a:xfrm>
            <a:custGeom>
              <a:avLst/>
              <a:gdLst/>
              <a:ahLst/>
              <a:cxnLst/>
              <a:rect l="l" t="t" r="r" b="b"/>
              <a:pathLst>
                <a:path w="1664" h="1461" extrusionOk="0">
                  <a:moveTo>
                    <a:pt x="1185" y="0"/>
                  </a:moveTo>
                  <a:cubicBezTo>
                    <a:pt x="692" y="0"/>
                    <a:pt x="1" y="1056"/>
                    <a:pt x="214" y="1397"/>
                  </a:cubicBezTo>
                  <a:cubicBezTo>
                    <a:pt x="241" y="1441"/>
                    <a:pt x="282" y="1460"/>
                    <a:pt x="331" y="1460"/>
                  </a:cubicBezTo>
                  <a:cubicBezTo>
                    <a:pt x="717" y="1460"/>
                    <a:pt x="1663" y="266"/>
                    <a:pt x="1359" y="53"/>
                  </a:cubicBezTo>
                  <a:cubicBezTo>
                    <a:pt x="1306" y="17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6"/>
            <p:cNvSpPr/>
            <p:nvPr/>
          </p:nvSpPr>
          <p:spPr>
            <a:xfrm flipH="1">
              <a:off x="4360089" y="4471603"/>
              <a:ext cx="71857" cy="62993"/>
            </a:xfrm>
            <a:custGeom>
              <a:avLst/>
              <a:gdLst/>
              <a:ahLst/>
              <a:cxnLst/>
              <a:rect l="l" t="t" r="r" b="b"/>
              <a:pathLst>
                <a:path w="1662" h="1457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2" y="266"/>
                    <a:pt x="1358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6"/>
            <p:cNvSpPr/>
            <p:nvPr/>
          </p:nvSpPr>
          <p:spPr>
            <a:xfrm flipH="1">
              <a:off x="4166007" y="4502084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3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65"/>
                    <a:pt x="668" y="1660"/>
                    <a:pt x="1121" y="1660"/>
                  </a:cubicBezTo>
                  <a:cubicBezTo>
                    <a:pt x="1125" y="1660"/>
                    <a:pt x="1130" y="1660"/>
                    <a:pt x="1134" y="1660"/>
                  </a:cubicBezTo>
                  <a:cubicBezTo>
                    <a:pt x="1564" y="1640"/>
                    <a:pt x="95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6"/>
            <p:cNvSpPr/>
            <p:nvPr/>
          </p:nvSpPr>
          <p:spPr>
            <a:xfrm flipH="1">
              <a:off x="4003962" y="4532002"/>
              <a:ext cx="71857" cy="62950"/>
            </a:xfrm>
            <a:custGeom>
              <a:avLst/>
              <a:gdLst/>
              <a:ahLst/>
              <a:cxnLst/>
              <a:rect l="l" t="t" r="r" b="b"/>
              <a:pathLst>
                <a:path w="1662" h="1456" extrusionOk="0">
                  <a:moveTo>
                    <a:pt x="1180" y="0"/>
                  </a:moveTo>
                  <a:cubicBezTo>
                    <a:pt x="687" y="0"/>
                    <a:pt x="0" y="1052"/>
                    <a:pt x="219" y="1393"/>
                  </a:cubicBezTo>
                  <a:cubicBezTo>
                    <a:pt x="246" y="1436"/>
                    <a:pt x="286" y="1456"/>
                    <a:pt x="335" y="1456"/>
                  </a:cubicBezTo>
                  <a:cubicBezTo>
                    <a:pt x="720" y="1456"/>
                    <a:pt x="1661" y="262"/>
                    <a:pt x="1357" y="56"/>
                  </a:cubicBezTo>
                  <a:cubicBezTo>
                    <a:pt x="1303" y="18"/>
                    <a:pt x="1243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6"/>
            <p:cNvSpPr/>
            <p:nvPr/>
          </p:nvSpPr>
          <p:spPr>
            <a:xfrm flipH="1">
              <a:off x="4123593" y="3579544"/>
              <a:ext cx="67749" cy="72073"/>
            </a:xfrm>
            <a:custGeom>
              <a:avLst/>
              <a:gdLst/>
              <a:ahLst/>
              <a:cxnLst/>
              <a:rect l="l" t="t" r="r" b="b"/>
              <a:pathLst>
                <a:path w="1567" h="1667" extrusionOk="0">
                  <a:moveTo>
                    <a:pt x="575" y="0"/>
                  </a:moveTo>
                  <a:cubicBezTo>
                    <a:pt x="556" y="0"/>
                    <a:pt x="537" y="5"/>
                    <a:pt x="518" y="14"/>
                  </a:cubicBezTo>
                  <a:cubicBezTo>
                    <a:pt x="1" y="266"/>
                    <a:pt x="673" y="1667"/>
                    <a:pt x="1126" y="1667"/>
                  </a:cubicBezTo>
                  <a:cubicBezTo>
                    <a:pt x="1129" y="1667"/>
                    <a:pt x="1132" y="1667"/>
                    <a:pt x="1136" y="1666"/>
                  </a:cubicBezTo>
                  <a:cubicBezTo>
                    <a:pt x="1566" y="1640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6"/>
            <p:cNvSpPr/>
            <p:nvPr/>
          </p:nvSpPr>
          <p:spPr>
            <a:xfrm flipH="1">
              <a:off x="4068728" y="3730987"/>
              <a:ext cx="75704" cy="56378"/>
            </a:xfrm>
            <a:custGeom>
              <a:avLst/>
              <a:gdLst/>
              <a:ahLst/>
              <a:cxnLst/>
              <a:rect l="l" t="t" r="r" b="b"/>
              <a:pathLst>
                <a:path w="1751" h="1304" extrusionOk="0">
                  <a:moveTo>
                    <a:pt x="1271" y="1"/>
                  </a:moveTo>
                  <a:cubicBezTo>
                    <a:pt x="778" y="1"/>
                    <a:pt x="1" y="863"/>
                    <a:pt x="147" y="1219"/>
                  </a:cubicBezTo>
                  <a:cubicBezTo>
                    <a:pt x="171" y="1278"/>
                    <a:pt x="220" y="1304"/>
                    <a:pt x="288" y="1304"/>
                  </a:cubicBezTo>
                  <a:cubicBezTo>
                    <a:pt x="697" y="1304"/>
                    <a:pt x="1751" y="341"/>
                    <a:pt x="1498" y="88"/>
                  </a:cubicBezTo>
                  <a:cubicBezTo>
                    <a:pt x="1435" y="27"/>
                    <a:pt x="1358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6"/>
            <p:cNvSpPr/>
            <p:nvPr/>
          </p:nvSpPr>
          <p:spPr>
            <a:xfrm flipH="1">
              <a:off x="3882126" y="3704873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79" y="1"/>
                  </a:moveTo>
                  <a:cubicBezTo>
                    <a:pt x="691" y="1"/>
                    <a:pt x="1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2" y="267"/>
                    <a:pt x="1352" y="54"/>
                  </a:cubicBezTo>
                  <a:cubicBezTo>
                    <a:pt x="1299" y="17"/>
                    <a:pt x="1241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6"/>
            <p:cNvSpPr/>
            <p:nvPr/>
          </p:nvSpPr>
          <p:spPr>
            <a:xfrm flipH="1">
              <a:off x="3961289" y="3609506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1" y="1"/>
                    <a:pt x="1" y="1051"/>
                    <a:pt x="214" y="1392"/>
                  </a:cubicBezTo>
                  <a:cubicBezTo>
                    <a:pt x="241" y="1435"/>
                    <a:pt x="281" y="1455"/>
                    <a:pt x="330" y="1455"/>
                  </a:cubicBezTo>
                  <a:cubicBezTo>
                    <a:pt x="716" y="1455"/>
                    <a:pt x="1663" y="261"/>
                    <a:pt x="1359" y="54"/>
                  </a:cubicBezTo>
                  <a:cubicBezTo>
                    <a:pt x="1305" y="18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6"/>
            <p:cNvSpPr/>
            <p:nvPr/>
          </p:nvSpPr>
          <p:spPr>
            <a:xfrm flipH="1">
              <a:off x="3712385" y="3791473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1" y="1"/>
                  </a:moveTo>
                  <a:cubicBezTo>
                    <a:pt x="778" y="1"/>
                    <a:pt x="1" y="863"/>
                    <a:pt x="147" y="1219"/>
                  </a:cubicBezTo>
                  <a:cubicBezTo>
                    <a:pt x="172" y="1278"/>
                    <a:pt x="222" y="1303"/>
                    <a:pt x="289" y="1303"/>
                  </a:cubicBezTo>
                  <a:cubicBezTo>
                    <a:pt x="703" y="1303"/>
                    <a:pt x="1757" y="335"/>
                    <a:pt x="1498" y="88"/>
                  </a:cubicBezTo>
                  <a:cubicBezTo>
                    <a:pt x="1435" y="27"/>
                    <a:pt x="1358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6"/>
            <p:cNvSpPr/>
            <p:nvPr/>
          </p:nvSpPr>
          <p:spPr>
            <a:xfrm flipH="1">
              <a:off x="3169959" y="3825542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5" y="1"/>
                  </a:moveTo>
                  <a:cubicBezTo>
                    <a:pt x="691" y="1"/>
                    <a:pt x="0" y="1057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6"/>
            <p:cNvSpPr/>
            <p:nvPr/>
          </p:nvSpPr>
          <p:spPr>
            <a:xfrm flipH="1">
              <a:off x="4012998" y="3845647"/>
              <a:ext cx="67403" cy="71813"/>
            </a:xfrm>
            <a:custGeom>
              <a:avLst/>
              <a:gdLst/>
              <a:ahLst/>
              <a:cxnLst/>
              <a:rect l="l" t="t" r="r" b="b"/>
              <a:pathLst>
                <a:path w="1559" h="1661" extrusionOk="0">
                  <a:moveTo>
                    <a:pt x="573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2"/>
                    <a:pt x="662" y="1660"/>
                    <a:pt x="1114" y="1660"/>
                  </a:cubicBezTo>
                  <a:cubicBezTo>
                    <a:pt x="1119" y="1660"/>
                    <a:pt x="1123" y="1660"/>
                    <a:pt x="1127" y="1660"/>
                  </a:cubicBezTo>
                  <a:cubicBezTo>
                    <a:pt x="1558" y="1640"/>
                    <a:pt x="95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6"/>
            <p:cNvSpPr/>
            <p:nvPr/>
          </p:nvSpPr>
          <p:spPr>
            <a:xfrm flipH="1">
              <a:off x="3957874" y="4063075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1" y="0"/>
                  </a:moveTo>
                  <a:cubicBezTo>
                    <a:pt x="778" y="0"/>
                    <a:pt x="1" y="863"/>
                    <a:pt x="146" y="1219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8" y="1303"/>
                    <a:pt x="1757" y="335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6"/>
            <p:cNvSpPr/>
            <p:nvPr/>
          </p:nvSpPr>
          <p:spPr>
            <a:xfrm flipH="1">
              <a:off x="3771531" y="4036962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1" y="0"/>
                    <a:pt x="0" y="1050"/>
                    <a:pt x="214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20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6"/>
            <p:cNvSpPr/>
            <p:nvPr/>
          </p:nvSpPr>
          <p:spPr>
            <a:xfrm flipH="1">
              <a:off x="3850694" y="3875565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1" y="1053"/>
                    <a:pt x="214" y="1393"/>
                  </a:cubicBezTo>
                  <a:cubicBezTo>
                    <a:pt x="241" y="1437"/>
                    <a:pt x="281" y="1456"/>
                    <a:pt x="330" y="1456"/>
                  </a:cubicBezTo>
                  <a:cubicBezTo>
                    <a:pt x="716" y="1456"/>
                    <a:pt x="1663" y="263"/>
                    <a:pt x="1359" y="56"/>
                  </a:cubicBezTo>
                  <a:cubicBezTo>
                    <a:pt x="1304" y="18"/>
                    <a:pt x="1245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6"/>
            <p:cNvSpPr/>
            <p:nvPr/>
          </p:nvSpPr>
          <p:spPr>
            <a:xfrm flipH="1">
              <a:off x="3656655" y="3905873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5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54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6"/>
            <p:cNvSpPr/>
            <p:nvPr/>
          </p:nvSpPr>
          <p:spPr>
            <a:xfrm flipH="1">
              <a:off x="3601790" y="4123561"/>
              <a:ext cx="75921" cy="56335"/>
            </a:xfrm>
            <a:custGeom>
              <a:avLst/>
              <a:gdLst/>
              <a:ahLst/>
              <a:cxnLst/>
              <a:rect l="l" t="t" r="r" b="b"/>
              <a:pathLst>
                <a:path w="1756" h="1303" extrusionOk="0">
                  <a:moveTo>
                    <a:pt x="1272" y="0"/>
                  </a:moveTo>
                  <a:cubicBezTo>
                    <a:pt x="782" y="0"/>
                    <a:pt x="1" y="863"/>
                    <a:pt x="152" y="1219"/>
                  </a:cubicBezTo>
                  <a:cubicBezTo>
                    <a:pt x="176" y="1277"/>
                    <a:pt x="226" y="1303"/>
                    <a:pt x="292" y="1303"/>
                  </a:cubicBezTo>
                  <a:cubicBezTo>
                    <a:pt x="702" y="1303"/>
                    <a:pt x="1756" y="335"/>
                    <a:pt x="1496" y="87"/>
                  </a:cubicBezTo>
                  <a:cubicBezTo>
                    <a:pt x="1435" y="27"/>
                    <a:pt x="1358" y="0"/>
                    <a:pt x="1272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6"/>
            <p:cNvSpPr/>
            <p:nvPr/>
          </p:nvSpPr>
          <p:spPr>
            <a:xfrm flipH="1">
              <a:off x="3415447" y="4097361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4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5"/>
                  </a:cubicBezTo>
                  <a:cubicBezTo>
                    <a:pt x="1304" y="17"/>
                    <a:pt x="1245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6"/>
            <p:cNvSpPr/>
            <p:nvPr/>
          </p:nvSpPr>
          <p:spPr>
            <a:xfrm flipH="1">
              <a:off x="3300572" y="3966316"/>
              <a:ext cx="67706" cy="72116"/>
            </a:xfrm>
            <a:custGeom>
              <a:avLst/>
              <a:gdLst/>
              <a:ahLst/>
              <a:cxnLst/>
              <a:rect l="l" t="t" r="r" b="b"/>
              <a:pathLst>
                <a:path w="1566" h="1668" extrusionOk="0">
                  <a:moveTo>
                    <a:pt x="575" y="1"/>
                  </a:moveTo>
                  <a:cubicBezTo>
                    <a:pt x="556" y="1"/>
                    <a:pt x="536" y="5"/>
                    <a:pt x="518" y="14"/>
                  </a:cubicBezTo>
                  <a:cubicBezTo>
                    <a:pt x="1" y="266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1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6"/>
            <p:cNvSpPr/>
            <p:nvPr/>
          </p:nvSpPr>
          <p:spPr>
            <a:xfrm flipH="1">
              <a:off x="3245663" y="4183744"/>
              <a:ext cx="75964" cy="56465"/>
            </a:xfrm>
            <a:custGeom>
              <a:avLst/>
              <a:gdLst/>
              <a:ahLst/>
              <a:cxnLst/>
              <a:rect l="l" t="t" r="r" b="b"/>
              <a:pathLst>
                <a:path w="1757" h="1306" extrusionOk="0">
                  <a:moveTo>
                    <a:pt x="1276" y="1"/>
                  </a:moveTo>
                  <a:cubicBezTo>
                    <a:pt x="782" y="1"/>
                    <a:pt x="1" y="863"/>
                    <a:pt x="152" y="1219"/>
                  </a:cubicBezTo>
                  <a:cubicBezTo>
                    <a:pt x="177" y="1279"/>
                    <a:pt x="227" y="1306"/>
                    <a:pt x="295" y="1306"/>
                  </a:cubicBezTo>
                  <a:cubicBezTo>
                    <a:pt x="706" y="1306"/>
                    <a:pt x="1756" y="340"/>
                    <a:pt x="1503" y="87"/>
                  </a:cubicBezTo>
                  <a:cubicBezTo>
                    <a:pt x="1441" y="27"/>
                    <a:pt x="1363" y="1"/>
                    <a:pt x="12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6"/>
            <p:cNvSpPr/>
            <p:nvPr/>
          </p:nvSpPr>
          <p:spPr>
            <a:xfrm flipH="1">
              <a:off x="3059364" y="415763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4" y="0"/>
                  </a:moveTo>
                  <a:cubicBezTo>
                    <a:pt x="691" y="0"/>
                    <a:pt x="0" y="1050"/>
                    <a:pt x="214" y="1398"/>
                  </a:cubicBezTo>
                  <a:cubicBezTo>
                    <a:pt x="242" y="1441"/>
                    <a:pt x="282" y="1461"/>
                    <a:pt x="332" y="1461"/>
                  </a:cubicBezTo>
                  <a:cubicBezTo>
                    <a:pt x="721" y="1461"/>
                    <a:pt x="1663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6"/>
            <p:cNvSpPr/>
            <p:nvPr/>
          </p:nvSpPr>
          <p:spPr>
            <a:xfrm flipH="1">
              <a:off x="3138224" y="3996321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6"/>
            <p:cNvSpPr/>
            <p:nvPr/>
          </p:nvSpPr>
          <p:spPr>
            <a:xfrm flipH="1">
              <a:off x="3902144" y="4177691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5" y="1"/>
                  </a:moveTo>
                  <a:cubicBezTo>
                    <a:pt x="555" y="1"/>
                    <a:pt x="536" y="5"/>
                    <a:pt x="517" y="15"/>
                  </a:cubicBezTo>
                  <a:cubicBezTo>
                    <a:pt x="1" y="266"/>
                    <a:pt x="669" y="1661"/>
                    <a:pt x="1121" y="1661"/>
                  </a:cubicBezTo>
                  <a:cubicBezTo>
                    <a:pt x="1126" y="1661"/>
                    <a:pt x="1130" y="1661"/>
                    <a:pt x="1134" y="1661"/>
                  </a:cubicBezTo>
                  <a:cubicBezTo>
                    <a:pt x="1564" y="1641"/>
                    <a:pt x="955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 flipH="1">
              <a:off x="3847278" y="4395120"/>
              <a:ext cx="75921" cy="56378"/>
            </a:xfrm>
            <a:custGeom>
              <a:avLst/>
              <a:gdLst/>
              <a:ahLst/>
              <a:cxnLst/>
              <a:rect l="l" t="t" r="r" b="b"/>
              <a:pathLst>
                <a:path w="1756" h="1304" extrusionOk="0">
                  <a:moveTo>
                    <a:pt x="1272" y="1"/>
                  </a:moveTo>
                  <a:cubicBezTo>
                    <a:pt x="782" y="1"/>
                    <a:pt x="0" y="863"/>
                    <a:pt x="152" y="1219"/>
                  </a:cubicBezTo>
                  <a:cubicBezTo>
                    <a:pt x="176" y="1278"/>
                    <a:pt x="226" y="1303"/>
                    <a:pt x="292" y="1303"/>
                  </a:cubicBezTo>
                  <a:cubicBezTo>
                    <a:pt x="702" y="1303"/>
                    <a:pt x="1756" y="336"/>
                    <a:pt x="1496" y="88"/>
                  </a:cubicBezTo>
                  <a:cubicBezTo>
                    <a:pt x="1435" y="27"/>
                    <a:pt x="1358" y="1"/>
                    <a:pt x="127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 flipH="1">
              <a:off x="3660936" y="4369006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4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6"/>
            <p:cNvSpPr/>
            <p:nvPr/>
          </p:nvSpPr>
          <p:spPr>
            <a:xfrm flipH="1">
              <a:off x="3739839" y="4207437"/>
              <a:ext cx="72159" cy="63166"/>
            </a:xfrm>
            <a:custGeom>
              <a:avLst/>
              <a:gdLst/>
              <a:ahLst/>
              <a:cxnLst/>
              <a:rect l="l" t="t" r="r" b="b"/>
              <a:pathLst>
                <a:path w="1669" h="1461" extrusionOk="0">
                  <a:moveTo>
                    <a:pt x="1187" y="0"/>
                  </a:moveTo>
                  <a:cubicBezTo>
                    <a:pt x="697" y="0"/>
                    <a:pt x="1" y="1056"/>
                    <a:pt x="220" y="1398"/>
                  </a:cubicBezTo>
                  <a:cubicBezTo>
                    <a:pt x="248" y="1441"/>
                    <a:pt x="288" y="1461"/>
                    <a:pt x="337" y="1461"/>
                  </a:cubicBezTo>
                  <a:cubicBezTo>
                    <a:pt x="723" y="1461"/>
                    <a:pt x="1669" y="266"/>
                    <a:pt x="1359" y="54"/>
                  </a:cubicBezTo>
                  <a:cubicBezTo>
                    <a:pt x="1306" y="17"/>
                    <a:pt x="1248" y="0"/>
                    <a:pt x="118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6"/>
            <p:cNvSpPr/>
            <p:nvPr/>
          </p:nvSpPr>
          <p:spPr>
            <a:xfrm flipH="1">
              <a:off x="3546060" y="4237918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1"/>
                  </a:moveTo>
                  <a:cubicBezTo>
                    <a:pt x="555" y="1"/>
                    <a:pt x="536" y="5"/>
                    <a:pt x="518" y="14"/>
                  </a:cubicBezTo>
                  <a:cubicBezTo>
                    <a:pt x="1" y="273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0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6"/>
            <p:cNvSpPr/>
            <p:nvPr/>
          </p:nvSpPr>
          <p:spPr>
            <a:xfrm flipH="1">
              <a:off x="3491152" y="4455347"/>
              <a:ext cx="75964" cy="56638"/>
            </a:xfrm>
            <a:custGeom>
              <a:avLst/>
              <a:gdLst/>
              <a:ahLst/>
              <a:cxnLst/>
              <a:rect l="l" t="t" r="r" b="b"/>
              <a:pathLst>
                <a:path w="1757" h="1310" extrusionOk="0">
                  <a:moveTo>
                    <a:pt x="1277" y="0"/>
                  </a:moveTo>
                  <a:cubicBezTo>
                    <a:pt x="782" y="0"/>
                    <a:pt x="0" y="863"/>
                    <a:pt x="152" y="1225"/>
                  </a:cubicBezTo>
                  <a:cubicBezTo>
                    <a:pt x="176" y="1284"/>
                    <a:pt x="226" y="1309"/>
                    <a:pt x="292" y="1309"/>
                  </a:cubicBezTo>
                  <a:cubicBezTo>
                    <a:pt x="702" y="1309"/>
                    <a:pt x="1757" y="341"/>
                    <a:pt x="1503" y="87"/>
                  </a:cubicBezTo>
                  <a:cubicBezTo>
                    <a:pt x="1441" y="27"/>
                    <a:pt x="1363" y="0"/>
                    <a:pt x="127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6"/>
            <p:cNvSpPr/>
            <p:nvPr/>
          </p:nvSpPr>
          <p:spPr>
            <a:xfrm flipH="1">
              <a:off x="3304852" y="4429189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5" y="1"/>
                  </a:moveTo>
                  <a:cubicBezTo>
                    <a:pt x="691" y="1"/>
                    <a:pt x="0" y="1057"/>
                    <a:pt x="213" y="1398"/>
                  </a:cubicBezTo>
                  <a:cubicBezTo>
                    <a:pt x="241" y="1442"/>
                    <a:pt x="282" y="1461"/>
                    <a:pt x="332" y="1461"/>
                  </a:cubicBezTo>
                  <a:cubicBezTo>
                    <a:pt x="721" y="1461"/>
                    <a:pt x="1663" y="267"/>
                    <a:pt x="1359" y="54"/>
                  </a:cubicBezTo>
                  <a:cubicBezTo>
                    <a:pt x="1305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6"/>
            <p:cNvSpPr/>
            <p:nvPr/>
          </p:nvSpPr>
          <p:spPr>
            <a:xfrm flipH="1">
              <a:off x="3383713" y="4267923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 flipH="1">
              <a:off x="3189977" y="4298360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6" y="1"/>
                  </a:moveTo>
                  <a:cubicBezTo>
                    <a:pt x="556" y="1"/>
                    <a:pt x="536" y="5"/>
                    <a:pt x="517" y="15"/>
                  </a:cubicBezTo>
                  <a:cubicBezTo>
                    <a:pt x="1" y="266"/>
                    <a:pt x="669" y="1661"/>
                    <a:pt x="1121" y="1661"/>
                  </a:cubicBezTo>
                  <a:cubicBezTo>
                    <a:pt x="1126" y="1661"/>
                    <a:pt x="1130" y="1661"/>
                    <a:pt x="1134" y="1661"/>
                  </a:cubicBezTo>
                  <a:cubicBezTo>
                    <a:pt x="1564" y="1641"/>
                    <a:pt x="961" y="1"/>
                    <a:pt x="5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 flipH="1">
              <a:off x="3134809" y="4515832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1" y="0"/>
                  </a:moveTo>
                  <a:cubicBezTo>
                    <a:pt x="778" y="0"/>
                    <a:pt x="0" y="862"/>
                    <a:pt x="146" y="1218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7" y="1303"/>
                    <a:pt x="1757" y="335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6"/>
            <p:cNvSpPr/>
            <p:nvPr/>
          </p:nvSpPr>
          <p:spPr>
            <a:xfrm flipH="1">
              <a:off x="2948509" y="4489675"/>
              <a:ext cx="71857" cy="62993"/>
            </a:xfrm>
            <a:custGeom>
              <a:avLst/>
              <a:gdLst/>
              <a:ahLst/>
              <a:cxnLst/>
              <a:rect l="l" t="t" r="r" b="b"/>
              <a:pathLst>
                <a:path w="1662" h="1457" extrusionOk="0">
                  <a:moveTo>
                    <a:pt x="1179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1" y="266"/>
                    <a:pt x="1352" y="54"/>
                  </a:cubicBezTo>
                  <a:cubicBezTo>
                    <a:pt x="1299" y="17"/>
                    <a:pt x="1240" y="1"/>
                    <a:pt x="11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6"/>
            <p:cNvSpPr/>
            <p:nvPr/>
          </p:nvSpPr>
          <p:spPr>
            <a:xfrm flipH="1">
              <a:off x="3027629" y="4328322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3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6"/>
                  </a:cubicBezTo>
                  <a:cubicBezTo>
                    <a:pt x="1304" y="17"/>
                    <a:pt x="1244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 flipH="1">
              <a:off x="3079079" y="4630492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0" y="265"/>
                    <a:pt x="666" y="1666"/>
                    <a:pt x="1118" y="1666"/>
                  </a:cubicBezTo>
                  <a:cubicBezTo>
                    <a:pt x="1122" y="1666"/>
                    <a:pt x="1125" y="1666"/>
                    <a:pt x="1128" y="1666"/>
                  </a:cubicBezTo>
                  <a:cubicBezTo>
                    <a:pt x="1565" y="1640"/>
                    <a:pt x="953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 flipH="1">
              <a:off x="3024214" y="4847877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1" y="1"/>
                  </a:moveTo>
                  <a:cubicBezTo>
                    <a:pt x="778" y="1"/>
                    <a:pt x="0" y="863"/>
                    <a:pt x="146" y="1219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7" y="1303"/>
                    <a:pt x="1757" y="335"/>
                    <a:pt x="1497" y="87"/>
                  </a:cubicBezTo>
                  <a:cubicBezTo>
                    <a:pt x="1435" y="27"/>
                    <a:pt x="1357" y="1"/>
                    <a:pt x="1271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 flipH="1">
              <a:off x="2837871" y="4821677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0" y="1052"/>
                    <a:pt x="213" y="1393"/>
                  </a:cubicBezTo>
                  <a:cubicBezTo>
                    <a:pt x="240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8" y="56"/>
                  </a:cubicBezTo>
                  <a:cubicBezTo>
                    <a:pt x="1304" y="18"/>
                    <a:pt x="1244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 flipH="1">
              <a:off x="2917034" y="4660151"/>
              <a:ext cx="71943" cy="63210"/>
            </a:xfrm>
            <a:custGeom>
              <a:avLst/>
              <a:gdLst/>
              <a:ahLst/>
              <a:cxnLst/>
              <a:rect l="l" t="t" r="r" b="b"/>
              <a:pathLst>
                <a:path w="1664" h="1462" extrusionOk="0">
                  <a:moveTo>
                    <a:pt x="1185" y="1"/>
                  </a:moveTo>
                  <a:cubicBezTo>
                    <a:pt x="692" y="1"/>
                    <a:pt x="1" y="1057"/>
                    <a:pt x="214" y="1398"/>
                  </a:cubicBezTo>
                  <a:cubicBezTo>
                    <a:pt x="242" y="1442"/>
                    <a:pt x="283" y="1461"/>
                    <a:pt x="333" y="1461"/>
                  </a:cubicBezTo>
                  <a:cubicBezTo>
                    <a:pt x="722" y="1461"/>
                    <a:pt x="1664" y="267"/>
                    <a:pt x="1359" y="54"/>
                  </a:cubicBezTo>
                  <a:cubicBezTo>
                    <a:pt x="1306" y="18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6"/>
            <p:cNvSpPr/>
            <p:nvPr/>
          </p:nvSpPr>
          <p:spPr>
            <a:xfrm flipH="1">
              <a:off x="3083446" y="5093322"/>
              <a:ext cx="72116" cy="62993"/>
            </a:xfrm>
            <a:custGeom>
              <a:avLst/>
              <a:gdLst/>
              <a:ahLst/>
              <a:cxnLst/>
              <a:rect l="l" t="t" r="r" b="b"/>
              <a:pathLst>
                <a:path w="1668" h="1457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2" y="1436"/>
                    <a:pt x="283" y="1456"/>
                    <a:pt x="334" y="1456"/>
                  </a:cubicBezTo>
                  <a:cubicBezTo>
                    <a:pt x="726" y="1456"/>
                    <a:pt x="1668" y="267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6"/>
            <p:cNvSpPr/>
            <p:nvPr/>
          </p:nvSpPr>
          <p:spPr>
            <a:xfrm flipH="1">
              <a:off x="2968484" y="4962234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1"/>
                  </a:moveTo>
                  <a:cubicBezTo>
                    <a:pt x="554" y="1"/>
                    <a:pt x="536" y="5"/>
                    <a:pt x="518" y="14"/>
                  </a:cubicBezTo>
                  <a:cubicBezTo>
                    <a:pt x="0" y="273"/>
                    <a:pt x="672" y="1667"/>
                    <a:pt x="1125" y="1667"/>
                  </a:cubicBezTo>
                  <a:cubicBezTo>
                    <a:pt x="1128" y="1667"/>
                    <a:pt x="1132" y="1667"/>
                    <a:pt x="1135" y="1667"/>
                  </a:cubicBezTo>
                  <a:cubicBezTo>
                    <a:pt x="1565" y="1641"/>
                    <a:pt x="953" y="1"/>
                    <a:pt x="57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6"/>
            <p:cNvSpPr/>
            <p:nvPr/>
          </p:nvSpPr>
          <p:spPr>
            <a:xfrm flipH="1">
              <a:off x="2913619" y="5179749"/>
              <a:ext cx="75964" cy="56551"/>
            </a:xfrm>
            <a:custGeom>
              <a:avLst/>
              <a:gdLst/>
              <a:ahLst/>
              <a:cxnLst/>
              <a:rect l="l" t="t" r="r" b="b"/>
              <a:pathLst>
                <a:path w="1757" h="1308" extrusionOk="0">
                  <a:moveTo>
                    <a:pt x="1276" y="1"/>
                  </a:moveTo>
                  <a:cubicBezTo>
                    <a:pt x="787" y="1"/>
                    <a:pt x="1" y="867"/>
                    <a:pt x="153" y="1223"/>
                  </a:cubicBezTo>
                  <a:cubicBezTo>
                    <a:pt x="177" y="1282"/>
                    <a:pt x="226" y="1308"/>
                    <a:pt x="293" y="1308"/>
                  </a:cubicBezTo>
                  <a:cubicBezTo>
                    <a:pt x="702" y="1308"/>
                    <a:pt x="1756" y="339"/>
                    <a:pt x="1497" y="85"/>
                  </a:cubicBezTo>
                  <a:cubicBezTo>
                    <a:pt x="1436" y="27"/>
                    <a:pt x="1361" y="1"/>
                    <a:pt x="12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6"/>
            <p:cNvSpPr/>
            <p:nvPr/>
          </p:nvSpPr>
          <p:spPr>
            <a:xfrm flipH="1">
              <a:off x="2727276" y="5153722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0" y="1053"/>
                    <a:pt x="213" y="1393"/>
                  </a:cubicBezTo>
                  <a:cubicBezTo>
                    <a:pt x="240" y="1437"/>
                    <a:pt x="280" y="1456"/>
                    <a:pt x="330" y="1456"/>
                  </a:cubicBezTo>
                  <a:cubicBezTo>
                    <a:pt x="716" y="1456"/>
                    <a:pt x="1662" y="263"/>
                    <a:pt x="1358" y="56"/>
                  </a:cubicBezTo>
                  <a:cubicBezTo>
                    <a:pt x="1304" y="18"/>
                    <a:pt x="1244" y="1"/>
                    <a:pt x="1181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6"/>
            <p:cNvSpPr/>
            <p:nvPr/>
          </p:nvSpPr>
          <p:spPr>
            <a:xfrm flipH="1">
              <a:off x="2806180" y="4992239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0" y="0"/>
                  </a:moveTo>
                  <a:cubicBezTo>
                    <a:pt x="692" y="0"/>
                    <a:pt x="1" y="1057"/>
                    <a:pt x="214" y="1398"/>
                  </a:cubicBezTo>
                  <a:cubicBezTo>
                    <a:pt x="241" y="1441"/>
                    <a:pt x="281" y="1461"/>
                    <a:pt x="331" y="1461"/>
                  </a:cubicBezTo>
                  <a:cubicBezTo>
                    <a:pt x="716" y="1461"/>
                    <a:pt x="1663" y="267"/>
                    <a:pt x="1352" y="54"/>
                  </a:cubicBezTo>
                  <a:cubicBezTo>
                    <a:pt x="1300" y="17"/>
                    <a:pt x="1242" y="0"/>
                    <a:pt x="118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6"/>
            <p:cNvSpPr/>
            <p:nvPr/>
          </p:nvSpPr>
          <p:spPr>
            <a:xfrm flipH="1">
              <a:off x="3777843" y="4035232"/>
              <a:ext cx="618823" cy="548436"/>
            </a:xfrm>
            <a:custGeom>
              <a:avLst/>
              <a:gdLst/>
              <a:ahLst/>
              <a:cxnLst/>
              <a:rect l="l" t="t" r="r" b="b"/>
              <a:pathLst>
                <a:path w="14313" h="12685" extrusionOk="0">
                  <a:moveTo>
                    <a:pt x="4826" y="1"/>
                  </a:moveTo>
                  <a:cubicBezTo>
                    <a:pt x="4765" y="1"/>
                    <a:pt x="4710" y="13"/>
                    <a:pt x="4664" y="39"/>
                  </a:cubicBezTo>
                  <a:cubicBezTo>
                    <a:pt x="3978" y="409"/>
                    <a:pt x="5583" y="2130"/>
                    <a:pt x="5651" y="2199"/>
                  </a:cubicBezTo>
                  <a:cubicBezTo>
                    <a:pt x="5569" y="2158"/>
                    <a:pt x="3085" y="713"/>
                    <a:pt x="2228" y="713"/>
                  </a:cubicBezTo>
                  <a:cubicBezTo>
                    <a:pt x="2087" y="713"/>
                    <a:pt x="1991" y="751"/>
                    <a:pt x="1955" y="841"/>
                  </a:cubicBezTo>
                  <a:cubicBezTo>
                    <a:pt x="1763" y="1342"/>
                    <a:pt x="3553" y="2466"/>
                    <a:pt x="4396" y="2960"/>
                  </a:cubicBezTo>
                  <a:cubicBezTo>
                    <a:pt x="3560" y="2489"/>
                    <a:pt x="1699" y="1504"/>
                    <a:pt x="844" y="1504"/>
                  </a:cubicBezTo>
                  <a:cubicBezTo>
                    <a:pt x="641" y="1504"/>
                    <a:pt x="495" y="1560"/>
                    <a:pt x="433" y="1691"/>
                  </a:cubicBezTo>
                  <a:cubicBezTo>
                    <a:pt x="179" y="2254"/>
                    <a:pt x="1626" y="3179"/>
                    <a:pt x="2661" y="3755"/>
                  </a:cubicBezTo>
                  <a:cubicBezTo>
                    <a:pt x="1983" y="3431"/>
                    <a:pt x="1112" y="3065"/>
                    <a:pt x="599" y="3065"/>
                  </a:cubicBezTo>
                  <a:cubicBezTo>
                    <a:pt x="387" y="3065"/>
                    <a:pt x="236" y="3128"/>
                    <a:pt x="186" y="3282"/>
                  </a:cubicBezTo>
                  <a:cubicBezTo>
                    <a:pt x="1" y="3858"/>
                    <a:pt x="1722" y="4818"/>
                    <a:pt x="2785" y="5346"/>
                  </a:cubicBezTo>
                  <a:cubicBezTo>
                    <a:pt x="2239" y="5113"/>
                    <a:pt x="1524" y="4851"/>
                    <a:pt x="1034" y="4851"/>
                  </a:cubicBezTo>
                  <a:cubicBezTo>
                    <a:pt x="749" y="4851"/>
                    <a:pt x="541" y="4940"/>
                    <a:pt x="488" y="5175"/>
                  </a:cubicBezTo>
                  <a:cubicBezTo>
                    <a:pt x="296" y="6039"/>
                    <a:pt x="4993" y="7609"/>
                    <a:pt x="6097" y="7966"/>
                  </a:cubicBezTo>
                  <a:lnTo>
                    <a:pt x="6090" y="7993"/>
                  </a:lnTo>
                  <a:cubicBezTo>
                    <a:pt x="6173" y="8021"/>
                    <a:pt x="6262" y="8041"/>
                    <a:pt x="6351" y="8048"/>
                  </a:cubicBezTo>
                  <a:lnTo>
                    <a:pt x="7496" y="8652"/>
                  </a:lnTo>
                  <a:lnTo>
                    <a:pt x="6893" y="10853"/>
                  </a:lnTo>
                  <a:cubicBezTo>
                    <a:pt x="7091" y="10929"/>
                    <a:pt x="7290" y="11004"/>
                    <a:pt x="7489" y="11073"/>
                  </a:cubicBezTo>
                  <a:lnTo>
                    <a:pt x="7482" y="11114"/>
                  </a:lnTo>
                  <a:lnTo>
                    <a:pt x="7661" y="11162"/>
                  </a:lnTo>
                  <a:lnTo>
                    <a:pt x="7668" y="11141"/>
                  </a:lnTo>
                  <a:cubicBezTo>
                    <a:pt x="9396" y="11779"/>
                    <a:pt x="10966" y="12286"/>
                    <a:pt x="12399" y="12684"/>
                  </a:cubicBezTo>
                  <a:lnTo>
                    <a:pt x="12139" y="4620"/>
                  </a:lnTo>
                  <a:cubicBezTo>
                    <a:pt x="12749" y="4242"/>
                    <a:pt x="13517" y="3447"/>
                    <a:pt x="14313" y="2480"/>
                  </a:cubicBezTo>
                  <a:lnTo>
                    <a:pt x="9457" y="1540"/>
                  </a:lnTo>
                  <a:lnTo>
                    <a:pt x="9073" y="2926"/>
                  </a:lnTo>
                  <a:lnTo>
                    <a:pt x="8154" y="2693"/>
                  </a:lnTo>
                  <a:cubicBezTo>
                    <a:pt x="8154" y="2693"/>
                    <a:pt x="5740" y="1"/>
                    <a:pt x="4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6"/>
            <p:cNvSpPr/>
            <p:nvPr/>
          </p:nvSpPr>
          <p:spPr>
            <a:xfrm flipH="1">
              <a:off x="4844623" y="4148075"/>
              <a:ext cx="312546" cy="46002"/>
            </a:xfrm>
            <a:custGeom>
              <a:avLst/>
              <a:gdLst/>
              <a:ahLst/>
              <a:cxnLst/>
              <a:rect l="l" t="t" r="r" b="b"/>
              <a:pathLst>
                <a:path w="7229" h="1064" extrusionOk="0">
                  <a:moveTo>
                    <a:pt x="28" y="0"/>
                  </a:moveTo>
                  <a:lnTo>
                    <a:pt x="1" y="185"/>
                  </a:lnTo>
                  <a:lnTo>
                    <a:pt x="7208" y="1063"/>
                  </a:lnTo>
                  <a:lnTo>
                    <a:pt x="7229" y="87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6"/>
            <p:cNvSpPr/>
            <p:nvPr/>
          </p:nvSpPr>
          <p:spPr>
            <a:xfrm flipH="1">
              <a:off x="3614198" y="3842966"/>
              <a:ext cx="269224" cy="345188"/>
            </a:xfrm>
            <a:custGeom>
              <a:avLst/>
              <a:gdLst/>
              <a:ahLst/>
              <a:cxnLst/>
              <a:rect l="l" t="t" r="r" b="b"/>
              <a:pathLst>
                <a:path w="6227" h="7984" extrusionOk="0">
                  <a:moveTo>
                    <a:pt x="6083" y="1"/>
                  </a:moveTo>
                  <a:lnTo>
                    <a:pt x="0" y="7873"/>
                  </a:lnTo>
                  <a:lnTo>
                    <a:pt x="144" y="7983"/>
                  </a:lnTo>
                  <a:lnTo>
                    <a:pt x="6227" y="111"/>
                  </a:lnTo>
                  <a:lnTo>
                    <a:pt x="6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6"/>
            <p:cNvSpPr/>
            <p:nvPr/>
          </p:nvSpPr>
          <p:spPr>
            <a:xfrm flipH="1">
              <a:off x="4352436" y="3574044"/>
              <a:ext cx="51925" cy="1118706"/>
            </a:xfrm>
            <a:custGeom>
              <a:avLst/>
              <a:gdLst/>
              <a:ahLst/>
              <a:cxnLst/>
              <a:rect l="l" t="t" r="r" b="b"/>
              <a:pathLst>
                <a:path w="1201" h="25875" extrusionOk="0">
                  <a:moveTo>
                    <a:pt x="186" y="1"/>
                  </a:moveTo>
                  <a:lnTo>
                    <a:pt x="0" y="15"/>
                  </a:lnTo>
                  <a:cubicBezTo>
                    <a:pt x="7" y="159"/>
                    <a:pt x="1015" y="14669"/>
                    <a:pt x="844" y="25875"/>
                  </a:cubicBezTo>
                  <a:lnTo>
                    <a:pt x="1029" y="25875"/>
                  </a:lnTo>
                  <a:cubicBezTo>
                    <a:pt x="1200" y="14662"/>
                    <a:pt x="192" y="145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6"/>
            <p:cNvSpPr/>
            <p:nvPr/>
          </p:nvSpPr>
          <p:spPr>
            <a:xfrm flipH="1">
              <a:off x="4201805" y="3507635"/>
              <a:ext cx="389331" cy="123436"/>
            </a:xfrm>
            <a:custGeom>
              <a:avLst/>
              <a:gdLst/>
              <a:ahLst/>
              <a:cxnLst/>
              <a:rect l="l" t="t" r="r" b="b"/>
              <a:pathLst>
                <a:path w="9005" h="2855" extrusionOk="0">
                  <a:moveTo>
                    <a:pt x="7502" y="1"/>
                  </a:moveTo>
                  <a:lnTo>
                    <a:pt x="789" y="378"/>
                  </a:lnTo>
                  <a:cubicBezTo>
                    <a:pt x="789" y="378"/>
                    <a:pt x="0" y="2209"/>
                    <a:pt x="1413" y="2751"/>
                  </a:cubicBezTo>
                  <a:cubicBezTo>
                    <a:pt x="1603" y="2823"/>
                    <a:pt x="1797" y="2855"/>
                    <a:pt x="1989" y="2855"/>
                  </a:cubicBezTo>
                  <a:cubicBezTo>
                    <a:pt x="3229" y="2855"/>
                    <a:pt x="4416" y="1544"/>
                    <a:pt x="4416" y="1544"/>
                  </a:cubicBezTo>
                  <a:cubicBezTo>
                    <a:pt x="4416" y="1544"/>
                    <a:pt x="5485" y="2584"/>
                    <a:pt x="6698" y="2584"/>
                  </a:cubicBezTo>
                  <a:cubicBezTo>
                    <a:pt x="6963" y="2584"/>
                    <a:pt x="7234" y="2535"/>
                    <a:pt x="7502" y="2415"/>
                  </a:cubicBezTo>
                  <a:cubicBezTo>
                    <a:pt x="9004" y="1750"/>
                    <a:pt x="7502" y="1"/>
                    <a:pt x="7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6"/>
            <p:cNvSpPr/>
            <p:nvPr/>
          </p:nvSpPr>
          <p:spPr>
            <a:xfrm flipH="1">
              <a:off x="4840473" y="3924810"/>
              <a:ext cx="6572" cy="520074"/>
            </a:xfrm>
            <a:custGeom>
              <a:avLst/>
              <a:gdLst/>
              <a:ahLst/>
              <a:cxnLst/>
              <a:rect l="l" t="t" r="r" b="b"/>
              <a:pathLst>
                <a:path w="152" h="12029" extrusionOk="0">
                  <a:moveTo>
                    <a:pt x="1" y="0"/>
                  </a:moveTo>
                  <a:lnTo>
                    <a:pt x="1" y="12029"/>
                  </a:lnTo>
                  <a:lnTo>
                    <a:pt x="152" y="1202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6"/>
            <p:cNvSpPr/>
            <p:nvPr/>
          </p:nvSpPr>
          <p:spPr>
            <a:xfrm flipH="1">
              <a:off x="4840473" y="3950319"/>
              <a:ext cx="35323" cy="53698"/>
            </a:xfrm>
            <a:custGeom>
              <a:avLst/>
              <a:gdLst/>
              <a:ahLst/>
              <a:cxnLst/>
              <a:rect l="l" t="t" r="r" b="b"/>
              <a:pathLst>
                <a:path w="817" h="1242" extrusionOk="0">
                  <a:moveTo>
                    <a:pt x="1" y="0"/>
                  </a:moveTo>
                  <a:lnTo>
                    <a:pt x="1" y="151"/>
                  </a:lnTo>
                  <a:cubicBezTo>
                    <a:pt x="21" y="151"/>
                    <a:pt x="543" y="172"/>
                    <a:pt x="673" y="1241"/>
                  </a:cubicBezTo>
                  <a:lnTo>
                    <a:pt x="817" y="1221"/>
                  </a:lnTo>
                  <a:cubicBezTo>
                    <a:pt x="673" y="7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6"/>
            <p:cNvSpPr/>
            <p:nvPr/>
          </p:nvSpPr>
          <p:spPr>
            <a:xfrm flipH="1">
              <a:off x="3865913" y="3905527"/>
              <a:ext cx="33550" cy="493398"/>
            </a:xfrm>
            <a:custGeom>
              <a:avLst/>
              <a:gdLst/>
              <a:ahLst/>
              <a:cxnLst/>
              <a:rect l="l" t="t" r="r" b="b"/>
              <a:pathLst>
                <a:path w="776" h="11412" extrusionOk="0">
                  <a:moveTo>
                    <a:pt x="152" y="1"/>
                  </a:moveTo>
                  <a:lnTo>
                    <a:pt x="1" y="8"/>
                  </a:lnTo>
                  <a:lnTo>
                    <a:pt x="625" y="11412"/>
                  </a:lnTo>
                  <a:lnTo>
                    <a:pt x="776" y="1140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6"/>
            <p:cNvSpPr/>
            <p:nvPr/>
          </p:nvSpPr>
          <p:spPr>
            <a:xfrm flipH="1">
              <a:off x="3857309" y="3948243"/>
              <a:ext cx="38004" cy="37096"/>
            </a:xfrm>
            <a:custGeom>
              <a:avLst/>
              <a:gdLst/>
              <a:ahLst/>
              <a:cxnLst/>
              <a:rect l="l" t="t" r="r" b="b"/>
              <a:pathLst>
                <a:path w="879" h="858" extrusionOk="0">
                  <a:moveTo>
                    <a:pt x="879" y="0"/>
                  </a:moveTo>
                  <a:cubicBezTo>
                    <a:pt x="646" y="0"/>
                    <a:pt x="419" y="83"/>
                    <a:pt x="248" y="240"/>
                  </a:cubicBezTo>
                  <a:cubicBezTo>
                    <a:pt x="90" y="405"/>
                    <a:pt x="1" y="631"/>
                    <a:pt x="15" y="857"/>
                  </a:cubicBezTo>
                  <a:lnTo>
                    <a:pt x="166" y="857"/>
                  </a:lnTo>
                  <a:cubicBezTo>
                    <a:pt x="152" y="672"/>
                    <a:pt x="220" y="487"/>
                    <a:pt x="358" y="350"/>
                  </a:cubicBezTo>
                  <a:cubicBezTo>
                    <a:pt x="496" y="225"/>
                    <a:pt x="671" y="151"/>
                    <a:pt x="855" y="151"/>
                  </a:cubicBezTo>
                  <a:cubicBezTo>
                    <a:pt x="863" y="151"/>
                    <a:pt x="871" y="151"/>
                    <a:pt x="879" y="151"/>
                  </a:cubicBezTo>
                  <a:lnTo>
                    <a:pt x="8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6"/>
            <p:cNvSpPr/>
            <p:nvPr/>
          </p:nvSpPr>
          <p:spPr>
            <a:xfrm flipH="1">
              <a:off x="3993975" y="2792701"/>
              <a:ext cx="809446" cy="662447"/>
            </a:xfrm>
            <a:custGeom>
              <a:avLst/>
              <a:gdLst/>
              <a:ahLst/>
              <a:cxnLst/>
              <a:rect l="l" t="t" r="r" b="b"/>
              <a:pathLst>
                <a:path w="18722" h="15322" extrusionOk="0">
                  <a:moveTo>
                    <a:pt x="9183" y="0"/>
                  </a:moveTo>
                  <a:cubicBezTo>
                    <a:pt x="9178" y="0"/>
                    <a:pt x="9174" y="1"/>
                    <a:pt x="9169" y="3"/>
                  </a:cubicBezTo>
                  <a:cubicBezTo>
                    <a:pt x="8963" y="72"/>
                    <a:pt x="9224" y="1574"/>
                    <a:pt x="9224" y="1574"/>
                  </a:cubicBezTo>
                  <a:cubicBezTo>
                    <a:pt x="9224" y="1574"/>
                    <a:pt x="8611" y="880"/>
                    <a:pt x="8364" y="880"/>
                  </a:cubicBezTo>
                  <a:cubicBezTo>
                    <a:pt x="8334" y="880"/>
                    <a:pt x="8308" y="891"/>
                    <a:pt x="8291" y="915"/>
                  </a:cubicBezTo>
                  <a:cubicBezTo>
                    <a:pt x="8195" y="1039"/>
                    <a:pt x="8558" y="1416"/>
                    <a:pt x="8888" y="1711"/>
                  </a:cubicBezTo>
                  <a:cubicBezTo>
                    <a:pt x="8537" y="1591"/>
                    <a:pt x="8083" y="1482"/>
                    <a:pt x="7587" y="1482"/>
                  </a:cubicBezTo>
                  <a:cubicBezTo>
                    <a:pt x="6669" y="1482"/>
                    <a:pt x="5606" y="1854"/>
                    <a:pt x="4787" y="3213"/>
                  </a:cubicBezTo>
                  <a:cubicBezTo>
                    <a:pt x="2969" y="6209"/>
                    <a:pt x="3230" y="8589"/>
                    <a:pt x="2524" y="9549"/>
                  </a:cubicBezTo>
                  <a:cubicBezTo>
                    <a:pt x="1817" y="10516"/>
                    <a:pt x="151" y="12258"/>
                    <a:pt x="0" y="14075"/>
                  </a:cubicBezTo>
                  <a:cubicBezTo>
                    <a:pt x="0" y="14075"/>
                    <a:pt x="3149" y="15202"/>
                    <a:pt x="5939" y="15202"/>
                  </a:cubicBezTo>
                  <a:cubicBezTo>
                    <a:pt x="6266" y="15202"/>
                    <a:pt x="6588" y="15186"/>
                    <a:pt x="6899" y="15152"/>
                  </a:cubicBezTo>
                  <a:lnTo>
                    <a:pt x="11644" y="14816"/>
                  </a:lnTo>
                  <a:cubicBezTo>
                    <a:pt x="11644" y="14816"/>
                    <a:pt x="13255" y="15321"/>
                    <a:pt x="15291" y="15321"/>
                  </a:cubicBezTo>
                  <a:cubicBezTo>
                    <a:pt x="16373" y="15321"/>
                    <a:pt x="17576" y="15178"/>
                    <a:pt x="18721" y="14740"/>
                  </a:cubicBezTo>
                  <a:cubicBezTo>
                    <a:pt x="18721" y="14740"/>
                    <a:pt x="18721" y="12779"/>
                    <a:pt x="18132" y="11778"/>
                  </a:cubicBezTo>
                  <a:cubicBezTo>
                    <a:pt x="17535" y="10776"/>
                    <a:pt x="18426" y="8143"/>
                    <a:pt x="18015" y="7327"/>
                  </a:cubicBezTo>
                  <a:cubicBezTo>
                    <a:pt x="17610" y="6511"/>
                    <a:pt x="17316" y="6326"/>
                    <a:pt x="17316" y="6326"/>
                  </a:cubicBezTo>
                  <a:cubicBezTo>
                    <a:pt x="17316" y="6326"/>
                    <a:pt x="18426" y="5846"/>
                    <a:pt x="18461" y="5140"/>
                  </a:cubicBezTo>
                  <a:cubicBezTo>
                    <a:pt x="18461" y="5140"/>
                    <a:pt x="17350" y="4029"/>
                    <a:pt x="16019" y="2506"/>
                  </a:cubicBezTo>
                  <a:cubicBezTo>
                    <a:pt x="15233" y="1614"/>
                    <a:pt x="13778" y="989"/>
                    <a:pt x="12344" y="989"/>
                  </a:cubicBezTo>
                  <a:cubicBezTo>
                    <a:pt x="11551" y="989"/>
                    <a:pt x="10765" y="1180"/>
                    <a:pt x="10101" y="1622"/>
                  </a:cubicBezTo>
                  <a:cubicBezTo>
                    <a:pt x="10403" y="1135"/>
                    <a:pt x="10588" y="476"/>
                    <a:pt x="10444" y="476"/>
                  </a:cubicBezTo>
                  <a:cubicBezTo>
                    <a:pt x="10204" y="476"/>
                    <a:pt x="9642" y="1443"/>
                    <a:pt x="9642" y="1443"/>
                  </a:cubicBezTo>
                  <a:cubicBezTo>
                    <a:pt x="9642" y="1443"/>
                    <a:pt x="9381" y="0"/>
                    <a:pt x="9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6"/>
            <p:cNvSpPr/>
            <p:nvPr/>
          </p:nvSpPr>
          <p:spPr>
            <a:xfrm flipH="1">
              <a:off x="4552874" y="3143856"/>
              <a:ext cx="95074" cy="106618"/>
            </a:xfrm>
            <a:custGeom>
              <a:avLst/>
              <a:gdLst/>
              <a:ahLst/>
              <a:cxnLst/>
              <a:rect l="l" t="t" r="r" b="b"/>
              <a:pathLst>
                <a:path w="2199" h="2466" extrusionOk="0">
                  <a:moveTo>
                    <a:pt x="1016" y="0"/>
                  </a:moveTo>
                  <a:cubicBezTo>
                    <a:pt x="873" y="0"/>
                    <a:pt x="731" y="47"/>
                    <a:pt x="601" y="165"/>
                  </a:cubicBezTo>
                  <a:cubicBezTo>
                    <a:pt x="0" y="710"/>
                    <a:pt x="753" y="2465"/>
                    <a:pt x="1869" y="2465"/>
                  </a:cubicBezTo>
                  <a:cubicBezTo>
                    <a:pt x="1976" y="2465"/>
                    <a:pt x="2086" y="2449"/>
                    <a:pt x="2199" y="2414"/>
                  </a:cubicBezTo>
                  <a:lnTo>
                    <a:pt x="2185" y="755"/>
                  </a:lnTo>
                  <a:cubicBezTo>
                    <a:pt x="2185" y="755"/>
                    <a:pt x="1588" y="0"/>
                    <a:pt x="1016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6"/>
            <p:cNvSpPr/>
            <p:nvPr/>
          </p:nvSpPr>
          <p:spPr>
            <a:xfrm flipH="1">
              <a:off x="4562342" y="3167549"/>
              <a:ext cx="51925" cy="34156"/>
            </a:xfrm>
            <a:custGeom>
              <a:avLst/>
              <a:gdLst/>
              <a:ahLst/>
              <a:cxnLst/>
              <a:rect l="l" t="t" r="r" b="b"/>
              <a:pathLst>
                <a:path w="1201" h="790" extrusionOk="0">
                  <a:moveTo>
                    <a:pt x="283" y="1"/>
                  </a:moveTo>
                  <a:cubicBezTo>
                    <a:pt x="190" y="1"/>
                    <a:pt x="95" y="25"/>
                    <a:pt x="0" y="83"/>
                  </a:cubicBezTo>
                  <a:lnTo>
                    <a:pt x="83" y="207"/>
                  </a:lnTo>
                  <a:cubicBezTo>
                    <a:pt x="147" y="167"/>
                    <a:pt x="213" y="150"/>
                    <a:pt x="279" y="150"/>
                  </a:cubicBezTo>
                  <a:cubicBezTo>
                    <a:pt x="680" y="150"/>
                    <a:pt x="1071" y="784"/>
                    <a:pt x="1077" y="790"/>
                  </a:cubicBezTo>
                  <a:lnTo>
                    <a:pt x="1200" y="714"/>
                  </a:lnTo>
                  <a:cubicBezTo>
                    <a:pt x="1183" y="680"/>
                    <a:pt x="769" y="1"/>
                    <a:pt x="28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6"/>
            <p:cNvSpPr/>
            <p:nvPr/>
          </p:nvSpPr>
          <p:spPr>
            <a:xfrm flipH="1">
              <a:off x="4583397" y="3174380"/>
              <a:ext cx="17856" cy="29400"/>
            </a:xfrm>
            <a:custGeom>
              <a:avLst/>
              <a:gdLst/>
              <a:ahLst/>
              <a:cxnLst/>
              <a:rect l="l" t="t" r="r" b="b"/>
              <a:pathLst>
                <a:path w="413" h="680" extrusionOk="0">
                  <a:moveTo>
                    <a:pt x="371" y="1"/>
                  </a:moveTo>
                  <a:cubicBezTo>
                    <a:pt x="248" y="28"/>
                    <a:pt x="138" y="111"/>
                    <a:pt x="83" y="227"/>
                  </a:cubicBezTo>
                  <a:cubicBezTo>
                    <a:pt x="1" y="433"/>
                    <a:pt x="118" y="666"/>
                    <a:pt x="124" y="680"/>
                  </a:cubicBezTo>
                  <a:lnTo>
                    <a:pt x="255" y="611"/>
                  </a:lnTo>
                  <a:cubicBezTo>
                    <a:pt x="255" y="604"/>
                    <a:pt x="166" y="426"/>
                    <a:pt x="220" y="289"/>
                  </a:cubicBezTo>
                  <a:cubicBezTo>
                    <a:pt x="262" y="207"/>
                    <a:pt x="330" y="159"/>
                    <a:pt x="412" y="138"/>
                  </a:cubicBezTo>
                  <a:lnTo>
                    <a:pt x="37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6"/>
            <p:cNvSpPr/>
            <p:nvPr/>
          </p:nvSpPr>
          <p:spPr>
            <a:xfrm flipH="1">
              <a:off x="4021256" y="3159983"/>
              <a:ext cx="104110" cy="103937"/>
            </a:xfrm>
            <a:custGeom>
              <a:avLst/>
              <a:gdLst/>
              <a:ahLst/>
              <a:cxnLst/>
              <a:rect l="l" t="t" r="r" b="b"/>
              <a:pathLst>
                <a:path w="2408" h="2404" extrusionOk="0">
                  <a:moveTo>
                    <a:pt x="1446" y="0"/>
                  </a:moveTo>
                  <a:cubicBezTo>
                    <a:pt x="885" y="0"/>
                    <a:pt x="234" y="677"/>
                    <a:pt x="234" y="677"/>
                  </a:cubicBezTo>
                  <a:lnTo>
                    <a:pt x="0" y="2329"/>
                  </a:lnTo>
                  <a:cubicBezTo>
                    <a:pt x="132" y="2381"/>
                    <a:pt x="263" y="2404"/>
                    <a:pt x="393" y="2404"/>
                  </a:cubicBezTo>
                  <a:cubicBezTo>
                    <a:pt x="1477" y="2404"/>
                    <a:pt x="2407" y="767"/>
                    <a:pt x="1886" y="197"/>
                  </a:cubicBezTo>
                  <a:cubicBezTo>
                    <a:pt x="1758" y="55"/>
                    <a:pt x="1606" y="0"/>
                    <a:pt x="1446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6"/>
            <p:cNvSpPr/>
            <p:nvPr/>
          </p:nvSpPr>
          <p:spPr>
            <a:xfrm flipH="1">
              <a:off x="4054158" y="3183676"/>
              <a:ext cx="55514" cy="31691"/>
            </a:xfrm>
            <a:custGeom>
              <a:avLst/>
              <a:gdLst/>
              <a:ahLst/>
              <a:cxnLst/>
              <a:rect l="l" t="t" r="r" b="b"/>
              <a:pathLst>
                <a:path w="1284" h="733" extrusionOk="0">
                  <a:moveTo>
                    <a:pt x="980" y="1"/>
                  </a:moveTo>
                  <a:cubicBezTo>
                    <a:pt x="510" y="1"/>
                    <a:pt x="29" y="615"/>
                    <a:pt x="1" y="643"/>
                  </a:cubicBezTo>
                  <a:lnTo>
                    <a:pt x="117" y="732"/>
                  </a:lnTo>
                  <a:cubicBezTo>
                    <a:pt x="123" y="726"/>
                    <a:pt x="580" y="148"/>
                    <a:pt x="978" y="148"/>
                  </a:cubicBezTo>
                  <a:cubicBezTo>
                    <a:pt x="1053" y="148"/>
                    <a:pt x="1127" y="169"/>
                    <a:pt x="1194" y="218"/>
                  </a:cubicBezTo>
                  <a:lnTo>
                    <a:pt x="1283" y="101"/>
                  </a:lnTo>
                  <a:cubicBezTo>
                    <a:pt x="1186" y="30"/>
                    <a:pt x="1083" y="1"/>
                    <a:pt x="98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6"/>
            <p:cNvSpPr/>
            <p:nvPr/>
          </p:nvSpPr>
          <p:spPr>
            <a:xfrm flipH="1">
              <a:off x="4069593" y="3189210"/>
              <a:ext cx="16645" cy="30005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55" y="1"/>
                  </a:moveTo>
                  <a:lnTo>
                    <a:pt x="1" y="138"/>
                  </a:lnTo>
                  <a:cubicBezTo>
                    <a:pt x="76" y="158"/>
                    <a:pt x="145" y="213"/>
                    <a:pt x="172" y="282"/>
                  </a:cubicBezTo>
                  <a:cubicBezTo>
                    <a:pt x="220" y="426"/>
                    <a:pt x="97" y="611"/>
                    <a:pt x="97" y="611"/>
                  </a:cubicBezTo>
                  <a:lnTo>
                    <a:pt x="220" y="693"/>
                  </a:lnTo>
                  <a:cubicBezTo>
                    <a:pt x="227" y="687"/>
                    <a:pt x="385" y="453"/>
                    <a:pt x="309" y="241"/>
                  </a:cubicBezTo>
                  <a:cubicBezTo>
                    <a:pt x="268" y="124"/>
                    <a:pt x="172" y="35"/>
                    <a:pt x="5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6"/>
            <p:cNvSpPr/>
            <p:nvPr/>
          </p:nvSpPr>
          <p:spPr>
            <a:xfrm flipH="1">
              <a:off x="4088573" y="2874675"/>
              <a:ext cx="483324" cy="692192"/>
            </a:xfrm>
            <a:custGeom>
              <a:avLst/>
              <a:gdLst/>
              <a:ahLst/>
              <a:cxnLst/>
              <a:rect l="l" t="t" r="r" b="b"/>
              <a:pathLst>
                <a:path w="11179" h="16010" extrusionOk="0">
                  <a:moveTo>
                    <a:pt x="5857" y="0"/>
                  </a:moveTo>
                  <a:cubicBezTo>
                    <a:pt x="5754" y="0"/>
                    <a:pt x="5649" y="2"/>
                    <a:pt x="5542" y="7"/>
                  </a:cubicBezTo>
                  <a:cubicBezTo>
                    <a:pt x="748" y="206"/>
                    <a:pt x="152" y="4594"/>
                    <a:pt x="138" y="8819"/>
                  </a:cubicBezTo>
                  <a:cubicBezTo>
                    <a:pt x="124" y="12899"/>
                    <a:pt x="1" y="14833"/>
                    <a:pt x="1" y="14833"/>
                  </a:cubicBezTo>
                  <a:cubicBezTo>
                    <a:pt x="1462" y="15730"/>
                    <a:pt x="2925" y="16010"/>
                    <a:pt x="4183" y="16010"/>
                  </a:cubicBezTo>
                  <a:cubicBezTo>
                    <a:pt x="6271" y="16010"/>
                    <a:pt x="7791" y="15237"/>
                    <a:pt x="7791" y="15237"/>
                  </a:cubicBezTo>
                  <a:lnTo>
                    <a:pt x="7791" y="13605"/>
                  </a:lnTo>
                  <a:cubicBezTo>
                    <a:pt x="10246" y="12961"/>
                    <a:pt x="11179" y="9758"/>
                    <a:pt x="11055" y="6432"/>
                  </a:cubicBezTo>
                  <a:cubicBezTo>
                    <a:pt x="10935" y="3080"/>
                    <a:pt x="9709" y="0"/>
                    <a:pt x="5857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6"/>
            <p:cNvSpPr/>
            <p:nvPr/>
          </p:nvSpPr>
          <p:spPr>
            <a:xfrm flipH="1">
              <a:off x="4208939" y="3146537"/>
              <a:ext cx="27627" cy="88675"/>
            </a:xfrm>
            <a:custGeom>
              <a:avLst/>
              <a:gdLst/>
              <a:ahLst/>
              <a:cxnLst/>
              <a:rect l="l" t="t" r="r" b="b"/>
              <a:pathLst>
                <a:path w="639" h="2051" extrusionOk="0">
                  <a:moveTo>
                    <a:pt x="63" y="0"/>
                  </a:moveTo>
                  <a:lnTo>
                    <a:pt x="1" y="2051"/>
                  </a:lnTo>
                  <a:lnTo>
                    <a:pt x="159" y="2051"/>
                  </a:lnTo>
                  <a:cubicBezTo>
                    <a:pt x="309" y="2051"/>
                    <a:pt x="453" y="1975"/>
                    <a:pt x="536" y="1845"/>
                  </a:cubicBezTo>
                  <a:lnTo>
                    <a:pt x="536" y="1838"/>
                  </a:lnTo>
                  <a:cubicBezTo>
                    <a:pt x="639" y="1632"/>
                    <a:pt x="536" y="1386"/>
                    <a:pt x="323" y="1317"/>
                  </a:cubicBezTo>
                  <a:cubicBezTo>
                    <a:pt x="186" y="1269"/>
                    <a:pt x="90" y="1139"/>
                    <a:pt x="83" y="99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6"/>
            <p:cNvSpPr/>
            <p:nvPr/>
          </p:nvSpPr>
          <p:spPr>
            <a:xfrm flipH="1">
              <a:off x="4207469" y="3146537"/>
              <a:ext cx="29659" cy="91658"/>
            </a:xfrm>
            <a:custGeom>
              <a:avLst/>
              <a:gdLst/>
              <a:ahLst/>
              <a:cxnLst/>
              <a:rect l="l" t="t" r="r" b="b"/>
              <a:pathLst>
                <a:path w="686" h="2120" extrusionOk="0">
                  <a:moveTo>
                    <a:pt x="0" y="0"/>
                  </a:moveTo>
                  <a:lnTo>
                    <a:pt x="28" y="995"/>
                  </a:lnTo>
                  <a:cubicBezTo>
                    <a:pt x="28" y="1173"/>
                    <a:pt x="144" y="1324"/>
                    <a:pt x="309" y="1386"/>
                  </a:cubicBezTo>
                  <a:cubicBezTo>
                    <a:pt x="398" y="1413"/>
                    <a:pt x="466" y="1482"/>
                    <a:pt x="501" y="1571"/>
                  </a:cubicBezTo>
                  <a:cubicBezTo>
                    <a:pt x="528" y="1646"/>
                    <a:pt x="521" y="1735"/>
                    <a:pt x="480" y="1804"/>
                  </a:cubicBezTo>
                  <a:cubicBezTo>
                    <a:pt x="412" y="1914"/>
                    <a:pt x="295" y="1975"/>
                    <a:pt x="165" y="1975"/>
                  </a:cubicBezTo>
                  <a:lnTo>
                    <a:pt x="14" y="1975"/>
                  </a:lnTo>
                  <a:lnTo>
                    <a:pt x="14" y="2119"/>
                  </a:lnTo>
                  <a:lnTo>
                    <a:pt x="165" y="2119"/>
                  </a:lnTo>
                  <a:cubicBezTo>
                    <a:pt x="171" y="2120"/>
                    <a:pt x="177" y="2120"/>
                    <a:pt x="183" y="2120"/>
                  </a:cubicBezTo>
                  <a:cubicBezTo>
                    <a:pt x="361" y="2120"/>
                    <a:pt x="525" y="2025"/>
                    <a:pt x="617" y="1879"/>
                  </a:cubicBezTo>
                  <a:cubicBezTo>
                    <a:pt x="672" y="1770"/>
                    <a:pt x="686" y="1639"/>
                    <a:pt x="638" y="1523"/>
                  </a:cubicBezTo>
                  <a:cubicBezTo>
                    <a:pt x="590" y="1392"/>
                    <a:pt x="487" y="1296"/>
                    <a:pt x="357" y="1248"/>
                  </a:cubicBezTo>
                  <a:cubicBezTo>
                    <a:pt x="247" y="1207"/>
                    <a:pt x="178" y="1111"/>
                    <a:pt x="172" y="995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6"/>
            <p:cNvSpPr/>
            <p:nvPr/>
          </p:nvSpPr>
          <p:spPr>
            <a:xfrm flipH="1">
              <a:off x="4281271" y="3139662"/>
              <a:ext cx="62604" cy="26330"/>
            </a:xfrm>
            <a:custGeom>
              <a:avLst/>
              <a:gdLst/>
              <a:ahLst/>
              <a:cxnLst/>
              <a:rect l="l" t="t" r="r" b="b"/>
              <a:pathLst>
                <a:path w="1448" h="609" extrusionOk="0">
                  <a:moveTo>
                    <a:pt x="1132" y="0"/>
                  </a:moveTo>
                  <a:cubicBezTo>
                    <a:pt x="744" y="0"/>
                    <a:pt x="1" y="272"/>
                    <a:pt x="117" y="543"/>
                  </a:cubicBezTo>
                  <a:cubicBezTo>
                    <a:pt x="138" y="591"/>
                    <a:pt x="193" y="609"/>
                    <a:pt x="267" y="609"/>
                  </a:cubicBezTo>
                  <a:cubicBezTo>
                    <a:pt x="405" y="609"/>
                    <a:pt x="609" y="545"/>
                    <a:pt x="775" y="495"/>
                  </a:cubicBezTo>
                  <a:cubicBezTo>
                    <a:pt x="1242" y="344"/>
                    <a:pt x="1447" y="159"/>
                    <a:pt x="1331" y="50"/>
                  </a:cubicBezTo>
                  <a:cubicBezTo>
                    <a:pt x="1295" y="15"/>
                    <a:pt x="1223" y="0"/>
                    <a:pt x="113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6"/>
            <p:cNvSpPr/>
            <p:nvPr/>
          </p:nvSpPr>
          <p:spPr>
            <a:xfrm flipH="1">
              <a:off x="4129733" y="3138322"/>
              <a:ext cx="66798" cy="28924"/>
            </a:xfrm>
            <a:custGeom>
              <a:avLst/>
              <a:gdLst/>
              <a:ahLst/>
              <a:cxnLst/>
              <a:rect l="l" t="t" r="r" b="b"/>
              <a:pathLst>
                <a:path w="1545" h="669" extrusionOk="0">
                  <a:moveTo>
                    <a:pt x="341" y="1"/>
                  </a:moveTo>
                  <a:cubicBezTo>
                    <a:pt x="222" y="1"/>
                    <a:pt x="132" y="29"/>
                    <a:pt x="103" y="94"/>
                  </a:cubicBezTo>
                  <a:cubicBezTo>
                    <a:pt x="1" y="321"/>
                    <a:pt x="522" y="471"/>
                    <a:pt x="776" y="554"/>
                  </a:cubicBezTo>
                  <a:cubicBezTo>
                    <a:pt x="940" y="607"/>
                    <a:pt x="1141" y="669"/>
                    <a:pt x="1277" y="669"/>
                  </a:cubicBezTo>
                  <a:cubicBezTo>
                    <a:pt x="1352" y="669"/>
                    <a:pt x="1408" y="650"/>
                    <a:pt x="1427" y="602"/>
                  </a:cubicBezTo>
                  <a:cubicBezTo>
                    <a:pt x="1544" y="341"/>
                    <a:pt x="758" y="1"/>
                    <a:pt x="3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6"/>
            <p:cNvSpPr/>
            <p:nvPr/>
          </p:nvSpPr>
          <p:spPr>
            <a:xfrm flipH="1">
              <a:off x="4152301" y="3173515"/>
              <a:ext cx="25249" cy="24082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81" y="0"/>
                  </a:moveTo>
                  <a:cubicBezTo>
                    <a:pt x="277" y="0"/>
                    <a:pt x="272" y="0"/>
                    <a:pt x="268" y="0"/>
                  </a:cubicBezTo>
                  <a:cubicBezTo>
                    <a:pt x="110" y="7"/>
                    <a:pt x="0" y="144"/>
                    <a:pt x="14" y="295"/>
                  </a:cubicBezTo>
                  <a:cubicBezTo>
                    <a:pt x="28" y="448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7" y="549"/>
                    <a:pt x="583" y="412"/>
                    <a:pt x="570" y="261"/>
                  </a:cubicBezTo>
                  <a:cubicBezTo>
                    <a:pt x="550" y="108"/>
                    <a:pt x="426" y="0"/>
                    <a:pt x="28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6"/>
            <p:cNvSpPr/>
            <p:nvPr/>
          </p:nvSpPr>
          <p:spPr>
            <a:xfrm flipH="1">
              <a:off x="4288967" y="3177925"/>
              <a:ext cx="25249" cy="24082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81" y="1"/>
                  </a:moveTo>
                  <a:cubicBezTo>
                    <a:pt x="277" y="1"/>
                    <a:pt x="272" y="1"/>
                    <a:pt x="268" y="1"/>
                  </a:cubicBezTo>
                  <a:cubicBezTo>
                    <a:pt x="117" y="8"/>
                    <a:pt x="0" y="145"/>
                    <a:pt x="14" y="296"/>
                  </a:cubicBezTo>
                  <a:cubicBezTo>
                    <a:pt x="34" y="443"/>
                    <a:pt x="157" y="557"/>
                    <a:pt x="303" y="557"/>
                  </a:cubicBezTo>
                  <a:cubicBezTo>
                    <a:pt x="307" y="557"/>
                    <a:pt x="311" y="557"/>
                    <a:pt x="316" y="557"/>
                  </a:cubicBezTo>
                  <a:cubicBezTo>
                    <a:pt x="473" y="543"/>
                    <a:pt x="583" y="413"/>
                    <a:pt x="569" y="262"/>
                  </a:cubicBezTo>
                  <a:cubicBezTo>
                    <a:pt x="556" y="109"/>
                    <a:pt x="426" y="1"/>
                    <a:pt x="28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6"/>
            <p:cNvSpPr/>
            <p:nvPr/>
          </p:nvSpPr>
          <p:spPr>
            <a:xfrm flipH="1">
              <a:off x="4221088" y="3252073"/>
              <a:ext cx="62907" cy="25552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1" y="83"/>
                  </a:lnTo>
                  <a:cubicBezTo>
                    <a:pt x="247" y="398"/>
                    <a:pt x="618" y="583"/>
                    <a:pt x="1009" y="590"/>
                  </a:cubicBezTo>
                  <a:cubicBezTo>
                    <a:pt x="1166" y="583"/>
                    <a:pt x="1310" y="563"/>
                    <a:pt x="1454" y="508"/>
                  </a:cubicBezTo>
                  <a:lnTo>
                    <a:pt x="1413" y="371"/>
                  </a:lnTo>
                  <a:cubicBezTo>
                    <a:pt x="1285" y="418"/>
                    <a:pt x="1152" y="441"/>
                    <a:pt x="1021" y="441"/>
                  </a:cubicBezTo>
                  <a:cubicBezTo>
                    <a:pt x="676" y="441"/>
                    <a:pt x="343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6"/>
            <p:cNvSpPr/>
            <p:nvPr/>
          </p:nvSpPr>
          <p:spPr>
            <a:xfrm flipH="1">
              <a:off x="4241841" y="3283808"/>
              <a:ext cx="33248" cy="1664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0"/>
                  </a:moveTo>
                  <a:lnTo>
                    <a:pt x="0" y="117"/>
                  </a:lnTo>
                  <a:cubicBezTo>
                    <a:pt x="144" y="288"/>
                    <a:pt x="357" y="384"/>
                    <a:pt x="576" y="384"/>
                  </a:cubicBezTo>
                  <a:cubicBezTo>
                    <a:pt x="645" y="384"/>
                    <a:pt x="707" y="378"/>
                    <a:pt x="768" y="357"/>
                  </a:cubicBezTo>
                  <a:lnTo>
                    <a:pt x="727" y="179"/>
                  </a:lnTo>
                  <a:cubicBezTo>
                    <a:pt x="680" y="191"/>
                    <a:pt x="632" y="197"/>
                    <a:pt x="585" y="197"/>
                  </a:cubicBezTo>
                  <a:cubicBezTo>
                    <a:pt x="423" y="197"/>
                    <a:pt x="262" y="127"/>
                    <a:pt x="151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6"/>
            <p:cNvSpPr/>
            <p:nvPr/>
          </p:nvSpPr>
          <p:spPr>
            <a:xfrm flipH="1">
              <a:off x="4272365" y="3247015"/>
              <a:ext cx="16948" cy="16689"/>
            </a:xfrm>
            <a:custGeom>
              <a:avLst/>
              <a:gdLst/>
              <a:ahLst/>
              <a:cxnLst/>
              <a:rect l="l" t="t" r="r" b="b"/>
              <a:pathLst>
                <a:path w="392" h="386" extrusionOk="0">
                  <a:moveTo>
                    <a:pt x="362" y="0"/>
                  </a:moveTo>
                  <a:cubicBezTo>
                    <a:pt x="241" y="0"/>
                    <a:pt x="133" y="54"/>
                    <a:pt x="62" y="145"/>
                  </a:cubicBezTo>
                  <a:cubicBezTo>
                    <a:pt x="14" y="220"/>
                    <a:pt x="0" y="303"/>
                    <a:pt x="28" y="385"/>
                  </a:cubicBezTo>
                  <a:lnTo>
                    <a:pt x="165" y="337"/>
                  </a:lnTo>
                  <a:cubicBezTo>
                    <a:pt x="158" y="303"/>
                    <a:pt x="165" y="262"/>
                    <a:pt x="178" y="227"/>
                  </a:cubicBezTo>
                  <a:cubicBezTo>
                    <a:pt x="228" y="178"/>
                    <a:pt x="294" y="151"/>
                    <a:pt x="366" y="151"/>
                  </a:cubicBezTo>
                  <a:cubicBezTo>
                    <a:pt x="374" y="151"/>
                    <a:pt x="383" y="151"/>
                    <a:pt x="391" y="152"/>
                  </a:cubicBezTo>
                  <a:lnTo>
                    <a:pt x="384" y="1"/>
                  </a:lnTo>
                  <a:cubicBezTo>
                    <a:pt x="377" y="1"/>
                    <a:pt x="370" y="0"/>
                    <a:pt x="36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6"/>
            <p:cNvSpPr/>
            <p:nvPr/>
          </p:nvSpPr>
          <p:spPr>
            <a:xfrm flipH="1">
              <a:off x="4214862" y="3259769"/>
              <a:ext cx="13965" cy="21704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69" y="1"/>
                  </a:moveTo>
                  <a:lnTo>
                    <a:pt x="0" y="131"/>
                  </a:lnTo>
                  <a:cubicBezTo>
                    <a:pt x="110" y="193"/>
                    <a:pt x="151" y="330"/>
                    <a:pt x="96" y="440"/>
                  </a:cubicBezTo>
                  <a:lnTo>
                    <a:pt x="226" y="501"/>
                  </a:lnTo>
                  <a:cubicBezTo>
                    <a:pt x="322" y="323"/>
                    <a:pt x="254" y="97"/>
                    <a:pt x="6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6"/>
            <p:cNvSpPr/>
            <p:nvPr/>
          </p:nvSpPr>
          <p:spPr>
            <a:xfrm flipH="1">
              <a:off x="4094496" y="3207325"/>
              <a:ext cx="77434" cy="92220"/>
            </a:xfrm>
            <a:custGeom>
              <a:avLst/>
              <a:gdLst/>
              <a:ahLst/>
              <a:cxnLst/>
              <a:rect l="l" t="t" r="r" b="b"/>
              <a:pathLst>
                <a:path w="1791" h="2133" extrusionOk="0">
                  <a:moveTo>
                    <a:pt x="1393" y="0"/>
                  </a:moveTo>
                  <a:cubicBezTo>
                    <a:pt x="625" y="0"/>
                    <a:pt x="1" y="473"/>
                    <a:pt x="1" y="1063"/>
                  </a:cubicBezTo>
                  <a:cubicBezTo>
                    <a:pt x="1" y="1653"/>
                    <a:pt x="625" y="2133"/>
                    <a:pt x="1393" y="2133"/>
                  </a:cubicBezTo>
                  <a:cubicBezTo>
                    <a:pt x="1434" y="2133"/>
                    <a:pt x="1468" y="2133"/>
                    <a:pt x="1509" y="2126"/>
                  </a:cubicBezTo>
                  <a:cubicBezTo>
                    <a:pt x="1667" y="1440"/>
                    <a:pt x="1756" y="748"/>
                    <a:pt x="1791" y="48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6"/>
            <p:cNvSpPr/>
            <p:nvPr/>
          </p:nvSpPr>
          <p:spPr>
            <a:xfrm flipH="1">
              <a:off x="4341152" y="3207325"/>
              <a:ext cx="119847" cy="92220"/>
            </a:xfrm>
            <a:custGeom>
              <a:avLst/>
              <a:gdLst/>
              <a:ahLst/>
              <a:cxnLst/>
              <a:rect l="l" t="t" r="r" b="b"/>
              <a:pathLst>
                <a:path w="2772" h="2133" extrusionOk="0">
                  <a:moveTo>
                    <a:pt x="1386" y="0"/>
                  </a:moveTo>
                  <a:cubicBezTo>
                    <a:pt x="618" y="0"/>
                    <a:pt x="1" y="473"/>
                    <a:pt x="1" y="1063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3"/>
                  </a:cubicBezTo>
                  <a:cubicBezTo>
                    <a:pt x="2771" y="473"/>
                    <a:pt x="2154" y="0"/>
                    <a:pt x="1386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6"/>
            <p:cNvSpPr/>
            <p:nvPr/>
          </p:nvSpPr>
          <p:spPr>
            <a:xfrm flipH="1">
              <a:off x="4235010" y="3455451"/>
              <a:ext cx="123090" cy="56076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0" y="1"/>
                  </a:moveTo>
                  <a:lnTo>
                    <a:pt x="0" y="1"/>
                  </a:lnTo>
                  <a:cubicBezTo>
                    <a:pt x="844" y="632"/>
                    <a:pt x="1811" y="1071"/>
                    <a:pt x="2846" y="1297"/>
                  </a:cubicBezTo>
                  <a:lnTo>
                    <a:pt x="2846" y="289"/>
                  </a:lnTo>
                  <a:cubicBezTo>
                    <a:pt x="2686" y="296"/>
                    <a:pt x="2518" y="300"/>
                    <a:pt x="2342" y="300"/>
                  </a:cubicBezTo>
                  <a:cubicBezTo>
                    <a:pt x="1629" y="300"/>
                    <a:pt x="804" y="232"/>
                    <a:pt x="0" y="1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6"/>
            <p:cNvSpPr/>
            <p:nvPr/>
          </p:nvSpPr>
          <p:spPr>
            <a:xfrm flipH="1">
              <a:off x="4234750" y="3431455"/>
              <a:ext cx="160704" cy="39171"/>
            </a:xfrm>
            <a:custGeom>
              <a:avLst/>
              <a:gdLst/>
              <a:ahLst/>
              <a:cxnLst/>
              <a:rect l="l" t="t" r="r" b="b"/>
              <a:pathLst>
                <a:path w="3717" h="906" extrusionOk="0">
                  <a:moveTo>
                    <a:pt x="117" y="0"/>
                  </a:moveTo>
                  <a:lnTo>
                    <a:pt x="0" y="90"/>
                  </a:lnTo>
                  <a:cubicBezTo>
                    <a:pt x="28" y="131"/>
                    <a:pt x="693" y="906"/>
                    <a:pt x="2894" y="906"/>
                  </a:cubicBezTo>
                  <a:cubicBezTo>
                    <a:pt x="3148" y="906"/>
                    <a:pt x="3422" y="892"/>
                    <a:pt x="3717" y="871"/>
                  </a:cubicBezTo>
                  <a:lnTo>
                    <a:pt x="3710" y="720"/>
                  </a:lnTo>
                  <a:cubicBezTo>
                    <a:pt x="3417" y="744"/>
                    <a:pt x="3146" y="754"/>
                    <a:pt x="2896" y="754"/>
                  </a:cubicBezTo>
                  <a:cubicBezTo>
                    <a:pt x="766" y="754"/>
                    <a:pt x="123" y="7"/>
                    <a:pt x="11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6"/>
            <p:cNvSpPr/>
            <p:nvPr/>
          </p:nvSpPr>
          <p:spPr>
            <a:xfrm flipH="1">
              <a:off x="4234145" y="3513559"/>
              <a:ext cx="339827" cy="54044"/>
            </a:xfrm>
            <a:custGeom>
              <a:avLst/>
              <a:gdLst/>
              <a:ahLst/>
              <a:cxnLst/>
              <a:rect l="l" t="t" r="r" b="b"/>
              <a:pathLst>
                <a:path w="7860" h="1250" extrusionOk="0">
                  <a:moveTo>
                    <a:pt x="97" y="1"/>
                  </a:moveTo>
                  <a:lnTo>
                    <a:pt x="1" y="111"/>
                  </a:lnTo>
                  <a:cubicBezTo>
                    <a:pt x="21" y="124"/>
                    <a:pt x="1393" y="1249"/>
                    <a:pt x="4019" y="1249"/>
                  </a:cubicBezTo>
                  <a:cubicBezTo>
                    <a:pt x="5096" y="1249"/>
                    <a:pt x="6378" y="1064"/>
                    <a:pt x="7860" y="536"/>
                  </a:cubicBezTo>
                  <a:lnTo>
                    <a:pt x="7812" y="399"/>
                  </a:lnTo>
                  <a:cubicBezTo>
                    <a:pt x="6343" y="919"/>
                    <a:pt x="5077" y="1103"/>
                    <a:pt x="4020" y="1103"/>
                  </a:cubicBezTo>
                  <a:cubicBezTo>
                    <a:pt x="1453" y="1103"/>
                    <a:pt x="116" y="16"/>
                    <a:pt x="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6"/>
            <p:cNvSpPr/>
            <p:nvPr/>
          </p:nvSpPr>
          <p:spPr>
            <a:xfrm flipH="1">
              <a:off x="4088573" y="2870481"/>
              <a:ext cx="481508" cy="414235"/>
            </a:xfrm>
            <a:custGeom>
              <a:avLst/>
              <a:gdLst/>
              <a:ahLst/>
              <a:cxnLst/>
              <a:rect l="l" t="t" r="r" b="b"/>
              <a:pathLst>
                <a:path w="11137" h="9581" extrusionOk="0">
                  <a:moveTo>
                    <a:pt x="5808" y="1"/>
                  </a:moveTo>
                  <a:cubicBezTo>
                    <a:pt x="5699" y="1"/>
                    <a:pt x="5596" y="1"/>
                    <a:pt x="5486" y="8"/>
                  </a:cubicBezTo>
                  <a:cubicBezTo>
                    <a:pt x="3271" y="97"/>
                    <a:pt x="1776" y="1064"/>
                    <a:pt x="919" y="2956"/>
                  </a:cubicBezTo>
                  <a:cubicBezTo>
                    <a:pt x="117" y="4726"/>
                    <a:pt x="7" y="7064"/>
                    <a:pt x="0" y="8909"/>
                  </a:cubicBezTo>
                  <a:lnTo>
                    <a:pt x="0" y="9560"/>
                  </a:lnTo>
                  <a:lnTo>
                    <a:pt x="151" y="9444"/>
                  </a:lnTo>
                  <a:cubicBezTo>
                    <a:pt x="768" y="8964"/>
                    <a:pt x="1797" y="7983"/>
                    <a:pt x="2057" y="6543"/>
                  </a:cubicBezTo>
                  <a:cubicBezTo>
                    <a:pt x="2171" y="6676"/>
                    <a:pt x="2338" y="6750"/>
                    <a:pt x="2513" y="6750"/>
                  </a:cubicBezTo>
                  <a:cubicBezTo>
                    <a:pt x="2528" y="6750"/>
                    <a:pt x="2543" y="6750"/>
                    <a:pt x="2558" y="6749"/>
                  </a:cubicBezTo>
                  <a:cubicBezTo>
                    <a:pt x="2633" y="6749"/>
                    <a:pt x="2702" y="6742"/>
                    <a:pt x="2777" y="6728"/>
                  </a:cubicBezTo>
                  <a:cubicBezTo>
                    <a:pt x="3587" y="6605"/>
                    <a:pt x="4828" y="5130"/>
                    <a:pt x="5226" y="4630"/>
                  </a:cubicBezTo>
                  <a:cubicBezTo>
                    <a:pt x="5322" y="4986"/>
                    <a:pt x="5610" y="5652"/>
                    <a:pt x="6542" y="5652"/>
                  </a:cubicBezTo>
                  <a:cubicBezTo>
                    <a:pt x="7495" y="5652"/>
                    <a:pt x="8003" y="4938"/>
                    <a:pt x="8181" y="4609"/>
                  </a:cubicBezTo>
                  <a:cubicBezTo>
                    <a:pt x="8394" y="4925"/>
                    <a:pt x="8963" y="5624"/>
                    <a:pt x="9971" y="5624"/>
                  </a:cubicBezTo>
                  <a:cubicBezTo>
                    <a:pt x="10081" y="5624"/>
                    <a:pt x="10190" y="5610"/>
                    <a:pt x="10307" y="5597"/>
                  </a:cubicBezTo>
                  <a:cubicBezTo>
                    <a:pt x="10307" y="6118"/>
                    <a:pt x="10334" y="8271"/>
                    <a:pt x="10766" y="9286"/>
                  </a:cubicBezTo>
                  <a:lnTo>
                    <a:pt x="10890" y="9581"/>
                  </a:lnTo>
                  <a:lnTo>
                    <a:pt x="10938" y="9259"/>
                  </a:lnTo>
                  <a:cubicBezTo>
                    <a:pt x="11082" y="8360"/>
                    <a:pt x="11137" y="7441"/>
                    <a:pt x="11096" y="6529"/>
                  </a:cubicBezTo>
                  <a:cubicBezTo>
                    <a:pt x="10993" y="3546"/>
                    <a:pt x="9985" y="1"/>
                    <a:pt x="5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6"/>
            <p:cNvSpPr/>
            <p:nvPr/>
          </p:nvSpPr>
          <p:spPr>
            <a:xfrm flipH="1">
              <a:off x="4463896" y="3107106"/>
              <a:ext cx="101473" cy="174669"/>
            </a:xfrm>
            <a:custGeom>
              <a:avLst/>
              <a:gdLst/>
              <a:ahLst/>
              <a:cxnLst/>
              <a:rect l="l" t="t" r="r" b="b"/>
              <a:pathLst>
                <a:path w="2347" h="4040" extrusionOk="0">
                  <a:moveTo>
                    <a:pt x="2051" y="0"/>
                  </a:moveTo>
                  <a:lnTo>
                    <a:pt x="1900" y="14"/>
                  </a:lnTo>
                  <a:cubicBezTo>
                    <a:pt x="2188" y="2565"/>
                    <a:pt x="21" y="3895"/>
                    <a:pt x="1" y="3909"/>
                  </a:cubicBezTo>
                  <a:lnTo>
                    <a:pt x="76" y="4039"/>
                  </a:lnTo>
                  <a:cubicBezTo>
                    <a:pt x="97" y="4026"/>
                    <a:pt x="2346" y="2647"/>
                    <a:pt x="205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6"/>
            <p:cNvSpPr/>
            <p:nvPr/>
          </p:nvSpPr>
          <p:spPr>
            <a:xfrm flipH="1">
              <a:off x="4331381" y="3054619"/>
              <a:ext cx="151841" cy="109471"/>
            </a:xfrm>
            <a:custGeom>
              <a:avLst/>
              <a:gdLst/>
              <a:ahLst/>
              <a:cxnLst/>
              <a:rect l="l" t="t" r="r" b="b"/>
              <a:pathLst>
                <a:path w="3512" h="2532" extrusionOk="0">
                  <a:moveTo>
                    <a:pt x="3388" y="0"/>
                  </a:moveTo>
                  <a:cubicBezTo>
                    <a:pt x="3374" y="28"/>
                    <a:pt x="1927" y="2161"/>
                    <a:pt x="748" y="2366"/>
                  </a:cubicBezTo>
                  <a:cubicBezTo>
                    <a:pt x="688" y="2380"/>
                    <a:pt x="627" y="2387"/>
                    <a:pt x="567" y="2387"/>
                  </a:cubicBezTo>
                  <a:cubicBezTo>
                    <a:pt x="394" y="2387"/>
                    <a:pt x="227" y="2331"/>
                    <a:pt x="89" y="2229"/>
                  </a:cubicBezTo>
                  <a:lnTo>
                    <a:pt x="0" y="2346"/>
                  </a:lnTo>
                  <a:cubicBezTo>
                    <a:pt x="157" y="2464"/>
                    <a:pt x="346" y="2531"/>
                    <a:pt x="541" y="2531"/>
                  </a:cubicBezTo>
                  <a:cubicBezTo>
                    <a:pt x="551" y="2531"/>
                    <a:pt x="560" y="2531"/>
                    <a:pt x="569" y="2531"/>
                  </a:cubicBezTo>
                  <a:cubicBezTo>
                    <a:pt x="638" y="2531"/>
                    <a:pt x="707" y="2531"/>
                    <a:pt x="768" y="2517"/>
                  </a:cubicBezTo>
                  <a:cubicBezTo>
                    <a:pt x="2016" y="2298"/>
                    <a:pt x="3457" y="179"/>
                    <a:pt x="3511" y="90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6"/>
            <p:cNvSpPr/>
            <p:nvPr/>
          </p:nvSpPr>
          <p:spPr>
            <a:xfrm flipH="1">
              <a:off x="4207772" y="3055484"/>
              <a:ext cx="139390" cy="62907"/>
            </a:xfrm>
            <a:custGeom>
              <a:avLst/>
              <a:gdLst/>
              <a:ahLst/>
              <a:cxnLst/>
              <a:rect l="l" t="t" r="r" b="b"/>
              <a:pathLst>
                <a:path w="3224" h="1455" extrusionOk="0">
                  <a:moveTo>
                    <a:pt x="3080" y="1"/>
                  </a:moveTo>
                  <a:cubicBezTo>
                    <a:pt x="3080" y="21"/>
                    <a:pt x="2606" y="1314"/>
                    <a:pt x="1487" y="1314"/>
                  </a:cubicBezTo>
                  <a:cubicBezTo>
                    <a:pt x="1456" y="1314"/>
                    <a:pt x="1425" y="1313"/>
                    <a:pt x="1393" y="1311"/>
                  </a:cubicBezTo>
                  <a:cubicBezTo>
                    <a:pt x="227" y="1229"/>
                    <a:pt x="145" y="392"/>
                    <a:pt x="145" y="358"/>
                  </a:cubicBezTo>
                  <a:lnTo>
                    <a:pt x="1" y="364"/>
                  </a:lnTo>
                  <a:cubicBezTo>
                    <a:pt x="1" y="371"/>
                    <a:pt x="83" y="1373"/>
                    <a:pt x="1379" y="1455"/>
                  </a:cubicBezTo>
                  <a:lnTo>
                    <a:pt x="1489" y="1455"/>
                  </a:lnTo>
                  <a:cubicBezTo>
                    <a:pt x="2703" y="1455"/>
                    <a:pt x="3217" y="63"/>
                    <a:pt x="3224" y="56"/>
                  </a:cubicBezTo>
                  <a:lnTo>
                    <a:pt x="308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6"/>
            <p:cNvSpPr/>
            <p:nvPr/>
          </p:nvSpPr>
          <p:spPr>
            <a:xfrm flipH="1">
              <a:off x="4104570" y="3068238"/>
              <a:ext cx="114486" cy="49288"/>
            </a:xfrm>
            <a:custGeom>
              <a:avLst/>
              <a:gdLst/>
              <a:ahLst/>
              <a:cxnLst/>
              <a:rect l="l" t="t" r="r" b="b"/>
              <a:pathLst>
                <a:path w="2648" h="1140" extrusionOk="0">
                  <a:moveTo>
                    <a:pt x="124" y="1"/>
                  </a:moveTo>
                  <a:lnTo>
                    <a:pt x="0" y="76"/>
                  </a:lnTo>
                  <a:cubicBezTo>
                    <a:pt x="7" y="90"/>
                    <a:pt x="659" y="1139"/>
                    <a:pt x="1845" y="1139"/>
                  </a:cubicBezTo>
                  <a:cubicBezTo>
                    <a:pt x="2119" y="1132"/>
                    <a:pt x="2394" y="1084"/>
                    <a:pt x="2647" y="988"/>
                  </a:cubicBezTo>
                  <a:lnTo>
                    <a:pt x="2593" y="844"/>
                  </a:lnTo>
                  <a:cubicBezTo>
                    <a:pt x="2317" y="948"/>
                    <a:pt x="2063" y="991"/>
                    <a:pt x="1832" y="991"/>
                  </a:cubicBezTo>
                  <a:cubicBezTo>
                    <a:pt x="746" y="991"/>
                    <a:pt x="158" y="46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6"/>
            <p:cNvSpPr/>
            <p:nvPr/>
          </p:nvSpPr>
          <p:spPr>
            <a:xfrm flipH="1">
              <a:off x="1909053" y="4843943"/>
              <a:ext cx="322922" cy="339222"/>
            </a:xfrm>
            <a:custGeom>
              <a:avLst/>
              <a:gdLst/>
              <a:ahLst/>
              <a:cxnLst/>
              <a:rect l="l" t="t" r="r" b="b"/>
              <a:pathLst>
                <a:path w="7469" h="7846" extrusionOk="0">
                  <a:moveTo>
                    <a:pt x="2126" y="0"/>
                  </a:moveTo>
                  <a:lnTo>
                    <a:pt x="2126" y="0"/>
                  </a:lnTo>
                  <a:cubicBezTo>
                    <a:pt x="0" y="4602"/>
                    <a:pt x="3717" y="7845"/>
                    <a:pt x="3717" y="7845"/>
                  </a:cubicBezTo>
                  <a:cubicBezTo>
                    <a:pt x="7386" y="6659"/>
                    <a:pt x="7468" y="1954"/>
                    <a:pt x="7468" y="1954"/>
                  </a:cubicBezTo>
                  <a:lnTo>
                    <a:pt x="2126" y="0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6"/>
            <p:cNvSpPr/>
            <p:nvPr/>
          </p:nvSpPr>
          <p:spPr>
            <a:xfrm flipH="1">
              <a:off x="2064440" y="4856654"/>
              <a:ext cx="1116890" cy="776544"/>
            </a:xfrm>
            <a:custGeom>
              <a:avLst/>
              <a:gdLst/>
              <a:ahLst/>
              <a:cxnLst/>
              <a:rect l="l" t="t" r="r" b="b"/>
              <a:pathLst>
                <a:path w="25833" h="17961" extrusionOk="0">
                  <a:moveTo>
                    <a:pt x="768" y="1"/>
                  </a:moveTo>
                  <a:cubicBezTo>
                    <a:pt x="768" y="1"/>
                    <a:pt x="0" y="14265"/>
                    <a:pt x="384" y="17961"/>
                  </a:cubicBezTo>
                  <a:lnTo>
                    <a:pt x="11329" y="17961"/>
                  </a:lnTo>
                  <a:lnTo>
                    <a:pt x="12179" y="5398"/>
                  </a:lnTo>
                  <a:lnTo>
                    <a:pt x="12947" y="5473"/>
                  </a:lnTo>
                  <a:lnTo>
                    <a:pt x="13955" y="17961"/>
                  </a:lnTo>
                  <a:lnTo>
                    <a:pt x="25833" y="17961"/>
                  </a:lnTo>
                  <a:lnTo>
                    <a:pt x="25675" y="7558"/>
                  </a:lnTo>
                  <a:cubicBezTo>
                    <a:pt x="25675" y="7558"/>
                    <a:pt x="24084" y="3718"/>
                    <a:pt x="24029" y="15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6"/>
            <p:cNvSpPr/>
            <p:nvPr/>
          </p:nvSpPr>
          <p:spPr>
            <a:xfrm flipH="1">
              <a:off x="2561945" y="5086448"/>
              <a:ext cx="144708" cy="8344"/>
            </a:xfrm>
            <a:custGeom>
              <a:avLst/>
              <a:gdLst/>
              <a:ahLst/>
              <a:cxnLst/>
              <a:rect l="l" t="t" r="r" b="b"/>
              <a:pathLst>
                <a:path w="3347" h="193" extrusionOk="0">
                  <a:moveTo>
                    <a:pt x="0" y="1"/>
                  </a:moveTo>
                  <a:lnTo>
                    <a:pt x="0" y="151"/>
                  </a:lnTo>
                  <a:lnTo>
                    <a:pt x="3347" y="193"/>
                  </a:lnTo>
                  <a:lnTo>
                    <a:pt x="3347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6"/>
            <p:cNvSpPr/>
            <p:nvPr/>
          </p:nvSpPr>
          <p:spPr>
            <a:xfrm flipH="1">
              <a:off x="2614130" y="4895220"/>
              <a:ext cx="37096" cy="36793"/>
            </a:xfrm>
            <a:custGeom>
              <a:avLst/>
              <a:gdLst/>
              <a:ahLst/>
              <a:cxnLst/>
              <a:rect l="l" t="t" r="r" b="b"/>
              <a:pathLst>
                <a:path w="858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66" y="851"/>
                    <a:pt x="858" y="659"/>
                    <a:pt x="858" y="426"/>
                  </a:cubicBezTo>
                  <a:cubicBezTo>
                    <a:pt x="858" y="192"/>
                    <a:pt x="666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6"/>
            <p:cNvSpPr/>
            <p:nvPr/>
          </p:nvSpPr>
          <p:spPr>
            <a:xfrm flipH="1">
              <a:off x="2601981" y="4952722"/>
              <a:ext cx="36793" cy="96328"/>
            </a:xfrm>
            <a:custGeom>
              <a:avLst/>
              <a:gdLst/>
              <a:ahLst/>
              <a:cxnLst/>
              <a:rect l="l" t="t" r="r" b="b"/>
              <a:pathLst>
                <a:path w="851" h="2228" extrusionOk="0">
                  <a:moveTo>
                    <a:pt x="21" y="1"/>
                  </a:moveTo>
                  <a:cubicBezTo>
                    <a:pt x="1" y="2099"/>
                    <a:pt x="76" y="2147"/>
                    <a:pt x="124" y="2182"/>
                  </a:cubicBezTo>
                  <a:cubicBezTo>
                    <a:pt x="191" y="2212"/>
                    <a:pt x="262" y="2228"/>
                    <a:pt x="333" y="2228"/>
                  </a:cubicBezTo>
                  <a:cubicBezTo>
                    <a:pt x="357" y="2228"/>
                    <a:pt x="381" y="2226"/>
                    <a:pt x="405" y="2223"/>
                  </a:cubicBezTo>
                  <a:cubicBezTo>
                    <a:pt x="522" y="2223"/>
                    <a:pt x="673" y="2216"/>
                    <a:pt x="851" y="2195"/>
                  </a:cubicBezTo>
                  <a:lnTo>
                    <a:pt x="837" y="2017"/>
                  </a:lnTo>
                  <a:cubicBezTo>
                    <a:pt x="688" y="2032"/>
                    <a:pt x="543" y="2040"/>
                    <a:pt x="395" y="2040"/>
                  </a:cubicBezTo>
                  <a:cubicBezTo>
                    <a:pt x="346" y="2040"/>
                    <a:pt x="297" y="2039"/>
                    <a:pt x="247" y="2038"/>
                  </a:cubicBezTo>
                  <a:cubicBezTo>
                    <a:pt x="206" y="1845"/>
                    <a:pt x="199" y="865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6"/>
            <p:cNvSpPr/>
            <p:nvPr/>
          </p:nvSpPr>
          <p:spPr>
            <a:xfrm flipH="1">
              <a:off x="2937009" y="4856654"/>
              <a:ext cx="226854" cy="361790"/>
            </a:xfrm>
            <a:custGeom>
              <a:avLst/>
              <a:gdLst/>
              <a:ahLst/>
              <a:cxnLst/>
              <a:rect l="l" t="t" r="r" b="b"/>
              <a:pathLst>
                <a:path w="5247" h="8368" extrusionOk="0">
                  <a:moveTo>
                    <a:pt x="364" y="1"/>
                  </a:moveTo>
                  <a:cubicBezTo>
                    <a:pt x="364" y="1"/>
                    <a:pt x="145" y="4033"/>
                    <a:pt x="1" y="8367"/>
                  </a:cubicBezTo>
                  <a:cubicBezTo>
                    <a:pt x="5247" y="8072"/>
                    <a:pt x="3546" y="296"/>
                    <a:pt x="3546" y="296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6"/>
            <p:cNvSpPr/>
            <p:nvPr/>
          </p:nvSpPr>
          <p:spPr>
            <a:xfrm flipH="1">
              <a:off x="2070666" y="4857259"/>
              <a:ext cx="200481" cy="361747"/>
            </a:xfrm>
            <a:custGeom>
              <a:avLst/>
              <a:gdLst/>
              <a:ahLst/>
              <a:cxnLst/>
              <a:rect l="l" t="t" r="r" b="b"/>
              <a:pathLst>
                <a:path w="4637" h="8367" extrusionOk="0">
                  <a:moveTo>
                    <a:pt x="227" y="1"/>
                  </a:moveTo>
                  <a:cubicBezTo>
                    <a:pt x="1" y="2305"/>
                    <a:pt x="207" y="6687"/>
                    <a:pt x="4637" y="8367"/>
                  </a:cubicBezTo>
                  <a:lnTo>
                    <a:pt x="4623" y="7544"/>
                  </a:lnTo>
                  <a:cubicBezTo>
                    <a:pt x="4623" y="7544"/>
                    <a:pt x="3032" y="3704"/>
                    <a:pt x="2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6"/>
            <p:cNvSpPr/>
            <p:nvPr/>
          </p:nvSpPr>
          <p:spPr>
            <a:xfrm flipH="1">
              <a:off x="3829422" y="3972671"/>
              <a:ext cx="525435" cy="423617"/>
            </a:xfrm>
            <a:custGeom>
              <a:avLst/>
              <a:gdLst/>
              <a:ahLst/>
              <a:cxnLst/>
              <a:rect l="l" t="t" r="r" b="b"/>
              <a:pathLst>
                <a:path w="12153" h="9798" extrusionOk="0">
                  <a:moveTo>
                    <a:pt x="4820" y="1"/>
                  </a:moveTo>
                  <a:cubicBezTo>
                    <a:pt x="4759" y="1"/>
                    <a:pt x="4704" y="13"/>
                    <a:pt x="4657" y="39"/>
                  </a:cubicBezTo>
                  <a:cubicBezTo>
                    <a:pt x="3964" y="416"/>
                    <a:pt x="5651" y="2206"/>
                    <a:pt x="5651" y="2206"/>
                  </a:cubicBezTo>
                  <a:cubicBezTo>
                    <a:pt x="5651" y="2206"/>
                    <a:pt x="3100" y="711"/>
                    <a:pt x="2228" y="711"/>
                  </a:cubicBezTo>
                  <a:cubicBezTo>
                    <a:pt x="2087" y="711"/>
                    <a:pt x="1990" y="750"/>
                    <a:pt x="1955" y="841"/>
                  </a:cubicBezTo>
                  <a:cubicBezTo>
                    <a:pt x="1759" y="1339"/>
                    <a:pt x="3574" y="2474"/>
                    <a:pt x="4412" y="2966"/>
                  </a:cubicBezTo>
                  <a:lnTo>
                    <a:pt x="4412" y="2966"/>
                  </a:lnTo>
                  <a:cubicBezTo>
                    <a:pt x="3580" y="2500"/>
                    <a:pt x="1699" y="1504"/>
                    <a:pt x="842" y="1504"/>
                  </a:cubicBezTo>
                  <a:cubicBezTo>
                    <a:pt x="639" y="1504"/>
                    <a:pt x="494" y="1560"/>
                    <a:pt x="433" y="1691"/>
                  </a:cubicBezTo>
                  <a:cubicBezTo>
                    <a:pt x="169" y="2245"/>
                    <a:pt x="1611" y="3172"/>
                    <a:pt x="2648" y="3751"/>
                  </a:cubicBezTo>
                  <a:lnTo>
                    <a:pt x="2648" y="3751"/>
                  </a:lnTo>
                  <a:cubicBezTo>
                    <a:pt x="1972" y="3423"/>
                    <a:pt x="1111" y="3062"/>
                    <a:pt x="603" y="3062"/>
                  </a:cubicBezTo>
                  <a:cubicBezTo>
                    <a:pt x="393" y="3062"/>
                    <a:pt x="243" y="3124"/>
                    <a:pt x="193" y="3275"/>
                  </a:cubicBezTo>
                  <a:cubicBezTo>
                    <a:pt x="1" y="3856"/>
                    <a:pt x="1731" y="4822"/>
                    <a:pt x="2788" y="5350"/>
                  </a:cubicBezTo>
                  <a:lnTo>
                    <a:pt x="2788" y="5350"/>
                  </a:lnTo>
                  <a:cubicBezTo>
                    <a:pt x="2242" y="5113"/>
                    <a:pt x="1526" y="4850"/>
                    <a:pt x="1038" y="4850"/>
                  </a:cubicBezTo>
                  <a:cubicBezTo>
                    <a:pt x="753" y="4850"/>
                    <a:pt x="546" y="4939"/>
                    <a:pt x="494" y="5175"/>
                  </a:cubicBezTo>
                  <a:cubicBezTo>
                    <a:pt x="275" y="6156"/>
                    <a:pt x="6337" y="8042"/>
                    <a:pt x="6337" y="8042"/>
                  </a:cubicBezTo>
                  <a:lnTo>
                    <a:pt x="9663" y="9797"/>
                  </a:lnTo>
                  <a:lnTo>
                    <a:pt x="12152" y="3714"/>
                  </a:lnTo>
                  <a:lnTo>
                    <a:pt x="8147" y="2693"/>
                  </a:lnTo>
                  <a:cubicBezTo>
                    <a:pt x="8147" y="2693"/>
                    <a:pt x="5739" y="1"/>
                    <a:pt x="4820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6"/>
            <p:cNvSpPr/>
            <p:nvPr/>
          </p:nvSpPr>
          <p:spPr>
            <a:xfrm flipH="1">
              <a:off x="4049705" y="4139558"/>
              <a:ext cx="114486" cy="72894"/>
            </a:xfrm>
            <a:custGeom>
              <a:avLst/>
              <a:gdLst/>
              <a:ahLst/>
              <a:cxnLst/>
              <a:rect l="l" t="t" r="r" b="b"/>
              <a:pathLst>
                <a:path w="2648" h="1686" extrusionOk="0">
                  <a:moveTo>
                    <a:pt x="2396" y="1"/>
                  </a:moveTo>
                  <a:cubicBezTo>
                    <a:pt x="1241" y="1"/>
                    <a:pt x="58" y="1519"/>
                    <a:pt x="0" y="1589"/>
                  </a:cubicBezTo>
                  <a:lnTo>
                    <a:pt x="124" y="1685"/>
                  </a:lnTo>
                  <a:cubicBezTo>
                    <a:pt x="136" y="1666"/>
                    <a:pt x="1317" y="148"/>
                    <a:pt x="2402" y="148"/>
                  </a:cubicBezTo>
                  <a:cubicBezTo>
                    <a:pt x="2475" y="148"/>
                    <a:pt x="2548" y="155"/>
                    <a:pt x="2620" y="170"/>
                  </a:cubicBezTo>
                  <a:lnTo>
                    <a:pt x="2647" y="26"/>
                  </a:lnTo>
                  <a:cubicBezTo>
                    <a:pt x="2564" y="9"/>
                    <a:pt x="2480" y="1"/>
                    <a:pt x="2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6"/>
            <p:cNvSpPr/>
            <p:nvPr/>
          </p:nvSpPr>
          <p:spPr>
            <a:xfrm flipH="1">
              <a:off x="4111963" y="4121399"/>
              <a:ext cx="22915" cy="40944"/>
            </a:xfrm>
            <a:custGeom>
              <a:avLst/>
              <a:gdLst/>
              <a:ahLst/>
              <a:cxnLst/>
              <a:rect l="l" t="t" r="r" b="b"/>
              <a:pathLst>
                <a:path w="530" h="947" extrusionOk="0">
                  <a:moveTo>
                    <a:pt x="35" y="0"/>
                  </a:moveTo>
                  <a:cubicBezTo>
                    <a:pt x="35" y="21"/>
                    <a:pt x="1" y="487"/>
                    <a:pt x="419" y="946"/>
                  </a:cubicBezTo>
                  <a:lnTo>
                    <a:pt x="529" y="844"/>
                  </a:lnTo>
                  <a:cubicBezTo>
                    <a:pt x="152" y="439"/>
                    <a:pt x="186" y="14"/>
                    <a:pt x="186" y="1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6"/>
            <p:cNvSpPr/>
            <p:nvPr/>
          </p:nvSpPr>
          <p:spPr>
            <a:xfrm flipH="1">
              <a:off x="4050613" y="4309039"/>
              <a:ext cx="40944" cy="11933"/>
            </a:xfrm>
            <a:custGeom>
              <a:avLst/>
              <a:gdLst/>
              <a:ahLst/>
              <a:cxnLst/>
              <a:rect l="l" t="t" r="r" b="b"/>
              <a:pathLst>
                <a:path w="947" h="276" extrusionOk="0">
                  <a:moveTo>
                    <a:pt x="871" y="1"/>
                  </a:moveTo>
                  <a:cubicBezTo>
                    <a:pt x="714" y="82"/>
                    <a:pt x="540" y="123"/>
                    <a:pt x="366" y="123"/>
                  </a:cubicBezTo>
                  <a:cubicBezTo>
                    <a:pt x="259" y="123"/>
                    <a:pt x="152" y="108"/>
                    <a:pt x="48" y="76"/>
                  </a:cubicBezTo>
                  <a:lnTo>
                    <a:pt x="0" y="214"/>
                  </a:lnTo>
                  <a:cubicBezTo>
                    <a:pt x="124" y="255"/>
                    <a:pt x="247" y="275"/>
                    <a:pt x="371" y="275"/>
                  </a:cubicBezTo>
                  <a:cubicBezTo>
                    <a:pt x="569" y="275"/>
                    <a:pt x="768" y="227"/>
                    <a:pt x="947" y="131"/>
                  </a:cubicBezTo>
                  <a:lnTo>
                    <a:pt x="8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6"/>
            <p:cNvSpPr/>
            <p:nvPr/>
          </p:nvSpPr>
          <p:spPr>
            <a:xfrm flipH="1">
              <a:off x="2364793" y="3352551"/>
              <a:ext cx="577793" cy="104758"/>
            </a:xfrm>
            <a:custGeom>
              <a:avLst/>
              <a:gdLst/>
              <a:ahLst/>
              <a:cxnLst/>
              <a:rect l="l" t="t" r="r" b="b"/>
              <a:pathLst>
                <a:path w="13364" h="2423" extrusionOk="0">
                  <a:moveTo>
                    <a:pt x="10259" y="0"/>
                  </a:moveTo>
                  <a:cubicBezTo>
                    <a:pt x="8550" y="0"/>
                    <a:pt x="6368" y="345"/>
                    <a:pt x="4326" y="345"/>
                  </a:cubicBezTo>
                  <a:cubicBezTo>
                    <a:pt x="4278" y="345"/>
                    <a:pt x="4230" y="345"/>
                    <a:pt x="4182" y="344"/>
                  </a:cubicBezTo>
                  <a:cubicBezTo>
                    <a:pt x="4141" y="344"/>
                    <a:pt x="4101" y="344"/>
                    <a:pt x="4062" y="344"/>
                  </a:cubicBezTo>
                  <a:cubicBezTo>
                    <a:pt x="0" y="344"/>
                    <a:pt x="787" y="2422"/>
                    <a:pt x="787" y="2422"/>
                  </a:cubicBezTo>
                  <a:lnTo>
                    <a:pt x="13364" y="1873"/>
                  </a:lnTo>
                  <a:cubicBezTo>
                    <a:pt x="13292" y="370"/>
                    <a:pt x="12029" y="0"/>
                    <a:pt x="10259" y="0"/>
                  </a:cubicBezTo>
                  <a:close/>
                </a:path>
              </a:pathLst>
            </a:custGeom>
            <a:solidFill>
              <a:srgbClr val="8EA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6"/>
            <p:cNvSpPr/>
            <p:nvPr/>
          </p:nvSpPr>
          <p:spPr>
            <a:xfrm flipH="1">
              <a:off x="1838191" y="3383119"/>
              <a:ext cx="2218690" cy="1568782"/>
            </a:xfrm>
            <a:custGeom>
              <a:avLst/>
              <a:gdLst/>
              <a:ahLst/>
              <a:cxnLst/>
              <a:rect l="l" t="t" r="r" b="b"/>
              <a:pathLst>
                <a:path w="51317" h="36285" extrusionOk="0">
                  <a:moveTo>
                    <a:pt x="35633" y="1"/>
                  </a:moveTo>
                  <a:lnTo>
                    <a:pt x="29763" y="515"/>
                  </a:lnTo>
                  <a:cubicBezTo>
                    <a:pt x="20306" y="803"/>
                    <a:pt x="12372" y="17083"/>
                    <a:pt x="12372" y="17083"/>
                  </a:cubicBezTo>
                  <a:lnTo>
                    <a:pt x="2565" y="15170"/>
                  </a:lnTo>
                  <a:lnTo>
                    <a:pt x="1" y="24482"/>
                  </a:lnTo>
                  <a:cubicBezTo>
                    <a:pt x="6035" y="26790"/>
                    <a:pt x="10280" y="27545"/>
                    <a:pt x="13251" y="27545"/>
                  </a:cubicBezTo>
                  <a:cubicBezTo>
                    <a:pt x="18870" y="27545"/>
                    <a:pt x="19935" y="24846"/>
                    <a:pt x="19936" y="24846"/>
                  </a:cubicBezTo>
                  <a:lnTo>
                    <a:pt x="19936" y="24846"/>
                  </a:lnTo>
                  <a:cubicBezTo>
                    <a:pt x="19353" y="29392"/>
                    <a:pt x="20669" y="32766"/>
                    <a:pt x="20669" y="32766"/>
                  </a:cubicBezTo>
                  <a:cubicBezTo>
                    <a:pt x="20011" y="33274"/>
                    <a:pt x="20601" y="34817"/>
                    <a:pt x="20601" y="34817"/>
                  </a:cubicBezTo>
                  <a:cubicBezTo>
                    <a:pt x="20601" y="34817"/>
                    <a:pt x="42367" y="34494"/>
                    <a:pt x="43252" y="34453"/>
                  </a:cubicBezTo>
                  <a:cubicBezTo>
                    <a:pt x="44253" y="34398"/>
                    <a:pt x="44280" y="34083"/>
                    <a:pt x="44280" y="34083"/>
                  </a:cubicBezTo>
                  <a:lnTo>
                    <a:pt x="50438" y="36284"/>
                  </a:lnTo>
                  <a:cubicBezTo>
                    <a:pt x="50438" y="36284"/>
                    <a:pt x="51316" y="18612"/>
                    <a:pt x="48456" y="9601"/>
                  </a:cubicBezTo>
                  <a:cubicBezTo>
                    <a:pt x="45604" y="584"/>
                    <a:pt x="35633" y="1"/>
                    <a:pt x="3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6"/>
            <p:cNvSpPr/>
            <p:nvPr/>
          </p:nvSpPr>
          <p:spPr>
            <a:xfrm flipH="1">
              <a:off x="2836185" y="3441529"/>
              <a:ext cx="654405" cy="692365"/>
            </a:xfrm>
            <a:custGeom>
              <a:avLst/>
              <a:gdLst/>
              <a:ahLst/>
              <a:cxnLst/>
              <a:rect l="l" t="t" r="r" b="b"/>
              <a:pathLst>
                <a:path w="15136" h="16014" extrusionOk="0">
                  <a:moveTo>
                    <a:pt x="15094" y="1"/>
                  </a:moveTo>
                  <a:cubicBezTo>
                    <a:pt x="6488" y="2140"/>
                    <a:pt x="62" y="15794"/>
                    <a:pt x="1" y="15938"/>
                  </a:cubicBezTo>
                  <a:lnTo>
                    <a:pt x="172" y="16013"/>
                  </a:lnTo>
                  <a:cubicBezTo>
                    <a:pt x="234" y="15876"/>
                    <a:pt x="6618" y="2298"/>
                    <a:pt x="15135" y="179"/>
                  </a:cubicBezTo>
                  <a:lnTo>
                    <a:pt x="15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6"/>
            <p:cNvSpPr/>
            <p:nvPr/>
          </p:nvSpPr>
          <p:spPr>
            <a:xfrm flipH="1">
              <a:off x="1916187" y="3421079"/>
              <a:ext cx="523360" cy="763487"/>
            </a:xfrm>
            <a:custGeom>
              <a:avLst/>
              <a:gdLst/>
              <a:ahLst/>
              <a:cxnLst/>
              <a:rect l="l" t="t" r="r" b="b"/>
              <a:pathLst>
                <a:path w="12105" h="17659" extrusionOk="0">
                  <a:moveTo>
                    <a:pt x="15" y="0"/>
                  </a:moveTo>
                  <a:lnTo>
                    <a:pt x="1" y="186"/>
                  </a:lnTo>
                  <a:cubicBezTo>
                    <a:pt x="21" y="186"/>
                    <a:pt x="2758" y="446"/>
                    <a:pt x="5576" y="2723"/>
                  </a:cubicBezTo>
                  <a:cubicBezTo>
                    <a:pt x="8196" y="4821"/>
                    <a:pt x="11412" y="9121"/>
                    <a:pt x="11919" y="17659"/>
                  </a:cubicBezTo>
                  <a:lnTo>
                    <a:pt x="12105" y="17652"/>
                  </a:lnTo>
                  <a:cubicBezTo>
                    <a:pt x="11590" y="9046"/>
                    <a:pt x="8333" y="4705"/>
                    <a:pt x="5693" y="2579"/>
                  </a:cubicBezTo>
                  <a:cubicBezTo>
                    <a:pt x="2826" y="268"/>
                    <a:pt x="42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6"/>
            <p:cNvSpPr/>
            <p:nvPr/>
          </p:nvSpPr>
          <p:spPr>
            <a:xfrm flipH="1">
              <a:off x="2439201" y="3386664"/>
              <a:ext cx="416310" cy="94036"/>
            </a:xfrm>
            <a:custGeom>
              <a:avLst/>
              <a:gdLst/>
              <a:ahLst/>
              <a:cxnLst/>
              <a:rect l="l" t="t" r="r" b="b"/>
              <a:pathLst>
                <a:path w="9629" h="2175" extrusionOk="0">
                  <a:moveTo>
                    <a:pt x="7236" y="1"/>
                  </a:moveTo>
                  <a:cubicBezTo>
                    <a:pt x="6509" y="1"/>
                    <a:pt x="5584" y="193"/>
                    <a:pt x="4753" y="193"/>
                  </a:cubicBezTo>
                  <a:cubicBezTo>
                    <a:pt x="2133" y="193"/>
                    <a:pt x="1" y="563"/>
                    <a:pt x="1" y="1016"/>
                  </a:cubicBezTo>
                  <a:cubicBezTo>
                    <a:pt x="1" y="1475"/>
                    <a:pt x="1880" y="2175"/>
                    <a:pt x="4506" y="2175"/>
                  </a:cubicBezTo>
                  <a:cubicBezTo>
                    <a:pt x="7126" y="2175"/>
                    <a:pt x="9629" y="1345"/>
                    <a:pt x="9629" y="886"/>
                  </a:cubicBezTo>
                  <a:cubicBezTo>
                    <a:pt x="9629" y="200"/>
                    <a:pt x="8868" y="159"/>
                    <a:pt x="7606" y="22"/>
                  </a:cubicBezTo>
                  <a:cubicBezTo>
                    <a:pt x="7490" y="7"/>
                    <a:pt x="7366" y="1"/>
                    <a:pt x="7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6"/>
            <p:cNvSpPr/>
            <p:nvPr/>
          </p:nvSpPr>
          <p:spPr>
            <a:xfrm flipH="1">
              <a:off x="3228758" y="4460535"/>
              <a:ext cx="343372" cy="113535"/>
            </a:xfrm>
            <a:custGeom>
              <a:avLst/>
              <a:gdLst/>
              <a:ahLst/>
              <a:cxnLst/>
              <a:rect l="l" t="t" r="r" b="b"/>
              <a:pathLst>
                <a:path w="7942" h="2626" extrusionOk="0">
                  <a:moveTo>
                    <a:pt x="5447" y="0"/>
                  </a:moveTo>
                  <a:cubicBezTo>
                    <a:pt x="3195" y="0"/>
                    <a:pt x="903" y="1750"/>
                    <a:pt x="1" y="2518"/>
                  </a:cubicBezTo>
                  <a:cubicBezTo>
                    <a:pt x="743" y="2592"/>
                    <a:pt x="1424" y="2626"/>
                    <a:pt x="2049" y="2626"/>
                  </a:cubicBezTo>
                  <a:cubicBezTo>
                    <a:pt x="5349" y="2626"/>
                    <a:pt x="7077" y="1694"/>
                    <a:pt x="7942" y="927"/>
                  </a:cubicBezTo>
                  <a:cubicBezTo>
                    <a:pt x="7170" y="258"/>
                    <a:pt x="6311" y="0"/>
                    <a:pt x="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6"/>
            <p:cNvSpPr/>
            <p:nvPr/>
          </p:nvSpPr>
          <p:spPr>
            <a:xfrm flipH="1">
              <a:off x="3466810" y="4114871"/>
              <a:ext cx="83054" cy="24644"/>
            </a:xfrm>
            <a:custGeom>
              <a:avLst/>
              <a:gdLst/>
              <a:ahLst/>
              <a:cxnLst/>
              <a:rect l="l" t="t" r="r" b="b"/>
              <a:pathLst>
                <a:path w="1921" h="570" extrusionOk="0">
                  <a:moveTo>
                    <a:pt x="34" y="0"/>
                  </a:moveTo>
                  <a:lnTo>
                    <a:pt x="0" y="151"/>
                  </a:lnTo>
                  <a:lnTo>
                    <a:pt x="1893" y="569"/>
                  </a:lnTo>
                  <a:lnTo>
                    <a:pt x="1920" y="42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6"/>
            <p:cNvSpPr/>
            <p:nvPr/>
          </p:nvSpPr>
          <p:spPr>
            <a:xfrm flipH="1">
              <a:off x="2381655" y="4344622"/>
              <a:ext cx="508833" cy="343675"/>
            </a:xfrm>
            <a:custGeom>
              <a:avLst/>
              <a:gdLst/>
              <a:ahLst/>
              <a:cxnLst/>
              <a:rect l="l" t="t" r="r" b="b"/>
              <a:pathLst>
                <a:path w="11769" h="7949" extrusionOk="0">
                  <a:moveTo>
                    <a:pt x="11631" y="1"/>
                  </a:moveTo>
                  <a:cubicBezTo>
                    <a:pt x="11562" y="76"/>
                    <a:pt x="5144" y="7496"/>
                    <a:pt x="0" y="7764"/>
                  </a:cubicBezTo>
                  <a:lnTo>
                    <a:pt x="14" y="7949"/>
                  </a:lnTo>
                  <a:cubicBezTo>
                    <a:pt x="5233" y="7675"/>
                    <a:pt x="11706" y="193"/>
                    <a:pt x="11768" y="117"/>
                  </a:cubicBezTo>
                  <a:lnTo>
                    <a:pt x="116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6"/>
            <p:cNvSpPr/>
            <p:nvPr/>
          </p:nvSpPr>
          <p:spPr>
            <a:xfrm flipH="1">
              <a:off x="2717894" y="4543589"/>
              <a:ext cx="150674" cy="43019"/>
            </a:xfrm>
            <a:custGeom>
              <a:avLst/>
              <a:gdLst/>
              <a:ahLst/>
              <a:cxnLst/>
              <a:rect l="l" t="t" r="r" b="b"/>
              <a:pathLst>
                <a:path w="3485" h="995" extrusionOk="0">
                  <a:moveTo>
                    <a:pt x="131" y="0"/>
                  </a:moveTo>
                  <a:lnTo>
                    <a:pt x="1" y="137"/>
                  </a:lnTo>
                  <a:cubicBezTo>
                    <a:pt x="42" y="172"/>
                    <a:pt x="885" y="995"/>
                    <a:pt x="2812" y="995"/>
                  </a:cubicBezTo>
                  <a:cubicBezTo>
                    <a:pt x="3025" y="995"/>
                    <a:pt x="3245" y="981"/>
                    <a:pt x="3485" y="960"/>
                  </a:cubicBezTo>
                  <a:lnTo>
                    <a:pt x="3464" y="775"/>
                  </a:lnTo>
                  <a:cubicBezTo>
                    <a:pt x="3237" y="796"/>
                    <a:pt x="3022" y="806"/>
                    <a:pt x="2820" y="806"/>
                  </a:cubicBezTo>
                  <a:cubicBezTo>
                    <a:pt x="964" y="806"/>
                    <a:pt x="144" y="13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6"/>
            <p:cNvSpPr/>
            <p:nvPr/>
          </p:nvSpPr>
          <p:spPr>
            <a:xfrm flipH="1">
              <a:off x="2406558" y="4506796"/>
              <a:ext cx="267798" cy="152144"/>
            </a:xfrm>
            <a:custGeom>
              <a:avLst/>
              <a:gdLst/>
              <a:ahLst/>
              <a:cxnLst/>
              <a:rect l="l" t="t" r="r" b="b"/>
              <a:pathLst>
                <a:path w="6194" h="3519" extrusionOk="0">
                  <a:moveTo>
                    <a:pt x="6042" y="1"/>
                  </a:moveTo>
                  <a:cubicBezTo>
                    <a:pt x="4033" y="3190"/>
                    <a:pt x="35" y="3334"/>
                    <a:pt x="1" y="3334"/>
                  </a:cubicBezTo>
                  <a:lnTo>
                    <a:pt x="1" y="3519"/>
                  </a:lnTo>
                  <a:cubicBezTo>
                    <a:pt x="42" y="3519"/>
                    <a:pt x="4136" y="3375"/>
                    <a:pt x="6193" y="104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6"/>
            <p:cNvSpPr/>
            <p:nvPr/>
          </p:nvSpPr>
          <p:spPr>
            <a:xfrm flipH="1">
              <a:off x="2123153" y="3820743"/>
              <a:ext cx="91918" cy="1037467"/>
            </a:xfrm>
            <a:custGeom>
              <a:avLst/>
              <a:gdLst/>
              <a:ahLst/>
              <a:cxnLst/>
              <a:rect l="l" t="t" r="r" b="b"/>
              <a:pathLst>
                <a:path w="2126" h="23996" extrusionOk="0">
                  <a:moveTo>
                    <a:pt x="151" y="0"/>
                  </a:moveTo>
                  <a:lnTo>
                    <a:pt x="0" y="7"/>
                  </a:lnTo>
                  <a:cubicBezTo>
                    <a:pt x="14" y="151"/>
                    <a:pt x="940" y="14628"/>
                    <a:pt x="1454" y="16870"/>
                  </a:cubicBezTo>
                  <a:cubicBezTo>
                    <a:pt x="1982" y="19161"/>
                    <a:pt x="1920" y="22905"/>
                    <a:pt x="1612" y="23947"/>
                  </a:cubicBezTo>
                  <a:lnTo>
                    <a:pt x="1749" y="23995"/>
                  </a:lnTo>
                  <a:cubicBezTo>
                    <a:pt x="2071" y="22925"/>
                    <a:pt x="2126" y="19140"/>
                    <a:pt x="1598" y="16836"/>
                  </a:cubicBezTo>
                  <a:cubicBezTo>
                    <a:pt x="1084" y="14607"/>
                    <a:pt x="158" y="144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6"/>
            <p:cNvSpPr/>
            <p:nvPr/>
          </p:nvSpPr>
          <p:spPr>
            <a:xfrm flipH="1">
              <a:off x="2178278" y="3849797"/>
              <a:ext cx="30567" cy="34718"/>
            </a:xfrm>
            <a:custGeom>
              <a:avLst/>
              <a:gdLst/>
              <a:ahLst/>
              <a:cxnLst/>
              <a:rect l="l" t="t" r="r" b="b"/>
              <a:pathLst>
                <a:path w="707" h="803" extrusionOk="0">
                  <a:moveTo>
                    <a:pt x="686" y="1"/>
                  </a:moveTo>
                  <a:cubicBezTo>
                    <a:pt x="665" y="7"/>
                    <a:pt x="137" y="76"/>
                    <a:pt x="0" y="775"/>
                  </a:cubicBezTo>
                  <a:lnTo>
                    <a:pt x="144" y="803"/>
                  </a:lnTo>
                  <a:cubicBezTo>
                    <a:pt x="261" y="213"/>
                    <a:pt x="686" y="145"/>
                    <a:pt x="706" y="145"/>
                  </a:cubicBezTo>
                  <a:lnTo>
                    <a:pt x="6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6"/>
            <p:cNvSpPr/>
            <p:nvPr/>
          </p:nvSpPr>
          <p:spPr>
            <a:xfrm flipH="1">
              <a:off x="3112240" y="3844739"/>
              <a:ext cx="88070" cy="659463"/>
            </a:xfrm>
            <a:custGeom>
              <a:avLst/>
              <a:gdLst/>
              <a:ahLst/>
              <a:cxnLst/>
              <a:rect l="l" t="t" r="r" b="b"/>
              <a:pathLst>
                <a:path w="2037" h="15253" extrusionOk="0">
                  <a:moveTo>
                    <a:pt x="1893" y="1"/>
                  </a:moveTo>
                  <a:cubicBezTo>
                    <a:pt x="1872" y="70"/>
                    <a:pt x="0" y="6406"/>
                    <a:pt x="69" y="15252"/>
                  </a:cubicBezTo>
                  <a:lnTo>
                    <a:pt x="220" y="15252"/>
                  </a:lnTo>
                  <a:cubicBezTo>
                    <a:pt x="151" y="6427"/>
                    <a:pt x="2016" y="111"/>
                    <a:pt x="2037" y="49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6"/>
            <p:cNvSpPr/>
            <p:nvPr/>
          </p:nvSpPr>
          <p:spPr>
            <a:xfrm flipH="1">
              <a:off x="3131480" y="3874398"/>
              <a:ext cx="29097" cy="41851"/>
            </a:xfrm>
            <a:custGeom>
              <a:avLst/>
              <a:gdLst/>
              <a:ahLst/>
              <a:cxnLst/>
              <a:rect l="l" t="t" r="r" b="b"/>
              <a:pathLst>
                <a:path w="673" h="968" extrusionOk="0">
                  <a:moveTo>
                    <a:pt x="82" y="1"/>
                  </a:moveTo>
                  <a:lnTo>
                    <a:pt x="0" y="124"/>
                  </a:lnTo>
                  <a:cubicBezTo>
                    <a:pt x="0" y="131"/>
                    <a:pt x="528" y="488"/>
                    <a:pt x="528" y="968"/>
                  </a:cubicBezTo>
                  <a:lnTo>
                    <a:pt x="672" y="968"/>
                  </a:lnTo>
                  <a:cubicBezTo>
                    <a:pt x="672" y="405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6"/>
            <p:cNvSpPr/>
            <p:nvPr/>
          </p:nvSpPr>
          <p:spPr>
            <a:xfrm flipH="1">
              <a:off x="2736571" y="3498167"/>
              <a:ext cx="88675" cy="376879"/>
            </a:xfrm>
            <a:custGeom>
              <a:avLst/>
              <a:gdLst/>
              <a:ahLst/>
              <a:cxnLst/>
              <a:rect l="l" t="t" r="r" b="b"/>
              <a:pathLst>
                <a:path w="2051" h="8717" extrusionOk="0">
                  <a:moveTo>
                    <a:pt x="1084" y="0"/>
                  </a:moveTo>
                  <a:lnTo>
                    <a:pt x="912" y="62"/>
                  </a:lnTo>
                  <a:cubicBezTo>
                    <a:pt x="926" y="90"/>
                    <a:pt x="1858" y="2682"/>
                    <a:pt x="1468" y="4451"/>
                  </a:cubicBezTo>
                  <a:cubicBezTo>
                    <a:pt x="1296" y="5246"/>
                    <a:pt x="974" y="5905"/>
                    <a:pt x="693" y="6488"/>
                  </a:cubicBezTo>
                  <a:cubicBezTo>
                    <a:pt x="322" y="7256"/>
                    <a:pt x="0" y="7928"/>
                    <a:pt x="55" y="8716"/>
                  </a:cubicBezTo>
                  <a:lnTo>
                    <a:pt x="233" y="8703"/>
                  </a:lnTo>
                  <a:cubicBezTo>
                    <a:pt x="178" y="7969"/>
                    <a:pt x="494" y="7317"/>
                    <a:pt x="857" y="6563"/>
                  </a:cubicBezTo>
                  <a:cubicBezTo>
                    <a:pt x="1138" y="5973"/>
                    <a:pt x="1461" y="5301"/>
                    <a:pt x="1646" y="4492"/>
                  </a:cubicBezTo>
                  <a:cubicBezTo>
                    <a:pt x="2051" y="2668"/>
                    <a:pt x="1125" y="11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6"/>
            <p:cNvSpPr/>
            <p:nvPr/>
          </p:nvSpPr>
          <p:spPr>
            <a:xfrm flipH="1">
              <a:off x="2465574" y="3516542"/>
              <a:ext cx="88978" cy="376879"/>
            </a:xfrm>
            <a:custGeom>
              <a:avLst/>
              <a:gdLst/>
              <a:ahLst/>
              <a:cxnLst/>
              <a:rect l="l" t="t" r="r" b="b"/>
              <a:pathLst>
                <a:path w="2058" h="8717" extrusionOk="0">
                  <a:moveTo>
                    <a:pt x="960" y="1"/>
                  </a:moveTo>
                  <a:cubicBezTo>
                    <a:pt x="919" y="110"/>
                    <a:pt x="0" y="2668"/>
                    <a:pt x="405" y="4492"/>
                  </a:cubicBezTo>
                  <a:cubicBezTo>
                    <a:pt x="583" y="5301"/>
                    <a:pt x="905" y="5974"/>
                    <a:pt x="1193" y="6563"/>
                  </a:cubicBezTo>
                  <a:cubicBezTo>
                    <a:pt x="1557" y="7318"/>
                    <a:pt x="1865" y="7969"/>
                    <a:pt x="1810" y="8703"/>
                  </a:cubicBezTo>
                  <a:lnTo>
                    <a:pt x="1996" y="8717"/>
                  </a:lnTo>
                  <a:cubicBezTo>
                    <a:pt x="2057" y="7935"/>
                    <a:pt x="1735" y="7263"/>
                    <a:pt x="1351" y="6481"/>
                  </a:cubicBezTo>
                  <a:cubicBezTo>
                    <a:pt x="1077" y="5905"/>
                    <a:pt x="754" y="5240"/>
                    <a:pt x="583" y="4451"/>
                  </a:cubicBezTo>
                  <a:cubicBezTo>
                    <a:pt x="185" y="2682"/>
                    <a:pt x="1125" y="90"/>
                    <a:pt x="1132" y="62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6"/>
            <p:cNvSpPr/>
            <p:nvPr/>
          </p:nvSpPr>
          <p:spPr>
            <a:xfrm flipH="1">
              <a:off x="1875589" y="4830886"/>
              <a:ext cx="261831" cy="85432"/>
            </a:xfrm>
            <a:custGeom>
              <a:avLst/>
              <a:gdLst/>
              <a:ahLst/>
              <a:cxnLst/>
              <a:rect l="l" t="t" r="r" b="b"/>
              <a:pathLst>
                <a:path w="6056" h="1976" extrusionOk="0">
                  <a:moveTo>
                    <a:pt x="56" y="0"/>
                  </a:moveTo>
                  <a:lnTo>
                    <a:pt x="1" y="179"/>
                  </a:lnTo>
                  <a:lnTo>
                    <a:pt x="6001" y="1975"/>
                  </a:lnTo>
                  <a:lnTo>
                    <a:pt x="6056" y="179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6"/>
            <p:cNvSpPr/>
            <p:nvPr/>
          </p:nvSpPr>
          <p:spPr>
            <a:xfrm flipH="1">
              <a:off x="3904132" y="4046646"/>
              <a:ext cx="127846" cy="408614"/>
            </a:xfrm>
            <a:custGeom>
              <a:avLst/>
              <a:gdLst/>
              <a:ahLst/>
              <a:cxnLst/>
              <a:rect l="l" t="t" r="r" b="b"/>
              <a:pathLst>
                <a:path w="2957" h="9451" extrusionOk="0">
                  <a:moveTo>
                    <a:pt x="2778" y="1"/>
                  </a:moveTo>
                  <a:lnTo>
                    <a:pt x="1" y="9396"/>
                  </a:lnTo>
                  <a:lnTo>
                    <a:pt x="179" y="9451"/>
                  </a:lnTo>
                  <a:lnTo>
                    <a:pt x="2956" y="56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6"/>
            <p:cNvSpPr/>
            <p:nvPr/>
          </p:nvSpPr>
          <p:spPr>
            <a:xfrm flipH="1">
              <a:off x="2381655" y="3007709"/>
              <a:ext cx="102337" cy="114789"/>
            </a:xfrm>
            <a:custGeom>
              <a:avLst/>
              <a:gdLst/>
              <a:ahLst/>
              <a:cxnLst/>
              <a:rect l="l" t="t" r="r" b="b"/>
              <a:pathLst>
                <a:path w="2367" h="2655" extrusionOk="0">
                  <a:moveTo>
                    <a:pt x="1271" y="1"/>
                  </a:moveTo>
                  <a:cubicBezTo>
                    <a:pt x="653" y="1"/>
                    <a:pt x="14" y="811"/>
                    <a:pt x="14" y="811"/>
                  </a:cubicBezTo>
                  <a:lnTo>
                    <a:pt x="0" y="2601"/>
                  </a:lnTo>
                  <a:cubicBezTo>
                    <a:pt x="120" y="2638"/>
                    <a:pt x="238" y="2655"/>
                    <a:pt x="352" y="2655"/>
                  </a:cubicBezTo>
                  <a:cubicBezTo>
                    <a:pt x="1553" y="2655"/>
                    <a:pt x="2367" y="763"/>
                    <a:pt x="1721" y="180"/>
                  </a:cubicBezTo>
                  <a:cubicBezTo>
                    <a:pt x="1580" y="52"/>
                    <a:pt x="1426" y="1"/>
                    <a:pt x="1271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6"/>
            <p:cNvSpPr/>
            <p:nvPr/>
          </p:nvSpPr>
          <p:spPr>
            <a:xfrm flipH="1">
              <a:off x="2418145" y="3033088"/>
              <a:ext cx="56076" cy="37009"/>
            </a:xfrm>
            <a:custGeom>
              <a:avLst/>
              <a:gdLst/>
              <a:ahLst/>
              <a:cxnLst/>
              <a:rect l="l" t="t" r="r" b="b"/>
              <a:pathLst>
                <a:path w="1297" h="856" extrusionOk="0">
                  <a:moveTo>
                    <a:pt x="998" y="1"/>
                  </a:moveTo>
                  <a:cubicBezTo>
                    <a:pt x="475" y="1"/>
                    <a:pt x="24" y="732"/>
                    <a:pt x="1" y="773"/>
                  </a:cubicBezTo>
                  <a:lnTo>
                    <a:pt x="138" y="855"/>
                  </a:lnTo>
                  <a:cubicBezTo>
                    <a:pt x="144" y="849"/>
                    <a:pt x="565" y="164"/>
                    <a:pt x="997" y="164"/>
                  </a:cubicBezTo>
                  <a:cubicBezTo>
                    <a:pt x="1068" y="164"/>
                    <a:pt x="1138" y="182"/>
                    <a:pt x="1207" y="224"/>
                  </a:cubicBezTo>
                  <a:lnTo>
                    <a:pt x="1297" y="87"/>
                  </a:lnTo>
                  <a:cubicBezTo>
                    <a:pt x="1196" y="26"/>
                    <a:pt x="1096" y="1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6"/>
            <p:cNvSpPr/>
            <p:nvPr/>
          </p:nvSpPr>
          <p:spPr>
            <a:xfrm flipH="1">
              <a:off x="2432067" y="3040395"/>
              <a:ext cx="19326" cy="31778"/>
            </a:xfrm>
            <a:custGeom>
              <a:avLst/>
              <a:gdLst/>
              <a:ahLst/>
              <a:cxnLst/>
              <a:rect l="l" t="t" r="r" b="b"/>
              <a:pathLst>
                <a:path w="447" h="735" extrusionOk="0">
                  <a:moveTo>
                    <a:pt x="42" y="0"/>
                  </a:moveTo>
                  <a:lnTo>
                    <a:pt x="1" y="158"/>
                  </a:lnTo>
                  <a:cubicBezTo>
                    <a:pt x="90" y="172"/>
                    <a:pt x="165" y="227"/>
                    <a:pt x="206" y="309"/>
                  </a:cubicBezTo>
                  <a:cubicBezTo>
                    <a:pt x="268" y="460"/>
                    <a:pt x="172" y="659"/>
                    <a:pt x="172" y="659"/>
                  </a:cubicBezTo>
                  <a:lnTo>
                    <a:pt x="316" y="734"/>
                  </a:lnTo>
                  <a:cubicBezTo>
                    <a:pt x="316" y="727"/>
                    <a:pt x="446" y="467"/>
                    <a:pt x="357" y="247"/>
                  </a:cubicBezTo>
                  <a:cubicBezTo>
                    <a:pt x="295" y="124"/>
                    <a:pt x="179" y="28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6"/>
            <p:cNvSpPr/>
            <p:nvPr/>
          </p:nvSpPr>
          <p:spPr>
            <a:xfrm flipH="1">
              <a:off x="2945310" y="3025003"/>
              <a:ext cx="111633" cy="112022"/>
            </a:xfrm>
            <a:custGeom>
              <a:avLst/>
              <a:gdLst/>
              <a:ahLst/>
              <a:cxnLst/>
              <a:rect l="l" t="t" r="r" b="b"/>
              <a:pathLst>
                <a:path w="2582" h="2591" extrusionOk="0">
                  <a:moveTo>
                    <a:pt x="1029" y="1"/>
                  </a:moveTo>
                  <a:cubicBezTo>
                    <a:pt x="856" y="1"/>
                    <a:pt x="691" y="60"/>
                    <a:pt x="552" y="212"/>
                  </a:cubicBezTo>
                  <a:cubicBezTo>
                    <a:pt x="1" y="825"/>
                    <a:pt x="997" y="2591"/>
                    <a:pt x="2159" y="2591"/>
                  </a:cubicBezTo>
                  <a:cubicBezTo>
                    <a:pt x="2298" y="2591"/>
                    <a:pt x="2440" y="2565"/>
                    <a:pt x="2582" y="2510"/>
                  </a:cubicBezTo>
                  <a:lnTo>
                    <a:pt x="2335" y="727"/>
                  </a:lnTo>
                  <a:cubicBezTo>
                    <a:pt x="2335" y="727"/>
                    <a:pt x="1634" y="1"/>
                    <a:pt x="1029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6"/>
            <p:cNvSpPr/>
            <p:nvPr/>
          </p:nvSpPr>
          <p:spPr>
            <a:xfrm flipH="1">
              <a:off x="2962215" y="3050469"/>
              <a:ext cx="59318" cy="34415"/>
            </a:xfrm>
            <a:custGeom>
              <a:avLst/>
              <a:gdLst/>
              <a:ahLst/>
              <a:cxnLst/>
              <a:rect l="l" t="t" r="r" b="b"/>
              <a:pathLst>
                <a:path w="1372" h="796" extrusionOk="0">
                  <a:moveTo>
                    <a:pt x="327" y="0"/>
                  </a:moveTo>
                  <a:cubicBezTo>
                    <a:pt x="216" y="0"/>
                    <a:pt x="105" y="32"/>
                    <a:pt x="0" y="110"/>
                  </a:cubicBezTo>
                  <a:lnTo>
                    <a:pt x="96" y="240"/>
                  </a:lnTo>
                  <a:cubicBezTo>
                    <a:pt x="170" y="187"/>
                    <a:pt x="249" y="164"/>
                    <a:pt x="330" y="164"/>
                  </a:cubicBezTo>
                  <a:cubicBezTo>
                    <a:pt x="757" y="164"/>
                    <a:pt x="1243" y="790"/>
                    <a:pt x="1248" y="796"/>
                  </a:cubicBezTo>
                  <a:lnTo>
                    <a:pt x="1372" y="700"/>
                  </a:lnTo>
                  <a:cubicBezTo>
                    <a:pt x="1349" y="666"/>
                    <a:pt x="833" y="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6"/>
            <p:cNvSpPr/>
            <p:nvPr/>
          </p:nvSpPr>
          <p:spPr>
            <a:xfrm flipH="1">
              <a:off x="2987421" y="3056694"/>
              <a:ext cx="17510" cy="32340"/>
            </a:xfrm>
            <a:custGeom>
              <a:avLst/>
              <a:gdLst/>
              <a:ahLst/>
              <a:cxnLst/>
              <a:rect l="l" t="t" r="r" b="b"/>
              <a:pathLst>
                <a:path w="405" h="748" extrusionOk="0">
                  <a:moveTo>
                    <a:pt x="350" y="0"/>
                  </a:moveTo>
                  <a:cubicBezTo>
                    <a:pt x="220" y="42"/>
                    <a:pt x="117" y="131"/>
                    <a:pt x="69" y="261"/>
                  </a:cubicBezTo>
                  <a:cubicBezTo>
                    <a:pt x="0" y="487"/>
                    <a:pt x="165" y="734"/>
                    <a:pt x="172" y="748"/>
                  </a:cubicBezTo>
                  <a:lnTo>
                    <a:pt x="302" y="666"/>
                  </a:lnTo>
                  <a:cubicBezTo>
                    <a:pt x="302" y="659"/>
                    <a:pt x="172" y="467"/>
                    <a:pt x="227" y="309"/>
                  </a:cubicBezTo>
                  <a:cubicBezTo>
                    <a:pt x="254" y="234"/>
                    <a:pt x="323" y="172"/>
                    <a:pt x="405" y="151"/>
                  </a:cubicBezTo>
                  <a:lnTo>
                    <a:pt x="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6"/>
            <p:cNvSpPr/>
            <p:nvPr/>
          </p:nvSpPr>
          <p:spPr>
            <a:xfrm flipH="1">
              <a:off x="2463802" y="2717473"/>
              <a:ext cx="520679" cy="746279"/>
            </a:xfrm>
            <a:custGeom>
              <a:avLst/>
              <a:gdLst/>
              <a:ahLst/>
              <a:cxnLst/>
              <a:rect l="l" t="t" r="r" b="b"/>
              <a:pathLst>
                <a:path w="12043" h="17261" extrusionOk="0">
                  <a:moveTo>
                    <a:pt x="5743" y="1"/>
                  </a:moveTo>
                  <a:cubicBezTo>
                    <a:pt x="1588" y="1"/>
                    <a:pt x="264" y="3321"/>
                    <a:pt x="131" y="6941"/>
                  </a:cubicBezTo>
                  <a:cubicBezTo>
                    <a:pt x="1" y="10528"/>
                    <a:pt x="1009" y="13970"/>
                    <a:pt x="3649" y="14670"/>
                  </a:cubicBezTo>
                  <a:lnTo>
                    <a:pt x="3649" y="16432"/>
                  </a:lnTo>
                  <a:cubicBezTo>
                    <a:pt x="3649" y="16432"/>
                    <a:pt x="5282" y="17261"/>
                    <a:pt x="7526" y="17261"/>
                  </a:cubicBezTo>
                  <a:cubicBezTo>
                    <a:pt x="8883" y="17261"/>
                    <a:pt x="10464" y="16958"/>
                    <a:pt x="12043" y="15986"/>
                  </a:cubicBezTo>
                  <a:cubicBezTo>
                    <a:pt x="12043" y="15986"/>
                    <a:pt x="11912" y="13902"/>
                    <a:pt x="11899" y="9506"/>
                  </a:cubicBezTo>
                  <a:cubicBezTo>
                    <a:pt x="11885" y="4959"/>
                    <a:pt x="11240" y="228"/>
                    <a:pt x="6083" y="8"/>
                  </a:cubicBezTo>
                  <a:cubicBezTo>
                    <a:pt x="5968" y="3"/>
                    <a:pt x="5854" y="1"/>
                    <a:pt x="5743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6"/>
            <p:cNvSpPr/>
            <p:nvPr/>
          </p:nvSpPr>
          <p:spPr>
            <a:xfrm flipH="1">
              <a:off x="2694158" y="3338370"/>
              <a:ext cx="132602" cy="60529"/>
            </a:xfrm>
            <a:custGeom>
              <a:avLst/>
              <a:gdLst/>
              <a:ahLst/>
              <a:cxnLst/>
              <a:rect l="l" t="t" r="r" b="b"/>
              <a:pathLst>
                <a:path w="3067" h="1400" extrusionOk="0">
                  <a:moveTo>
                    <a:pt x="3066" y="0"/>
                  </a:moveTo>
                  <a:lnTo>
                    <a:pt x="3066" y="0"/>
                  </a:lnTo>
                  <a:cubicBezTo>
                    <a:pt x="2198" y="249"/>
                    <a:pt x="1303" y="319"/>
                    <a:pt x="533" y="319"/>
                  </a:cubicBezTo>
                  <a:cubicBezTo>
                    <a:pt x="347" y="319"/>
                    <a:pt x="169" y="315"/>
                    <a:pt x="1" y="309"/>
                  </a:cubicBezTo>
                  <a:lnTo>
                    <a:pt x="1" y="1399"/>
                  </a:lnTo>
                  <a:cubicBezTo>
                    <a:pt x="1112" y="1152"/>
                    <a:pt x="2154" y="679"/>
                    <a:pt x="3066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6"/>
            <p:cNvSpPr/>
            <p:nvPr/>
          </p:nvSpPr>
          <p:spPr>
            <a:xfrm flipH="1">
              <a:off x="2894898" y="3075977"/>
              <a:ext cx="83357" cy="99657"/>
            </a:xfrm>
            <a:custGeom>
              <a:avLst/>
              <a:gdLst/>
              <a:ahLst/>
              <a:cxnLst/>
              <a:rect l="l" t="t" r="r" b="b"/>
              <a:pathLst>
                <a:path w="1928" h="2305" extrusionOk="0">
                  <a:moveTo>
                    <a:pt x="433" y="0"/>
                  </a:moveTo>
                  <a:cubicBezTo>
                    <a:pt x="289" y="0"/>
                    <a:pt x="145" y="14"/>
                    <a:pt x="1" y="48"/>
                  </a:cubicBezTo>
                  <a:cubicBezTo>
                    <a:pt x="35" y="803"/>
                    <a:pt x="138" y="1557"/>
                    <a:pt x="302" y="2297"/>
                  </a:cubicBezTo>
                  <a:cubicBezTo>
                    <a:pt x="343" y="2304"/>
                    <a:pt x="385" y="2304"/>
                    <a:pt x="433" y="2304"/>
                  </a:cubicBezTo>
                  <a:cubicBezTo>
                    <a:pt x="1255" y="2304"/>
                    <a:pt x="1928" y="1783"/>
                    <a:pt x="1928" y="1152"/>
                  </a:cubicBezTo>
                  <a:cubicBezTo>
                    <a:pt x="1928" y="514"/>
                    <a:pt x="1255" y="0"/>
                    <a:pt x="433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6"/>
            <p:cNvSpPr/>
            <p:nvPr/>
          </p:nvSpPr>
          <p:spPr>
            <a:xfrm flipH="1">
              <a:off x="2583303" y="3075977"/>
              <a:ext cx="129013" cy="99354"/>
            </a:xfrm>
            <a:custGeom>
              <a:avLst/>
              <a:gdLst/>
              <a:ahLst/>
              <a:cxnLst/>
              <a:rect l="l" t="t" r="r" b="b"/>
              <a:pathLst>
                <a:path w="2984" h="2298" extrusionOk="0">
                  <a:moveTo>
                    <a:pt x="1489" y="0"/>
                  </a:moveTo>
                  <a:cubicBezTo>
                    <a:pt x="666" y="0"/>
                    <a:pt x="1" y="514"/>
                    <a:pt x="1" y="1152"/>
                  </a:cubicBezTo>
                  <a:cubicBezTo>
                    <a:pt x="1" y="1783"/>
                    <a:pt x="666" y="2297"/>
                    <a:pt x="1489" y="2297"/>
                  </a:cubicBezTo>
                  <a:cubicBezTo>
                    <a:pt x="2319" y="2297"/>
                    <a:pt x="2984" y="1783"/>
                    <a:pt x="2984" y="1152"/>
                  </a:cubicBezTo>
                  <a:cubicBezTo>
                    <a:pt x="2984" y="514"/>
                    <a:pt x="2319" y="0"/>
                    <a:pt x="1489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6"/>
            <p:cNvSpPr/>
            <p:nvPr/>
          </p:nvSpPr>
          <p:spPr>
            <a:xfrm flipH="1">
              <a:off x="2469120" y="2717473"/>
              <a:ext cx="515059" cy="638235"/>
            </a:xfrm>
            <a:custGeom>
              <a:avLst/>
              <a:gdLst/>
              <a:ahLst/>
              <a:cxnLst/>
              <a:rect l="l" t="t" r="r" b="b"/>
              <a:pathLst>
                <a:path w="11913" h="14762" extrusionOk="0">
                  <a:moveTo>
                    <a:pt x="1969" y="3170"/>
                  </a:moveTo>
                  <a:cubicBezTo>
                    <a:pt x="1969" y="3170"/>
                    <a:pt x="2609" y="4350"/>
                    <a:pt x="3692" y="4350"/>
                  </a:cubicBezTo>
                  <a:cubicBezTo>
                    <a:pt x="3707" y="4350"/>
                    <a:pt x="3722" y="4350"/>
                    <a:pt x="3738" y="4349"/>
                  </a:cubicBezTo>
                  <a:cubicBezTo>
                    <a:pt x="4856" y="4315"/>
                    <a:pt x="4938" y="3931"/>
                    <a:pt x="4938" y="3931"/>
                  </a:cubicBezTo>
                  <a:cubicBezTo>
                    <a:pt x="5057" y="4481"/>
                    <a:pt x="5543" y="4872"/>
                    <a:pt x="6096" y="4872"/>
                  </a:cubicBezTo>
                  <a:cubicBezTo>
                    <a:pt x="6114" y="4872"/>
                    <a:pt x="6133" y="4871"/>
                    <a:pt x="6152" y="4870"/>
                  </a:cubicBezTo>
                  <a:cubicBezTo>
                    <a:pt x="6783" y="4870"/>
                    <a:pt x="7393" y="4644"/>
                    <a:pt x="7873" y="4232"/>
                  </a:cubicBezTo>
                  <a:cubicBezTo>
                    <a:pt x="7873" y="4232"/>
                    <a:pt x="8902" y="5508"/>
                    <a:pt x="9944" y="5734"/>
                  </a:cubicBezTo>
                  <a:cubicBezTo>
                    <a:pt x="10019" y="6338"/>
                    <a:pt x="10205" y="8251"/>
                    <a:pt x="9471" y="9307"/>
                  </a:cubicBezTo>
                  <a:cubicBezTo>
                    <a:pt x="9094" y="9848"/>
                    <a:pt x="8518" y="10032"/>
                    <a:pt x="7862" y="10032"/>
                  </a:cubicBezTo>
                  <a:cubicBezTo>
                    <a:pt x="6980" y="10032"/>
                    <a:pt x="5953" y="9699"/>
                    <a:pt x="5068" y="9451"/>
                  </a:cubicBezTo>
                  <a:cubicBezTo>
                    <a:pt x="4683" y="9343"/>
                    <a:pt x="4351" y="9304"/>
                    <a:pt x="4046" y="9304"/>
                  </a:cubicBezTo>
                  <a:cubicBezTo>
                    <a:pt x="3245" y="9304"/>
                    <a:pt x="2630" y="9573"/>
                    <a:pt x="1730" y="9573"/>
                  </a:cubicBezTo>
                  <a:cubicBezTo>
                    <a:pt x="1599" y="9573"/>
                    <a:pt x="1462" y="9567"/>
                    <a:pt x="1317" y="9554"/>
                  </a:cubicBezTo>
                  <a:cubicBezTo>
                    <a:pt x="7" y="9437"/>
                    <a:pt x="679" y="6283"/>
                    <a:pt x="851" y="5364"/>
                  </a:cubicBezTo>
                  <a:lnTo>
                    <a:pt x="864" y="5364"/>
                  </a:lnTo>
                  <a:cubicBezTo>
                    <a:pt x="864" y="5364"/>
                    <a:pt x="1173" y="3190"/>
                    <a:pt x="1969" y="3170"/>
                  </a:cubicBezTo>
                  <a:close/>
                  <a:moveTo>
                    <a:pt x="5731" y="1"/>
                  </a:moveTo>
                  <a:cubicBezTo>
                    <a:pt x="2236" y="1"/>
                    <a:pt x="760" y="2337"/>
                    <a:pt x="288" y="5227"/>
                  </a:cubicBezTo>
                  <a:cubicBezTo>
                    <a:pt x="288" y="5241"/>
                    <a:pt x="288" y="5261"/>
                    <a:pt x="282" y="5282"/>
                  </a:cubicBezTo>
                  <a:cubicBezTo>
                    <a:pt x="268" y="5391"/>
                    <a:pt x="247" y="5494"/>
                    <a:pt x="234" y="5604"/>
                  </a:cubicBezTo>
                  <a:cubicBezTo>
                    <a:pt x="179" y="6043"/>
                    <a:pt x="144" y="6489"/>
                    <a:pt x="131" y="6941"/>
                  </a:cubicBezTo>
                  <a:cubicBezTo>
                    <a:pt x="0" y="10528"/>
                    <a:pt x="1002" y="13970"/>
                    <a:pt x="3642" y="14670"/>
                  </a:cubicBezTo>
                  <a:lnTo>
                    <a:pt x="3642" y="14738"/>
                  </a:lnTo>
                  <a:cubicBezTo>
                    <a:pt x="3990" y="14754"/>
                    <a:pt x="4326" y="14761"/>
                    <a:pt x="4649" y="14761"/>
                  </a:cubicBezTo>
                  <a:cubicBezTo>
                    <a:pt x="8883" y="14761"/>
                    <a:pt x="10963" y="13463"/>
                    <a:pt x="11912" y="11844"/>
                  </a:cubicBezTo>
                  <a:cubicBezTo>
                    <a:pt x="11905" y="11152"/>
                    <a:pt x="11892" y="10377"/>
                    <a:pt x="11892" y="9506"/>
                  </a:cubicBezTo>
                  <a:cubicBezTo>
                    <a:pt x="11885" y="8251"/>
                    <a:pt x="11727" y="5158"/>
                    <a:pt x="11727" y="5158"/>
                  </a:cubicBezTo>
                  <a:cubicBezTo>
                    <a:pt x="11247" y="2052"/>
                    <a:pt x="9814" y="166"/>
                    <a:pt x="6076" y="8"/>
                  </a:cubicBezTo>
                  <a:cubicBezTo>
                    <a:pt x="5959" y="3"/>
                    <a:pt x="5844" y="1"/>
                    <a:pt x="5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6"/>
            <p:cNvSpPr/>
            <p:nvPr/>
          </p:nvSpPr>
          <p:spPr>
            <a:xfrm flipH="1">
              <a:off x="2809206" y="3010736"/>
              <a:ext cx="51277" cy="106963"/>
            </a:xfrm>
            <a:custGeom>
              <a:avLst/>
              <a:gdLst/>
              <a:ahLst/>
              <a:cxnLst/>
              <a:rect l="l" t="t" r="r" b="b"/>
              <a:pathLst>
                <a:path w="1186" h="2474" extrusionOk="0">
                  <a:moveTo>
                    <a:pt x="753" y="0"/>
                  </a:moveTo>
                  <a:lnTo>
                    <a:pt x="719" y="1324"/>
                  </a:lnTo>
                  <a:cubicBezTo>
                    <a:pt x="719" y="1324"/>
                    <a:pt x="692" y="1321"/>
                    <a:pt x="649" y="1321"/>
                  </a:cubicBezTo>
                  <a:cubicBezTo>
                    <a:pt x="469" y="1321"/>
                    <a:pt x="0" y="1379"/>
                    <a:pt x="6" y="1982"/>
                  </a:cubicBezTo>
                  <a:cubicBezTo>
                    <a:pt x="14" y="2394"/>
                    <a:pt x="455" y="2474"/>
                    <a:pt x="795" y="2474"/>
                  </a:cubicBezTo>
                  <a:cubicBezTo>
                    <a:pt x="1010" y="2474"/>
                    <a:pt x="1185" y="2442"/>
                    <a:pt x="1185" y="2442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6"/>
            <p:cNvSpPr/>
            <p:nvPr/>
          </p:nvSpPr>
          <p:spPr>
            <a:xfrm flipH="1">
              <a:off x="2808601" y="3010433"/>
              <a:ext cx="55211" cy="110638"/>
            </a:xfrm>
            <a:custGeom>
              <a:avLst/>
              <a:gdLst/>
              <a:ahLst/>
              <a:cxnLst/>
              <a:rect l="l" t="t" r="r" b="b"/>
              <a:pathLst>
                <a:path w="1277" h="2559" extrusionOk="0">
                  <a:moveTo>
                    <a:pt x="748" y="1"/>
                  </a:moveTo>
                  <a:lnTo>
                    <a:pt x="721" y="1256"/>
                  </a:lnTo>
                  <a:cubicBezTo>
                    <a:pt x="711" y="1255"/>
                    <a:pt x="702" y="1255"/>
                    <a:pt x="693" y="1255"/>
                  </a:cubicBezTo>
                  <a:cubicBezTo>
                    <a:pt x="518" y="1255"/>
                    <a:pt x="350" y="1316"/>
                    <a:pt x="220" y="1427"/>
                  </a:cubicBezTo>
                  <a:cubicBezTo>
                    <a:pt x="76" y="1557"/>
                    <a:pt x="7" y="1749"/>
                    <a:pt x="7" y="1996"/>
                  </a:cubicBezTo>
                  <a:cubicBezTo>
                    <a:pt x="1" y="2147"/>
                    <a:pt x="69" y="2284"/>
                    <a:pt x="186" y="2380"/>
                  </a:cubicBezTo>
                  <a:cubicBezTo>
                    <a:pt x="364" y="2524"/>
                    <a:pt x="638" y="2559"/>
                    <a:pt x="872" y="2559"/>
                  </a:cubicBezTo>
                  <a:cubicBezTo>
                    <a:pt x="1002" y="2559"/>
                    <a:pt x="1139" y="2545"/>
                    <a:pt x="1276" y="2524"/>
                  </a:cubicBezTo>
                  <a:lnTo>
                    <a:pt x="1249" y="2367"/>
                  </a:lnTo>
                  <a:cubicBezTo>
                    <a:pt x="1245" y="2367"/>
                    <a:pt x="1066" y="2399"/>
                    <a:pt x="853" y="2399"/>
                  </a:cubicBezTo>
                  <a:cubicBezTo>
                    <a:pt x="652" y="2399"/>
                    <a:pt x="422" y="2370"/>
                    <a:pt x="282" y="2257"/>
                  </a:cubicBezTo>
                  <a:cubicBezTo>
                    <a:pt x="206" y="2195"/>
                    <a:pt x="158" y="2092"/>
                    <a:pt x="165" y="1996"/>
                  </a:cubicBezTo>
                  <a:cubicBezTo>
                    <a:pt x="158" y="1790"/>
                    <a:pt x="213" y="1640"/>
                    <a:pt x="323" y="1544"/>
                  </a:cubicBezTo>
                  <a:cubicBezTo>
                    <a:pt x="455" y="1427"/>
                    <a:pt x="644" y="1411"/>
                    <a:pt x="733" y="1411"/>
                  </a:cubicBezTo>
                  <a:cubicBezTo>
                    <a:pt x="764" y="1411"/>
                    <a:pt x="782" y="1413"/>
                    <a:pt x="782" y="1413"/>
                  </a:cubicBezTo>
                  <a:lnTo>
                    <a:pt x="872" y="1427"/>
                  </a:lnTo>
                  <a:lnTo>
                    <a:pt x="913" y="7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6"/>
            <p:cNvSpPr/>
            <p:nvPr/>
          </p:nvSpPr>
          <p:spPr>
            <a:xfrm flipH="1">
              <a:off x="2709506" y="3004812"/>
              <a:ext cx="55860" cy="26676"/>
            </a:xfrm>
            <a:custGeom>
              <a:avLst/>
              <a:gdLst/>
              <a:ahLst/>
              <a:cxnLst/>
              <a:rect l="l" t="t" r="r" b="b"/>
              <a:pathLst>
                <a:path w="1292" h="617" extrusionOk="0">
                  <a:moveTo>
                    <a:pt x="332" y="0"/>
                  </a:moveTo>
                  <a:cubicBezTo>
                    <a:pt x="243" y="0"/>
                    <a:pt x="170" y="17"/>
                    <a:pt x="131" y="55"/>
                  </a:cubicBezTo>
                  <a:cubicBezTo>
                    <a:pt x="0" y="172"/>
                    <a:pt x="179" y="405"/>
                    <a:pt x="460" y="494"/>
                  </a:cubicBezTo>
                  <a:cubicBezTo>
                    <a:pt x="636" y="551"/>
                    <a:pt x="848" y="617"/>
                    <a:pt x="996" y="617"/>
                  </a:cubicBezTo>
                  <a:cubicBezTo>
                    <a:pt x="1079" y="617"/>
                    <a:pt x="1141" y="596"/>
                    <a:pt x="1166" y="542"/>
                  </a:cubicBezTo>
                  <a:cubicBezTo>
                    <a:pt x="1292" y="258"/>
                    <a:pt x="683" y="0"/>
                    <a:pt x="33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6"/>
            <p:cNvSpPr/>
            <p:nvPr/>
          </p:nvSpPr>
          <p:spPr>
            <a:xfrm flipH="1">
              <a:off x="2709290" y="3001181"/>
              <a:ext cx="56076" cy="33723"/>
            </a:xfrm>
            <a:custGeom>
              <a:avLst/>
              <a:gdLst/>
              <a:ahLst/>
              <a:cxnLst/>
              <a:rect l="l" t="t" r="r" b="b"/>
              <a:pathLst>
                <a:path w="1297" h="780" extrusionOk="0">
                  <a:moveTo>
                    <a:pt x="297" y="151"/>
                  </a:moveTo>
                  <a:cubicBezTo>
                    <a:pt x="306" y="151"/>
                    <a:pt x="314" y="152"/>
                    <a:pt x="323" y="153"/>
                  </a:cubicBezTo>
                  <a:lnTo>
                    <a:pt x="323" y="160"/>
                  </a:lnTo>
                  <a:cubicBezTo>
                    <a:pt x="556" y="167"/>
                    <a:pt x="775" y="235"/>
                    <a:pt x="967" y="359"/>
                  </a:cubicBezTo>
                  <a:cubicBezTo>
                    <a:pt x="1050" y="414"/>
                    <a:pt x="1139" y="503"/>
                    <a:pt x="1098" y="599"/>
                  </a:cubicBezTo>
                  <a:cubicBezTo>
                    <a:pt x="1092" y="611"/>
                    <a:pt x="1071" y="626"/>
                    <a:pt x="1008" y="626"/>
                  </a:cubicBezTo>
                  <a:cubicBezTo>
                    <a:pt x="926" y="626"/>
                    <a:pt x="771" y="600"/>
                    <a:pt x="480" y="503"/>
                  </a:cubicBezTo>
                  <a:cubicBezTo>
                    <a:pt x="309" y="441"/>
                    <a:pt x="179" y="324"/>
                    <a:pt x="165" y="242"/>
                  </a:cubicBezTo>
                  <a:cubicBezTo>
                    <a:pt x="158" y="221"/>
                    <a:pt x="165" y="201"/>
                    <a:pt x="179" y="187"/>
                  </a:cubicBezTo>
                  <a:cubicBezTo>
                    <a:pt x="213" y="164"/>
                    <a:pt x="256" y="151"/>
                    <a:pt x="297" y="151"/>
                  </a:cubicBezTo>
                  <a:close/>
                  <a:moveTo>
                    <a:pt x="332" y="1"/>
                  </a:moveTo>
                  <a:cubicBezTo>
                    <a:pt x="224" y="1"/>
                    <a:pt x="132" y="24"/>
                    <a:pt x="76" y="77"/>
                  </a:cubicBezTo>
                  <a:cubicBezTo>
                    <a:pt x="21" y="132"/>
                    <a:pt x="0" y="208"/>
                    <a:pt x="21" y="276"/>
                  </a:cubicBezTo>
                  <a:cubicBezTo>
                    <a:pt x="48" y="420"/>
                    <a:pt x="220" y="571"/>
                    <a:pt x="432" y="647"/>
                  </a:cubicBezTo>
                  <a:cubicBezTo>
                    <a:pt x="618" y="715"/>
                    <a:pt x="803" y="756"/>
                    <a:pt x="1002" y="777"/>
                  </a:cubicBezTo>
                  <a:cubicBezTo>
                    <a:pt x="1012" y="779"/>
                    <a:pt x="1022" y="779"/>
                    <a:pt x="1032" y="779"/>
                  </a:cubicBezTo>
                  <a:cubicBezTo>
                    <a:pt x="1112" y="779"/>
                    <a:pt x="1192" y="733"/>
                    <a:pt x="1235" y="654"/>
                  </a:cubicBezTo>
                  <a:cubicBezTo>
                    <a:pt x="1269" y="571"/>
                    <a:pt x="1296" y="407"/>
                    <a:pt x="1050" y="235"/>
                  </a:cubicBezTo>
                  <a:cubicBezTo>
                    <a:pt x="876" y="108"/>
                    <a:pt x="567" y="1"/>
                    <a:pt x="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6"/>
            <p:cNvSpPr/>
            <p:nvPr/>
          </p:nvSpPr>
          <p:spPr>
            <a:xfrm flipH="1">
              <a:off x="2882446" y="3004812"/>
              <a:ext cx="55557" cy="26676"/>
            </a:xfrm>
            <a:custGeom>
              <a:avLst/>
              <a:gdLst/>
              <a:ahLst/>
              <a:cxnLst/>
              <a:rect l="l" t="t" r="r" b="b"/>
              <a:pathLst>
                <a:path w="1285" h="617" extrusionOk="0">
                  <a:moveTo>
                    <a:pt x="957" y="0"/>
                  </a:moveTo>
                  <a:cubicBezTo>
                    <a:pt x="604" y="0"/>
                    <a:pt x="0" y="258"/>
                    <a:pt x="126" y="542"/>
                  </a:cubicBezTo>
                  <a:cubicBezTo>
                    <a:pt x="148" y="596"/>
                    <a:pt x="209" y="617"/>
                    <a:pt x="291" y="617"/>
                  </a:cubicBezTo>
                  <a:cubicBezTo>
                    <a:pt x="438" y="617"/>
                    <a:pt x="652" y="551"/>
                    <a:pt x="832" y="494"/>
                  </a:cubicBezTo>
                  <a:cubicBezTo>
                    <a:pt x="1106" y="405"/>
                    <a:pt x="1285" y="172"/>
                    <a:pt x="1161" y="55"/>
                  </a:cubicBezTo>
                  <a:cubicBezTo>
                    <a:pt x="1121" y="17"/>
                    <a:pt x="1047" y="0"/>
                    <a:pt x="95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6"/>
            <p:cNvSpPr/>
            <p:nvPr/>
          </p:nvSpPr>
          <p:spPr>
            <a:xfrm flipH="1">
              <a:off x="2882446" y="3001310"/>
              <a:ext cx="55773" cy="33464"/>
            </a:xfrm>
            <a:custGeom>
              <a:avLst/>
              <a:gdLst/>
              <a:ahLst/>
              <a:cxnLst/>
              <a:rect l="l" t="t" r="r" b="b"/>
              <a:pathLst>
                <a:path w="1290" h="774" extrusionOk="0">
                  <a:moveTo>
                    <a:pt x="967" y="150"/>
                  </a:moveTo>
                  <a:lnTo>
                    <a:pt x="967" y="157"/>
                  </a:lnTo>
                  <a:cubicBezTo>
                    <a:pt x="979" y="155"/>
                    <a:pt x="990" y="154"/>
                    <a:pt x="1002" y="154"/>
                  </a:cubicBezTo>
                  <a:cubicBezTo>
                    <a:pt x="1040" y="154"/>
                    <a:pt x="1080" y="163"/>
                    <a:pt x="1111" y="184"/>
                  </a:cubicBezTo>
                  <a:cubicBezTo>
                    <a:pt x="1132" y="198"/>
                    <a:pt x="1132" y="218"/>
                    <a:pt x="1132" y="239"/>
                  </a:cubicBezTo>
                  <a:cubicBezTo>
                    <a:pt x="1111" y="321"/>
                    <a:pt x="988" y="438"/>
                    <a:pt x="810" y="500"/>
                  </a:cubicBezTo>
                  <a:cubicBezTo>
                    <a:pt x="527" y="594"/>
                    <a:pt x="373" y="623"/>
                    <a:pt x="290" y="623"/>
                  </a:cubicBezTo>
                  <a:cubicBezTo>
                    <a:pt x="227" y="623"/>
                    <a:pt x="205" y="606"/>
                    <a:pt x="199" y="589"/>
                  </a:cubicBezTo>
                  <a:cubicBezTo>
                    <a:pt x="158" y="500"/>
                    <a:pt x="240" y="411"/>
                    <a:pt x="329" y="356"/>
                  </a:cubicBezTo>
                  <a:cubicBezTo>
                    <a:pt x="522" y="232"/>
                    <a:pt x="741" y="157"/>
                    <a:pt x="967" y="150"/>
                  </a:cubicBezTo>
                  <a:close/>
                  <a:moveTo>
                    <a:pt x="960" y="1"/>
                  </a:moveTo>
                  <a:cubicBezTo>
                    <a:pt x="727" y="1"/>
                    <a:pt x="419" y="105"/>
                    <a:pt x="240" y="232"/>
                  </a:cubicBezTo>
                  <a:cubicBezTo>
                    <a:pt x="0" y="404"/>
                    <a:pt x="21" y="568"/>
                    <a:pt x="62" y="651"/>
                  </a:cubicBezTo>
                  <a:cubicBezTo>
                    <a:pt x="96" y="740"/>
                    <a:pt x="185" y="774"/>
                    <a:pt x="295" y="774"/>
                  </a:cubicBezTo>
                  <a:cubicBezTo>
                    <a:pt x="487" y="753"/>
                    <a:pt x="679" y="712"/>
                    <a:pt x="858" y="637"/>
                  </a:cubicBezTo>
                  <a:cubicBezTo>
                    <a:pt x="1070" y="568"/>
                    <a:pt x="1242" y="417"/>
                    <a:pt x="1276" y="273"/>
                  </a:cubicBezTo>
                  <a:cubicBezTo>
                    <a:pt x="1290" y="198"/>
                    <a:pt x="1269" y="122"/>
                    <a:pt x="1214" y="74"/>
                  </a:cubicBezTo>
                  <a:cubicBezTo>
                    <a:pt x="1158" y="23"/>
                    <a:pt x="1067" y="1"/>
                    <a:pt x="9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6"/>
            <p:cNvSpPr/>
            <p:nvPr/>
          </p:nvSpPr>
          <p:spPr>
            <a:xfrm flipH="1">
              <a:off x="2888369" y="3039746"/>
              <a:ext cx="27627" cy="25898"/>
            </a:xfrm>
            <a:custGeom>
              <a:avLst/>
              <a:gdLst/>
              <a:ahLst/>
              <a:cxnLst/>
              <a:rect l="l" t="t" r="r" b="b"/>
              <a:pathLst>
                <a:path w="639" h="599" extrusionOk="0">
                  <a:moveTo>
                    <a:pt x="326" y="1"/>
                  </a:moveTo>
                  <a:cubicBezTo>
                    <a:pt x="165" y="1"/>
                    <a:pt x="34" y="126"/>
                    <a:pt x="21" y="283"/>
                  </a:cubicBezTo>
                  <a:cubicBezTo>
                    <a:pt x="1" y="447"/>
                    <a:pt x="131" y="591"/>
                    <a:pt x="296" y="598"/>
                  </a:cubicBezTo>
                  <a:cubicBezTo>
                    <a:pt x="300" y="598"/>
                    <a:pt x="304" y="598"/>
                    <a:pt x="309" y="598"/>
                  </a:cubicBezTo>
                  <a:cubicBezTo>
                    <a:pt x="468" y="598"/>
                    <a:pt x="604" y="477"/>
                    <a:pt x="618" y="317"/>
                  </a:cubicBezTo>
                  <a:cubicBezTo>
                    <a:pt x="638" y="152"/>
                    <a:pt x="515" y="8"/>
                    <a:pt x="350" y="2"/>
                  </a:cubicBezTo>
                  <a:cubicBezTo>
                    <a:pt x="342" y="1"/>
                    <a:pt x="334" y="1"/>
                    <a:pt x="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6"/>
            <p:cNvSpPr/>
            <p:nvPr/>
          </p:nvSpPr>
          <p:spPr>
            <a:xfrm flipH="1">
              <a:off x="2741327" y="3044502"/>
              <a:ext cx="27325" cy="25898"/>
            </a:xfrm>
            <a:custGeom>
              <a:avLst/>
              <a:gdLst/>
              <a:ahLst/>
              <a:cxnLst/>
              <a:rect l="l" t="t" r="r" b="b"/>
              <a:pathLst>
                <a:path w="632" h="599" extrusionOk="0">
                  <a:moveTo>
                    <a:pt x="330" y="1"/>
                  </a:moveTo>
                  <a:cubicBezTo>
                    <a:pt x="165" y="1"/>
                    <a:pt x="28" y="122"/>
                    <a:pt x="15" y="282"/>
                  </a:cubicBezTo>
                  <a:cubicBezTo>
                    <a:pt x="1" y="447"/>
                    <a:pt x="124" y="591"/>
                    <a:pt x="289" y="598"/>
                  </a:cubicBezTo>
                  <a:cubicBezTo>
                    <a:pt x="293" y="598"/>
                    <a:pt x="298" y="598"/>
                    <a:pt x="302" y="598"/>
                  </a:cubicBezTo>
                  <a:cubicBezTo>
                    <a:pt x="461" y="598"/>
                    <a:pt x="598" y="477"/>
                    <a:pt x="611" y="317"/>
                  </a:cubicBezTo>
                  <a:cubicBezTo>
                    <a:pt x="632" y="152"/>
                    <a:pt x="508" y="8"/>
                    <a:pt x="344" y="1"/>
                  </a:cubicBezTo>
                  <a:cubicBezTo>
                    <a:pt x="339" y="1"/>
                    <a:pt x="335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6"/>
            <p:cNvSpPr/>
            <p:nvPr/>
          </p:nvSpPr>
          <p:spPr>
            <a:xfrm flipH="1">
              <a:off x="2774229" y="3124271"/>
              <a:ext cx="67922" cy="27325"/>
            </a:xfrm>
            <a:custGeom>
              <a:avLst/>
              <a:gdLst/>
              <a:ahLst/>
              <a:cxnLst/>
              <a:rect l="l" t="t" r="r" b="b"/>
              <a:pathLst>
                <a:path w="1571" h="632" extrusionOk="0">
                  <a:moveTo>
                    <a:pt x="1440" y="1"/>
                  </a:moveTo>
                  <a:cubicBezTo>
                    <a:pt x="1202" y="304"/>
                    <a:pt x="844" y="474"/>
                    <a:pt x="475" y="474"/>
                  </a:cubicBezTo>
                  <a:cubicBezTo>
                    <a:pt x="335" y="474"/>
                    <a:pt x="193" y="450"/>
                    <a:pt x="55" y="399"/>
                  </a:cubicBezTo>
                  <a:lnTo>
                    <a:pt x="0" y="556"/>
                  </a:lnTo>
                  <a:cubicBezTo>
                    <a:pt x="158" y="604"/>
                    <a:pt x="323" y="632"/>
                    <a:pt x="487" y="632"/>
                  </a:cubicBezTo>
                  <a:cubicBezTo>
                    <a:pt x="912" y="625"/>
                    <a:pt x="1310" y="426"/>
                    <a:pt x="1571" y="90"/>
                  </a:cubicBezTo>
                  <a:lnTo>
                    <a:pt x="1440" y="1"/>
                  </a:lnTo>
                  <a:close/>
                </a:path>
              </a:pathLst>
            </a:custGeom>
            <a:solidFill>
              <a:srgbClr val="E85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6"/>
            <p:cNvSpPr/>
            <p:nvPr/>
          </p:nvSpPr>
          <p:spPr>
            <a:xfrm flipH="1">
              <a:off x="2461726" y="3405644"/>
              <a:ext cx="366503" cy="58756"/>
            </a:xfrm>
            <a:custGeom>
              <a:avLst/>
              <a:gdLst/>
              <a:ahLst/>
              <a:cxnLst/>
              <a:rect l="l" t="t" r="r" b="b"/>
              <a:pathLst>
                <a:path w="8477" h="1359" extrusionOk="0">
                  <a:moveTo>
                    <a:pt x="8387" y="1"/>
                  </a:moveTo>
                  <a:cubicBezTo>
                    <a:pt x="6855" y="916"/>
                    <a:pt x="5288" y="1200"/>
                    <a:pt x="3933" y="1200"/>
                  </a:cubicBezTo>
                  <a:cubicBezTo>
                    <a:pt x="1734" y="1200"/>
                    <a:pt x="95" y="452"/>
                    <a:pt x="69" y="440"/>
                  </a:cubicBezTo>
                  <a:lnTo>
                    <a:pt x="1" y="584"/>
                  </a:lnTo>
                  <a:cubicBezTo>
                    <a:pt x="1249" y="1098"/>
                    <a:pt x="2586" y="1359"/>
                    <a:pt x="3937" y="1359"/>
                  </a:cubicBezTo>
                  <a:cubicBezTo>
                    <a:pt x="3962" y="1359"/>
                    <a:pt x="3987" y="1359"/>
                    <a:pt x="4013" y="1359"/>
                  </a:cubicBezTo>
                  <a:cubicBezTo>
                    <a:pt x="5578" y="1359"/>
                    <a:pt x="7120" y="941"/>
                    <a:pt x="8477" y="138"/>
                  </a:cubicBezTo>
                  <a:lnTo>
                    <a:pt x="83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6"/>
            <p:cNvSpPr/>
            <p:nvPr/>
          </p:nvSpPr>
          <p:spPr>
            <a:xfrm flipH="1">
              <a:off x="2451047" y="2669352"/>
              <a:ext cx="465252" cy="219850"/>
            </a:xfrm>
            <a:custGeom>
              <a:avLst/>
              <a:gdLst/>
              <a:ahLst/>
              <a:cxnLst/>
              <a:rect l="l" t="t" r="r" b="b"/>
              <a:pathLst>
                <a:path w="10761" h="5085" extrusionOk="0">
                  <a:moveTo>
                    <a:pt x="5022" y="1"/>
                  </a:moveTo>
                  <a:cubicBezTo>
                    <a:pt x="1331" y="1"/>
                    <a:pt x="1" y="2314"/>
                    <a:pt x="1" y="2314"/>
                  </a:cubicBezTo>
                  <a:lnTo>
                    <a:pt x="10239" y="5085"/>
                  </a:lnTo>
                  <a:cubicBezTo>
                    <a:pt x="10239" y="5085"/>
                    <a:pt x="10760" y="627"/>
                    <a:pt x="6180" y="72"/>
                  </a:cubicBezTo>
                  <a:cubicBezTo>
                    <a:pt x="5770" y="23"/>
                    <a:pt x="5385" y="1"/>
                    <a:pt x="5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6"/>
            <p:cNvSpPr/>
            <p:nvPr/>
          </p:nvSpPr>
          <p:spPr>
            <a:xfrm flipH="1">
              <a:off x="2446897" y="2757551"/>
              <a:ext cx="511211" cy="171081"/>
            </a:xfrm>
            <a:custGeom>
              <a:avLst/>
              <a:gdLst/>
              <a:ahLst/>
              <a:cxnLst/>
              <a:rect l="l" t="t" r="r" b="b"/>
              <a:pathLst>
                <a:path w="11824" h="3957" extrusionOk="0">
                  <a:moveTo>
                    <a:pt x="1009" y="0"/>
                  </a:moveTo>
                  <a:cubicBezTo>
                    <a:pt x="90" y="679"/>
                    <a:pt x="1" y="1584"/>
                    <a:pt x="1" y="1584"/>
                  </a:cubicBezTo>
                  <a:cubicBezTo>
                    <a:pt x="1777" y="2476"/>
                    <a:pt x="11350" y="3957"/>
                    <a:pt x="11350" y="3957"/>
                  </a:cubicBezTo>
                  <a:cubicBezTo>
                    <a:pt x="11823" y="3292"/>
                    <a:pt x="11494" y="2051"/>
                    <a:pt x="11494" y="2051"/>
                  </a:cubicBezTo>
                  <a:cubicBezTo>
                    <a:pt x="10911" y="2009"/>
                    <a:pt x="1009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1379;p49"/>
          <p:cNvGrpSpPr/>
          <p:nvPr/>
        </p:nvGrpSpPr>
        <p:grpSpPr>
          <a:xfrm flipH="1">
            <a:off x="3223118" y="-15817"/>
            <a:ext cx="1532555" cy="1383858"/>
            <a:chOff x="1437362" y="1499331"/>
            <a:chExt cx="1239129" cy="1118902"/>
          </a:xfrm>
        </p:grpSpPr>
        <p:sp>
          <p:nvSpPr>
            <p:cNvPr id="306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1383;p49"/>
          <p:cNvSpPr txBox="1">
            <a:spLocks noGrp="1"/>
          </p:cNvSpPr>
          <p:nvPr>
            <p:ph type="title" idx="4294967295"/>
          </p:nvPr>
        </p:nvSpPr>
        <p:spPr>
          <a:xfrm>
            <a:off x="3492098" y="387186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03</a:t>
            </a:r>
            <a:endParaRPr sz="3600" dirty="0"/>
          </a:p>
        </p:txBody>
      </p:sp>
      <p:sp>
        <p:nvSpPr>
          <p:cNvPr id="309" name="Google Shape;1384;p49"/>
          <p:cNvSpPr txBox="1">
            <a:spLocks/>
          </p:cNvSpPr>
          <p:nvPr/>
        </p:nvSpPr>
        <p:spPr>
          <a:xfrm>
            <a:off x="674354" y="235643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1200"/>
              </a:spcAft>
            </a:pPr>
            <a:r>
              <a:rPr lang="en-US" sz="4000" dirty="0" smtClean="0"/>
              <a:t>Hoạt động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958789" y="1086346"/>
            <a:ext cx="4463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nstantia" panose="02030602050306030303" pitchFamily="18" charset="0"/>
              </a:rPr>
              <a:t>Luyện tập – Sáng tạo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9665" y="1830145"/>
            <a:ext cx="7823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Em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hãy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49"/>
          <p:cNvGrpSpPr/>
          <p:nvPr/>
        </p:nvGrpSpPr>
        <p:grpSpPr>
          <a:xfrm flipH="1">
            <a:off x="3414924" y="354978"/>
            <a:ext cx="1532555" cy="1383858"/>
            <a:chOff x="1437362" y="1499331"/>
            <a:chExt cx="1239129" cy="1118902"/>
          </a:xfrm>
        </p:grpSpPr>
        <p:sp>
          <p:nvSpPr>
            <p:cNvPr id="1380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" name="Google Shape;1383;p49"/>
          <p:cNvSpPr txBox="1">
            <a:spLocks noGrp="1"/>
          </p:cNvSpPr>
          <p:nvPr>
            <p:ph type="title" idx="2"/>
          </p:nvPr>
        </p:nvSpPr>
        <p:spPr>
          <a:xfrm>
            <a:off x="3376762" y="75838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1384" name="Google Shape;1384;p49"/>
          <p:cNvSpPr txBox="1">
            <a:spLocks noGrp="1"/>
          </p:cNvSpPr>
          <p:nvPr>
            <p:ph type="subTitle" idx="1"/>
          </p:nvPr>
        </p:nvSpPr>
        <p:spPr>
          <a:xfrm>
            <a:off x="661555" y="788798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 smtClean="0"/>
              <a:t>Hoạt động </a:t>
            </a:r>
            <a:endParaRPr sz="4000" dirty="0"/>
          </a:p>
        </p:txBody>
      </p:sp>
      <p:grpSp>
        <p:nvGrpSpPr>
          <p:cNvPr id="1385" name="Google Shape;1385;p49"/>
          <p:cNvGrpSpPr/>
          <p:nvPr/>
        </p:nvGrpSpPr>
        <p:grpSpPr>
          <a:xfrm>
            <a:off x="4989735" y="-56319"/>
            <a:ext cx="4124695" cy="3313008"/>
            <a:chOff x="1837383" y="1951501"/>
            <a:chExt cx="4567720" cy="3392500"/>
          </a:xfrm>
        </p:grpSpPr>
        <p:grpSp>
          <p:nvGrpSpPr>
            <p:cNvPr id="1386" name="Google Shape;1386;p49"/>
            <p:cNvGrpSpPr/>
            <p:nvPr/>
          </p:nvGrpSpPr>
          <p:grpSpPr>
            <a:xfrm flipH="1">
              <a:off x="1842049" y="2016779"/>
              <a:ext cx="4563054" cy="3327222"/>
              <a:chOff x="1474150" y="832975"/>
              <a:chExt cx="4770075" cy="3478175"/>
            </a:xfrm>
          </p:grpSpPr>
          <p:sp>
            <p:nvSpPr>
              <p:cNvPr id="1387" name="Google Shape;1387;p49"/>
              <p:cNvSpPr/>
              <p:nvPr/>
            </p:nvSpPr>
            <p:spPr>
              <a:xfrm>
                <a:off x="1474150" y="904850"/>
                <a:ext cx="4770075" cy="3406300"/>
              </a:xfrm>
              <a:custGeom>
                <a:avLst/>
                <a:gdLst/>
                <a:ahLst/>
                <a:cxnLst/>
                <a:rect l="l" t="t" r="r" b="b"/>
                <a:pathLst>
                  <a:path w="190803" h="136252" extrusionOk="0">
                    <a:moveTo>
                      <a:pt x="109930" y="0"/>
                    </a:moveTo>
                    <a:cubicBezTo>
                      <a:pt x="99285" y="0"/>
                      <a:pt x="93358" y="2905"/>
                      <a:pt x="89331" y="7189"/>
                    </a:cubicBezTo>
                    <a:cubicBezTo>
                      <a:pt x="88897" y="7656"/>
                      <a:pt x="88463" y="8156"/>
                      <a:pt x="88030" y="8690"/>
                    </a:cubicBezTo>
                    <a:cubicBezTo>
                      <a:pt x="87863" y="8923"/>
                      <a:pt x="87696" y="9157"/>
                      <a:pt x="87496" y="9390"/>
                    </a:cubicBezTo>
                    <a:cubicBezTo>
                      <a:pt x="87062" y="9991"/>
                      <a:pt x="86629" y="10624"/>
                      <a:pt x="86195" y="11292"/>
                    </a:cubicBezTo>
                    <a:cubicBezTo>
                      <a:pt x="80791" y="19731"/>
                      <a:pt x="78456" y="30839"/>
                      <a:pt x="65080" y="36843"/>
                    </a:cubicBezTo>
                    <a:cubicBezTo>
                      <a:pt x="56274" y="40813"/>
                      <a:pt x="43131" y="43181"/>
                      <a:pt x="31423" y="47884"/>
                    </a:cubicBezTo>
                    <a:cubicBezTo>
                      <a:pt x="21516" y="51854"/>
                      <a:pt x="12609" y="57525"/>
                      <a:pt x="8306" y="67265"/>
                    </a:cubicBezTo>
                    <a:cubicBezTo>
                      <a:pt x="7672" y="68733"/>
                      <a:pt x="7139" y="70234"/>
                      <a:pt x="6738" y="71768"/>
                    </a:cubicBezTo>
                    <a:cubicBezTo>
                      <a:pt x="0" y="97153"/>
                      <a:pt x="4270" y="130777"/>
                      <a:pt x="26186" y="135647"/>
                    </a:cubicBezTo>
                    <a:cubicBezTo>
                      <a:pt x="28044" y="136050"/>
                      <a:pt x="29931" y="136251"/>
                      <a:pt x="31821" y="136251"/>
                    </a:cubicBezTo>
                    <a:cubicBezTo>
                      <a:pt x="31966" y="136251"/>
                      <a:pt x="32111" y="136250"/>
                      <a:pt x="32257" y="136248"/>
                    </a:cubicBezTo>
                    <a:cubicBezTo>
                      <a:pt x="32257" y="136248"/>
                      <a:pt x="47401" y="130577"/>
                      <a:pt x="69083" y="128242"/>
                    </a:cubicBezTo>
                    <a:cubicBezTo>
                      <a:pt x="70050" y="128142"/>
                      <a:pt x="71051" y="128042"/>
                      <a:pt x="72052" y="127942"/>
                    </a:cubicBezTo>
                    <a:cubicBezTo>
                      <a:pt x="77190" y="127452"/>
                      <a:pt x="82328" y="127214"/>
                      <a:pt x="87479" y="127214"/>
                    </a:cubicBezTo>
                    <a:cubicBezTo>
                      <a:pt x="89351" y="127214"/>
                      <a:pt x="91224" y="127246"/>
                      <a:pt x="93100" y="127308"/>
                    </a:cubicBezTo>
                    <a:cubicBezTo>
                      <a:pt x="97470" y="127475"/>
                      <a:pt x="101639" y="127808"/>
                      <a:pt x="105609" y="128209"/>
                    </a:cubicBezTo>
                    <a:lnTo>
                      <a:pt x="107177" y="128409"/>
                    </a:lnTo>
                    <a:cubicBezTo>
                      <a:pt x="110045" y="128742"/>
                      <a:pt x="112814" y="129109"/>
                      <a:pt x="115449" y="129543"/>
                    </a:cubicBezTo>
                    <a:cubicBezTo>
                      <a:pt x="129624" y="131736"/>
                      <a:pt x="140626" y="134672"/>
                      <a:pt x="148454" y="134672"/>
                    </a:cubicBezTo>
                    <a:cubicBezTo>
                      <a:pt x="149081" y="134672"/>
                      <a:pt x="149688" y="134653"/>
                      <a:pt x="150274" y="134613"/>
                    </a:cubicBezTo>
                    <a:cubicBezTo>
                      <a:pt x="153209" y="134413"/>
                      <a:pt x="155644" y="133679"/>
                      <a:pt x="157546" y="132178"/>
                    </a:cubicBezTo>
                    <a:cubicBezTo>
                      <a:pt x="166886" y="124873"/>
                      <a:pt x="165652" y="103424"/>
                      <a:pt x="174591" y="95285"/>
                    </a:cubicBezTo>
                    <a:cubicBezTo>
                      <a:pt x="183498" y="87146"/>
                      <a:pt x="190803" y="67699"/>
                      <a:pt x="179862" y="56757"/>
                    </a:cubicBezTo>
                    <a:cubicBezTo>
                      <a:pt x="172923" y="49819"/>
                      <a:pt x="163717" y="47184"/>
                      <a:pt x="155845" y="42981"/>
                    </a:cubicBezTo>
                    <a:cubicBezTo>
                      <a:pt x="151308" y="40546"/>
                      <a:pt x="147205" y="37610"/>
                      <a:pt x="144236" y="33007"/>
                    </a:cubicBezTo>
                    <a:cubicBezTo>
                      <a:pt x="142502" y="30305"/>
                      <a:pt x="141134" y="27236"/>
                      <a:pt x="139833" y="24101"/>
                    </a:cubicBezTo>
                    <a:cubicBezTo>
                      <a:pt x="135130" y="12759"/>
                      <a:pt x="131127" y="484"/>
                      <a:pt x="111346" y="17"/>
                    </a:cubicBezTo>
                    <a:cubicBezTo>
                      <a:pt x="110865" y="6"/>
                      <a:pt x="110393" y="0"/>
                      <a:pt x="109930" y="0"/>
                    </a:cubicBezTo>
                    <a:close/>
                  </a:path>
                </a:pathLst>
              </a:custGeom>
              <a:solidFill>
                <a:srgbClr val="C3D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3011075" y="832975"/>
                <a:ext cx="336100" cy="222425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8897" extrusionOk="0">
                    <a:moveTo>
                      <a:pt x="11013" y="1"/>
                    </a:moveTo>
                    <a:cubicBezTo>
                      <a:pt x="8969" y="1"/>
                      <a:pt x="7005" y="3959"/>
                      <a:pt x="7005" y="3959"/>
                    </a:cubicBezTo>
                    <a:cubicBezTo>
                      <a:pt x="7005" y="3959"/>
                      <a:pt x="5045" y="1165"/>
                      <a:pt x="3119" y="1165"/>
                    </a:cubicBezTo>
                    <a:cubicBezTo>
                      <a:pt x="2798" y="1165"/>
                      <a:pt x="2478" y="1243"/>
                      <a:pt x="2169" y="1424"/>
                    </a:cubicBezTo>
                    <a:cubicBezTo>
                      <a:pt x="0" y="2692"/>
                      <a:pt x="5104" y="8896"/>
                      <a:pt x="8006" y="8896"/>
                    </a:cubicBezTo>
                    <a:cubicBezTo>
                      <a:pt x="10942" y="8896"/>
                      <a:pt x="13443" y="390"/>
                      <a:pt x="11275" y="23"/>
                    </a:cubicBezTo>
                    <a:cubicBezTo>
                      <a:pt x="11188" y="8"/>
                      <a:pt x="11101" y="1"/>
                      <a:pt x="11013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9"/>
              <p:cNvSpPr/>
              <p:nvPr/>
            </p:nvSpPr>
            <p:spPr>
              <a:xfrm>
                <a:off x="1765175" y="2959100"/>
                <a:ext cx="366975" cy="337900"/>
              </a:xfrm>
              <a:custGeom>
                <a:avLst/>
                <a:gdLst/>
                <a:ahLst/>
                <a:cxnLst/>
                <a:rect l="l" t="t" r="r" b="b"/>
                <a:pathLst>
                  <a:path w="14679" h="13516" extrusionOk="0">
                    <a:moveTo>
                      <a:pt x="6199" y="1"/>
                    </a:moveTo>
                    <a:cubicBezTo>
                      <a:pt x="6141" y="1"/>
                      <a:pt x="6098" y="13"/>
                      <a:pt x="6072" y="39"/>
                    </a:cubicBezTo>
                    <a:cubicBezTo>
                      <a:pt x="5644" y="467"/>
                      <a:pt x="7230" y="2415"/>
                      <a:pt x="7723" y="2898"/>
                    </a:cubicBezTo>
                    <a:lnTo>
                      <a:pt x="7723" y="2898"/>
                    </a:lnTo>
                    <a:cubicBezTo>
                      <a:pt x="7059" y="2656"/>
                      <a:pt x="3757" y="1478"/>
                      <a:pt x="2382" y="1478"/>
                    </a:cubicBezTo>
                    <a:cubicBezTo>
                      <a:pt x="2078" y="1478"/>
                      <a:pt x="1869" y="1535"/>
                      <a:pt x="1802" y="1673"/>
                    </a:cubicBezTo>
                    <a:cubicBezTo>
                      <a:pt x="1369" y="2507"/>
                      <a:pt x="5238" y="4576"/>
                      <a:pt x="5238" y="4576"/>
                    </a:cubicBezTo>
                    <a:cubicBezTo>
                      <a:pt x="5238" y="4576"/>
                      <a:pt x="2457" y="3312"/>
                      <a:pt x="1098" y="3312"/>
                    </a:cubicBezTo>
                    <a:cubicBezTo>
                      <a:pt x="747" y="3312"/>
                      <a:pt x="490" y="3396"/>
                      <a:pt x="401" y="3608"/>
                    </a:cubicBezTo>
                    <a:cubicBezTo>
                      <a:pt x="1" y="4642"/>
                      <a:pt x="4671" y="6143"/>
                      <a:pt x="4671" y="6143"/>
                    </a:cubicBezTo>
                    <a:cubicBezTo>
                      <a:pt x="4671" y="6143"/>
                      <a:pt x="3032" y="5703"/>
                      <a:pt x="1884" y="5703"/>
                    </a:cubicBezTo>
                    <a:cubicBezTo>
                      <a:pt x="1329" y="5703"/>
                      <a:pt x="888" y="5806"/>
                      <a:pt x="802" y="6110"/>
                    </a:cubicBezTo>
                    <a:cubicBezTo>
                      <a:pt x="549" y="6993"/>
                      <a:pt x="4587" y="8114"/>
                      <a:pt x="5032" y="8234"/>
                    </a:cubicBezTo>
                    <a:lnTo>
                      <a:pt x="5032" y="8234"/>
                    </a:lnTo>
                    <a:cubicBezTo>
                      <a:pt x="4846" y="8185"/>
                      <a:pt x="4037" y="7983"/>
                      <a:pt x="3332" y="7983"/>
                    </a:cubicBezTo>
                    <a:cubicBezTo>
                      <a:pt x="2729" y="7983"/>
                      <a:pt x="2203" y="8130"/>
                      <a:pt x="2203" y="8645"/>
                    </a:cubicBezTo>
                    <a:cubicBezTo>
                      <a:pt x="2203" y="9846"/>
                      <a:pt x="14678" y="13515"/>
                      <a:pt x="14678" y="13515"/>
                    </a:cubicBezTo>
                    <a:lnTo>
                      <a:pt x="14611" y="4776"/>
                    </a:lnTo>
                    <a:cubicBezTo>
                      <a:pt x="14611" y="4776"/>
                      <a:pt x="7359" y="1"/>
                      <a:pt x="6199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2049550" y="3032550"/>
                <a:ext cx="150975" cy="28445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11378" extrusionOk="0">
                    <a:moveTo>
                      <a:pt x="4066" y="0"/>
                    </a:moveTo>
                    <a:cubicBezTo>
                      <a:pt x="3963" y="0"/>
                      <a:pt x="3863" y="11"/>
                      <a:pt x="3770" y="36"/>
                    </a:cubicBezTo>
                    <a:cubicBezTo>
                      <a:pt x="2936" y="303"/>
                      <a:pt x="1" y="10144"/>
                      <a:pt x="1" y="10477"/>
                    </a:cubicBezTo>
                    <a:cubicBezTo>
                      <a:pt x="1" y="10811"/>
                      <a:pt x="2336" y="11378"/>
                      <a:pt x="2336" y="11378"/>
                    </a:cubicBezTo>
                    <a:lnTo>
                      <a:pt x="6038" y="770"/>
                    </a:lnTo>
                    <a:cubicBezTo>
                      <a:pt x="6038" y="770"/>
                      <a:pt x="4923" y="0"/>
                      <a:pt x="4066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3580650" y="1053250"/>
                <a:ext cx="437000" cy="352400"/>
              </a:xfrm>
              <a:custGeom>
                <a:avLst/>
                <a:gdLst/>
                <a:ahLst/>
                <a:cxnLst/>
                <a:rect l="l" t="t" r="r" b="b"/>
                <a:pathLst>
                  <a:path w="17480" h="14096" extrusionOk="0">
                    <a:moveTo>
                      <a:pt x="3410" y="1"/>
                    </a:moveTo>
                    <a:cubicBezTo>
                      <a:pt x="3328" y="1"/>
                      <a:pt x="3258" y="27"/>
                      <a:pt x="3203" y="85"/>
                    </a:cubicBezTo>
                    <a:cubicBezTo>
                      <a:pt x="2502" y="852"/>
                      <a:pt x="4637" y="4455"/>
                      <a:pt x="4637" y="4455"/>
                    </a:cubicBezTo>
                    <a:cubicBezTo>
                      <a:pt x="4637" y="4455"/>
                      <a:pt x="2791" y="2845"/>
                      <a:pt x="1613" y="2845"/>
                    </a:cubicBezTo>
                    <a:cubicBezTo>
                      <a:pt x="1323" y="2845"/>
                      <a:pt x="1073" y="2943"/>
                      <a:pt x="901" y="3187"/>
                    </a:cubicBezTo>
                    <a:cubicBezTo>
                      <a:pt x="0" y="4388"/>
                      <a:pt x="5671" y="8524"/>
                      <a:pt x="5671" y="8524"/>
                    </a:cubicBezTo>
                    <a:cubicBezTo>
                      <a:pt x="5504" y="9292"/>
                      <a:pt x="5704" y="10126"/>
                      <a:pt x="6171" y="10759"/>
                    </a:cubicBezTo>
                    <a:cubicBezTo>
                      <a:pt x="6972" y="11827"/>
                      <a:pt x="10908" y="14095"/>
                      <a:pt x="10908" y="14095"/>
                    </a:cubicBezTo>
                    <a:cubicBezTo>
                      <a:pt x="10908" y="14095"/>
                      <a:pt x="17479" y="10993"/>
                      <a:pt x="17079" y="9892"/>
                    </a:cubicBezTo>
                    <a:cubicBezTo>
                      <a:pt x="16679" y="8791"/>
                      <a:pt x="12910" y="5322"/>
                      <a:pt x="12910" y="5322"/>
                    </a:cubicBezTo>
                    <a:cubicBezTo>
                      <a:pt x="13189" y="3860"/>
                      <a:pt x="10134" y="1006"/>
                      <a:pt x="9206" y="1006"/>
                    </a:cubicBezTo>
                    <a:cubicBezTo>
                      <a:pt x="9139" y="1006"/>
                      <a:pt x="9083" y="1021"/>
                      <a:pt x="9040" y="1052"/>
                    </a:cubicBezTo>
                    <a:cubicBezTo>
                      <a:pt x="8406" y="1519"/>
                      <a:pt x="8640" y="1986"/>
                      <a:pt x="8640" y="1986"/>
                    </a:cubicBezTo>
                    <a:cubicBezTo>
                      <a:pt x="8640" y="1986"/>
                      <a:pt x="8227" y="1746"/>
                      <a:pt x="7797" y="1746"/>
                    </a:cubicBezTo>
                    <a:cubicBezTo>
                      <a:pt x="7628" y="1746"/>
                      <a:pt x="7456" y="1783"/>
                      <a:pt x="7306" y="1886"/>
                    </a:cubicBezTo>
                    <a:cubicBezTo>
                      <a:pt x="6772" y="2253"/>
                      <a:pt x="7039" y="3654"/>
                      <a:pt x="7039" y="3654"/>
                    </a:cubicBezTo>
                    <a:cubicBezTo>
                      <a:pt x="7039" y="3654"/>
                      <a:pt x="4376" y="1"/>
                      <a:pt x="3410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3712400" y="1170450"/>
                <a:ext cx="7842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4871" fill="none" extrusionOk="0">
                    <a:moveTo>
                      <a:pt x="635" y="4871"/>
                    </a:moveTo>
                    <a:cubicBezTo>
                      <a:pt x="635" y="4871"/>
                      <a:pt x="1" y="401"/>
                      <a:pt x="1302" y="201"/>
                    </a:cubicBezTo>
                    <a:cubicBezTo>
                      <a:pt x="2603" y="0"/>
                      <a:pt x="3136" y="4871"/>
                      <a:pt x="3136" y="487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9"/>
              <p:cNvSpPr/>
              <p:nvPr/>
            </p:nvSpPr>
            <p:spPr>
              <a:xfrm>
                <a:off x="3764950" y="1149600"/>
                <a:ext cx="109250" cy="859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437" fill="none" extrusionOk="0">
                    <a:moveTo>
                      <a:pt x="0" y="0"/>
                    </a:moveTo>
                    <a:cubicBezTo>
                      <a:pt x="0" y="0"/>
                      <a:pt x="2569" y="3436"/>
                      <a:pt x="3636" y="2936"/>
                    </a:cubicBezTo>
                    <a:cubicBezTo>
                      <a:pt x="4203" y="2769"/>
                      <a:pt x="4370" y="2002"/>
                      <a:pt x="3903" y="163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>
                <a:off x="3802475" y="1112075"/>
                <a:ext cx="115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104" fill="none" extrusionOk="0">
                    <a:moveTo>
                      <a:pt x="0" y="0"/>
                    </a:moveTo>
                    <a:cubicBezTo>
                      <a:pt x="0" y="0"/>
                      <a:pt x="2602" y="4103"/>
                      <a:pt x="3436" y="3703"/>
                    </a:cubicBezTo>
                    <a:cubicBezTo>
                      <a:pt x="4637" y="3103"/>
                      <a:pt x="3670" y="1768"/>
                      <a:pt x="3670" y="1768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9"/>
              <p:cNvSpPr/>
              <p:nvPr/>
            </p:nvSpPr>
            <p:spPr>
              <a:xfrm>
                <a:off x="3830825" y="1262175"/>
                <a:ext cx="281050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8541" extrusionOk="0">
                    <a:moveTo>
                      <a:pt x="9574" y="1"/>
                    </a:moveTo>
                    <a:cubicBezTo>
                      <a:pt x="8607" y="1"/>
                      <a:pt x="0" y="6272"/>
                      <a:pt x="0" y="6272"/>
                    </a:cubicBezTo>
                    <a:lnTo>
                      <a:pt x="1768" y="8540"/>
                    </a:lnTo>
                    <a:lnTo>
                      <a:pt x="11242" y="2769"/>
                    </a:lnTo>
                    <a:cubicBezTo>
                      <a:pt x="11242" y="2769"/>
                      <a:pt x="10508" y="1"/>
                      <a:pt x="9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9"/>
              <p:cNvSpPr/>
              <p:nvPr/>
            </p:nvSpPr>
            <p:spPr>
              <a:xfrm>
                <a:off x="2092925" y="1288875"/>
                <a:ext cx="2519300" cy="2825375"/>
              </a:xfrm>
              <a:custGeom>
                <a:avLst/>
                <a:gdLst/>
                <a:ahLst/>
                <a:cxnLst/>
                <a:rect l="l" t="t" r="r" b="b"/>
                <a:pathLst>
                  <a:path w="100772" h="113015" extrusionOk="0">
                    <a:moveTo>
                      <a:pt x="80891" y="0"/>
                    </a:moveTo>
                    <a:cubicBezTo>
                      <a:pt x="80624" y="33"/>
                      <a:pt x="80391" y="100"/>
                      <a:pt x="80157" y="200"/>
                    </a:cubicBezTo>
                    <a:cubicBezTo>
                      <a:pt x="79857" y="300"/>
                      <a:pt x="79557" y="400"/>
                      <a:pt x="79257" y="567"/>
                    </a:cubicBezTo>
                    <a:lnTo>
                      <a:pt x="79223" y="567"/>
                    </a:lnTo>
                    <a:cubicBezTo>
                      <a:pt x="78823" y="767"/>
                      <a:pt x="78456" y="967"/>
                      <a:pt x="78056" y="1201"/>
                    </a:cubicBezTo>
                    <a:lnTo>
                      <a:pt x="77889" y="1334"/>
                    </a:lnTo>
                    <a:lnTo>
                      <a:pt x="77689" y="1434"/>
                    </a:lnTo>
                    <a:cubicBezTo>
                      <a:pt x="77322" y="1668"/>
                      <a:pt x="76988" y="1901"/>
                      <a:pt x="76621" y="2168"/>
                    </a:cubicBezTo>
                    <a:lnTo>
                      <a:pt x="76288" y="2435"/>
                    </a:lnTo>
                    <a:cubicBezTo>
                      <a:pt x="75921" y="2702"/>
                      <a:pt x="75587" y="2936"/>
                      <a:pt x="75254" y="3236"/>
                    </a:cubicBezTo>
                    <a:lnTo>
                      <a:pt x="74920" y="3503"/>
                    </a:lnTo>
                    <a:cubicBezTo>
                      <a:pt x="74620" y="3769"/>
                      <a:pt x="74286" y="4036"/>
                      <a:pt x="73953" y="4337"/>
                    </a:cubicBezTo>
                    <a:lnTo>
                      <a:pt x="73653" y="4603"/>
                    </a:lnTo>
                    <a:cubicBezTo>
                      <a:pt x="73319" y="4870"/>
                      <a:pt x="73019" y="5170"/>
                      <a:pt x="72719" y="5437"/>
                    </a:cubicBezTo>
                    <a:lnTo>
                      <a:pt x="72485" y="5637"/>
                    </a:lnTo>
                    <a:lnTo>
                      <a:pt x="72385" y="5704"/>
                    </a:lnTo>
                    <a:cubicBezTo>
                      <a:pt x="72085" y="6038"/>
                      <a:pt x="71785" y="6305"/>
                      <a:pt x="71485" y="6571"/>
                    </a:cubicBezTo>
                    <a:lnTo>
                      <a:pt x="71184" y="6872"/>
                    </a:lnTo>
                    <a:lnTo>
                      <a:pt x="70951" y="7105"/>
                    </a:lnTo>
                    <a:cubicBezTo>
                      <a:pt x="70717" y="7372"/>
                      <a:pt x="70450" y="7606"/>
                      <a:pt x="70284" y="7772"/>
                    </a:cubicBezTo>
                    <a:lnTo>
                      <a:pt x="69950" y="8106"/>
                    </a:lnTo>
                    <a:lnTo>
                      <a:pt x="69750" y="8339"/>
                    </a:lnTo>
                    <a:cubicBezTo>
                      <a:pt x="73019" y="12909"/>
                      <a:pt x="84294" y="37694"/>
                      <a:pt x="84294" y="37694"/>
                    </a:cubicBezTo>
                    <a:lnTo>
                      <a:pt x="72685" y="56541"/>
                    </a:lnTo>
                    <a:lnTo>
                      <a:pt x="70450" y="60176"/>
                    </a:lnTo>
                    <a:lnTo>
                      <a:pt x="70384" y="60310"/>
                    </a:lnTo>
                    <a:lnTo>
                      <a:pt x="59609" y="59843"/>
                    </a:lnTo>
                    <a:lnTo>
                      <a:pt x="59242" y="59843"/>
                    </a:lnTo>
                    <a:cubicBezTo>
                      <a:pt x="57575" y="59976"/>
                      <a:pt x="55907" y="60343"/>
                      <a:pt x="54339" y="60944"/>
                    </a:cubicBezTo>
                    <a:cubicBezTo>
                      <a:pt x="46233" y="63779"/>
                      <a:pt x="35692" y="70984"/>
                      <a:pt x="29021" y="72118"/>
                    </a:cubicBezTo>
                    <a:cubicBezTo>
                      <a:pt x="28539" y="72202"/>
                      <a:pt x="27905" y="72240"/>
                      <a:pt x="27154" y="72240"/>
                    </a:cubicBezTo>
                    <a:cubicBezTo>
                      <a:pt x="20432" y="72240"/>
                      <a:pt x="4370" y="69216"/>
                      <a:pt x="4370" y="69216"/>
                    </a:cubicBezTo>
                    <a:cubicBezTo>
                      <a:pt x="4036" y="69450"/>
                      <a:pt x="3770" y="69750"/>
                      <a:pt x="3569" y="70117"/>
                    </a:cubicBezTo>
                    <a:lnTo>
                      <a:pt x="3403" y="70384"/>
                    </a:lnTo>
                    <a:lnTo>
                      <a:pt x="3403" y="70417"/>
                    </a:lnTo>
                    <a:cubicBezTo>
                      <a:pt x="3336" y="70517"/>
                      <a:pt x="3269" y="70651"/>
                      <a:pt x="3203" y="70751"/>
                    </a:cubicBezTo>
                    <a:cubicBezTo>
                      <a:pt x="3002" y="71118"/>
                      <a:pt x="2836" y="71518"/>
                      <a:pt x="2669" y="71918"/>
                    </a:cubicBezTo>
                    <a:cubicBezTo>
                      <a:pt x="2635" y="72052"/>
                      <a:pt x="2569" y="72185"/>
                      <a:pt x="2535" y="72285"/>
                    </a:cubicBezTo>
                    <a:cubicBezTo>
                      <a:pt x="2402" y="72652"/>
                      <a:pt x="2235" y="73086"/>
                      <a:pt x="2102" y="73486"/>
                    </a:cubicBezTo>
                    <a:lnTo>
                      <a:pt x="1968" y="73920"/>
                    </a:lnTo>
                    <a:cubicBezTo>
                      <a:pt x="1835" y="74320"/>
                      <a:pt x="1735" y="74720"/>
                      <a:pt x="1601" y="75154"/>
                    </a:cubicBezTo>
                    <a:lnTo>
                      <a:pt x="1535" y="75421"/>
                    </a:lnTo>
                    <a:cubicBezTo>
                      <a:pt x="1501" y="75454"/>
                      <a:pt x="1501" y="75487"/>
                      <a:pt x="1501" y="75521"/>
                    </a:cubicBezTo>
                    <a:cubicBezTo>
                      <a:pt x="1368" y="75954"/>
                      <a:pt x="1268" y="76355"/>
                      <a:pt x="1168" y="76788"/>
                    </a:cubicBezTo>
                    <a:cubicBezTo>
                      <a:pt x="1134" y="76922"/>
                      <a:pt x="1101" y="77055"/>
                      <a:pt x="1068" y="77189"/>
                    </a:cubicBezTo>
                    <a:cubicBezTo>
                      <a:pt x="968" y="77622"/>
                      <a:pt x="834" y="78023"/>
                      <a:pt x="767" y="78456"/>
                    </a:cubicBezTo>
                    <a:cubicBezTo>
                      <a:pt x="734" y="78590"/>
                      <a:pt x="701" y="78723"/>
                      <a:pt x="667" y="78857"/>
                    </a:cubicBezTo>
                    <a:cubicBezTo>
                      <a:pt x="567" y="79257"/>
                      <a:pt x="467" y="79657"/>
                      <a:pt x="401" y="79991"/>
                    </a:cubicBezTo>
                    <a:lnTo>
                      <a:pt x="401" y="80124"/>
                    </a:lnTo>
                    <a:cubicBezTo>
                      <a:pt x="367" y="80258"/>
                      <a:pt x="334" y="80358"/>
                      <a:pt x="300" y="80524"/>
                    </a:cubicBezTo>
                    <a:cubicBezTo>
                      <a:pt x="267" y="80725"/>
                      <a:pt x="234" y="80891"/>
                      <a:pt x="200" y="81025"/>
                    </a:cubicBezTo>
                    <a:cubicBezTo>
                      <a:pt x="67" y="81659"/>
                      <a:pt x="0" y="82025"/>
                      <a:pt x="0" y="82025"/>
                    </a:cubicBezTo>
                    <a:cubicBezTo>
                      <a:pt x="0" y="82025"/>
                      <a:pt x="11442" y="85695"/>
                      <a:pt x="19981" y="87663"/>
                    </a:cubicBezTo>
                    <a:cubicBezTo>
                      <a:pt x="21616" y="88030"/>
                      <a:pt x="23117" y="88330"/>
                      <a:pt x="24451" y="88530"/>
                    </a:cubicBezTo>
                    <a:lnTo>
                      <a:pt x="24818" y="88597"/>
                    </a:lnTo>
                    <a:lnTo>
                      <a:pt x="25552" y="88697"/>
                    </a:lnTo>
                    <a:lnTo>
                      <a:pt x="26052" y="88764"/>
                    </a:lnTo>
                    <a:lnTo>
                      <a:pt x="26252" y="88764"/>
                    </a:lnTo>
                    <a:lnTo>
                      <a:pt x="26553" y="88797"/>
                    </a:lnTo>
                    <a:cubicBezTo>
                      <a:pt x="26869" y="88814"/>
                      <a:pt x="27195" y="88822"/>
                      <a:pt x="27520" y="88822"/>
                    </a:cubicBezTo>
                    <a:cubicBezTo>
                      <a:pt x="27845" y="88822"/>
                      <a:pt x="28170" y="88814"/>
                      <a:pt x="28487" y="88797"/>
                    </a:cubicBezTo>
                    <a:lnTo>
                      <a:pt x="28888" y="88764"/>
                    </a:lnTo>
                    <a:lnTo>
                      <a:pt x="29521" y="88697"/>
                    </a:lnTo>
                    <a:lnTo>
                      <a:pt x="29788" y="88664"/>
                    </a:lnTo>
                    <a:cubicBezTo>
                      <a:pt x="30155" y="88630"/>
                      <a:pt x="30555" y="88563"/>
                      <a:pt x="30889" y="88497"/>
                    </a:cubicBezTo>
                    <a:cubicBezTo>
                      <a:pt x="31223" y="88430"/>
                      <a:pt x="31556" y="88397"/>
                      <a:pt x="31890" y="88297"/>
                    </a:cubicBezTo>
                    <a:lnTo>
                      <a:pt x="32390" y="88197"/>
                    </a:lnTo>
                    <a:lnTo>
                      <a:pt x="32890" y="88096"/>
                    </a:lnTo>
                    <a:lnTo>
                      <a:pt x="33724" y="87896"/>
                    </a:lnTo>
                    <a:lnTo>
                      <a:pt x="34091" y="87796"/>
                    </a:lnTo>
                    <a:cubicBezTo>
                      <a:pt x="34525" y="87663"/>
                      <a:pt x="34958" y="87563"/>
                      <a:pt x="35392" y="87429"/>
                    </a:cubicBezTo>
                    <a:cubicBezTo>
                      <a:pt x="38795" y="86362"/>
                      <a:pt x="42097" y="85061"/>
                      <a:pt x="45299" y="83527"/>
                    </a:cubicBezTo>
                    <a:lnTo>
                      <a:pt x="45299" y="83527"/>
                    </a:lnTo>
                    <a:lnTo>
                      <a:pt x="44332" y="112848"/>
                    </a:lnTo>
                    <a:cubicBezTo>
                      <a:pt x="50428" y="112184"/>
                      <a:pt x="56544" y="111853"/>
                      <a:pt x="62665" y="111853"/>
                    </a:cubicBezTo>
                    <a:cubicBezTo>
                      <a:pt x="64548" y="111853"/>
                      <a:pt x="66432" y="111884"/>
                      <a:pt x="68316" y="111947"/>
                    </a:cubicBezTo>
                    <a:cubicBezTo>
                      <a:pt x="72719" y="112114"/>
                      <a:pt x="76888" y="112447"/>
                      <a:pt x="80824" y="112848"/>
                    </a:cubicBezTo>
                    <a:lnTo>
                      <a:pt x="82426" y="113014"/>
                    </a:lnTo>
                    <a:lnTo>
                      <a:pt x="82426" y="113014"/>
                    </a:lnTo>
                    <a:lnTo>
                      <a:pt x="82192" y="73686"/>
                    </a:lnTo>
                    <a:cubicBezTo>
                      <a:pt x="82192" y="73686"/>
                      <a:pt x="92866" y="56374"/>
                      <a:pt x="98070" y="44866"/>
                    </a:cubicBezTo>
                    <a:cubicBezTo>
                      <a:pt x="98437" y="44065"/>
                      <a:pt x="98771" y="43298"/>
                      <a:pt x="99071" y="42564"/>
                    </a:cubicBezTo>
                    <a:cubicBezTo>
                      <a:pt x="99338" y="41930"/>
                      <a:pt x="99538" y="41330"/>
                      <a:pt x="99738" y="40763"/>
                    </a:cubicBezTo>
                    <a:cubicBezTo>
                      <a:pt x="99805" y="40596"/>
                      <a:pt x="99871" y="40429"/>
                      <a:pt x="99938" y="40229"/>
                    </a:cubicBezTo>
                    <a:cubicBezTo>
                      <a:pt x="100005" y="40029"/>
                      <a:pt x="100072" y="39795"/>
                      <a:pt x="100138" y="39662"/>
                    </a:cubicBezTo>
                    <a:cubicBezTo>
                      <a:pt x="100205" y="39495"/>
                      <a:pt x="100238" y="39328"/>
                      <a:pt x="100305" y="39161"/>
                    </a:cubicBezTo>
                    <a:cubicBezTo>
                      <a:pt x="100438" y="38661"/>
                      <a:pt x="100572" y="38194"/>
                      <a:pt x="100639" y="37794"/>
                    </a:cubicBezTo>
                    <a:cubicBezTo>
                      <a:pt x="100739" y="37360"/>
                      <a:pt x="100772" y="36960"/>
                      <a:pt x="100772" y="36526"/>
                    </a:cubicBezTo>
                    <a:cubicBezTo>
                      <a:pt x="100772" y="36359"/>
                      <a:pt x="100672" y="36226"/>
                      <a:pt x="100672" y="36059"/>
                    </a:cubicBezTo>
                    <a:cubicBezTo>
                      <a:pt x="100672" y="35926"/>
                      <a:pt x="100639" y="35792"/>
                      <a:pt x="100639" y="35626"/>
                    </a:cubicBezTo>
                    <a:cubicBezTo>
                      <a:pt x="100639" y="35559"/>
                      <a:pt x="100639" y="35526"/>
                      <a:pt x="100639" y="35459"/>
                    </a:cubicBezTo>
                    <a:cubicBezTo>
                      <a:pt x="100605" y="35359"/>
                      <a:pt x="100572" y="35225"/>
                      <a:pt x="100572" y="35125"/>
                    </a:cubicBezTo>
                    <a:cubicBezTo>
                      <a:pt x="100539" y="34692"/>
                      <a:pt x="100438" y="34258"/>
                      <a:pt x="100338" y="33824"/>
                    </a:cubicBezTo>
                    <a:cubicBezTo>
                      <a:pt x="100305" y="33658"/>
                      <a:pt x="100272" y="33491"/>
                      <a:pt x="100205" y="33324"/>
                    </a:cubicBezTo>
                    <a:lnTo>
                      <a:pt x="100205" y="33257"/>
                    </a:lnTo>
                    <a:cubicBezTo>
                      <a:pt x="100172" y="33057"/>
                      <a:pt x="100105" y="32890"/>
                      <a:pt x="100072" y="32690"/>
                    </a:cubicBezTo>
                    <a:cubicBezTo>
                      <a:pt x="100038" y="32657"/>
                      <a:pt x="100038" y="32623"/>
                      <a:pt x="100038" y="32590"/>
                    </a:cubicBezTo>
                    <a:cubicBezTo>
                      <a:pt x="99905" y="32190"/>
                      <a:pt x="99771" y="31790"/>
                      <a:pt x="99638" y="31423"/>
                    </a:cubicBezTo>
                    <a:lnTo>
                      <a:pt x="99404" y="30755"/>
                    </a:lnTo>
                    <a:lnTo>
                      <a:pt x="99238" y="30255"/>
                    </a:lnTo>
                    <a:cubicBezTo>
                      <a:pt x="99037" y="29788"/>
                      <a:pt x="98871" y="29354"/>
                      <a:pt x="98671" y="28887"/>
                    </a:cubicBezTo>
                    <a:cubicBezTo>
                      <a:pt x="93600" y="16912"/>
                      <a:pt x="80891" y="0"/>
                      <a:pt x="80891" y="0"/>
                    </a:cubicBezTo>
                    <a:close/>
                  </a:path>
                </a:pathLst>
              </a:custGeom>
              <a:solidFill>
                <a:srgbClr val="3530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9"/>
              <p:cNvSpPr/>
              <p:nvPr/>
            </p:nvSpPr>
            <p:spPr>
              <a:xfrm>
                <a:off x="3452225" y="2701550"/>
                <a:ext cx="484450" cy="332550"/>
              </a:xfrm>
              <a:custGeom>
                <a:avLst/>
                <a:gdLst/>
                <a:ahLst/>
                <a:cxnLst/>
                <a:rect l="l" t="t" r="r" b="b"/>
                <a:pathLst>
                  <a:path w="19378" h="13302" extrusionOk="0">
                    <a:moveTo>
                      <a:pt x="18380" y="0"/>
                    </a:moveTo>
                    <a:lnTo>
                      <a:pt x="16045" y="3803"/>
                    </a:lnTo>
                    <a:lnTo>
                      <a:pt x="5304" y="3303"/>
                    </a:lnTo>
                    <a:cubicBezTo>
                      <a:pt x="3503" y="3369"/>
                      <a:pt x="1702" y="3669"/>
                      <a:pt x="0" y="4203"/>
                    </a:cubicBezTo>
                    <a:cubicBezTo>
                      <a:pt x="267" y="6939"/>
                      <a:pt x="1802" y="12809"/>
                      <a:pt x="9707" y="13276"/>
                    </a:cubicBezTo>
                    <a:cubicBezTo>
                      <a:pt x="9998" y="13293"/>
                      <a:pt x="10280" y="13302"/>
                      <a:pt x="10554" y="13302"/>
                    </a:cubicBezTo>
                    <a:cubicBezTo>
                      <a:pt x="19378" y="13302"/>
                      <a:pt x="19318" y="4627"/>
                      <a:pt x="18380" y="0"/>
                    </a:cubicBez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3552300" y="2809125"/>
                <a:ext cx="316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871" fill="none" extrusionOk="0">
                    <a:moveTo>
                      <a:pt x="0" y="0"/>
                    </a:moveTo>
                    <a:cubicBezTo>
                      <a:pt x="0" y="0"/>
                      <a:pt x="334" y="4303"/>
                      <a:pt x="1668" y="4370"/>
                    </a:cubicBezTo>
                    <a:cubicBezTo>
                      <a:pt x="2969" y="4403"/>
                      <a:pt x="6405" y="1535"/>
                      <a:pt x="6405" y="1535"/>
                    </a:cubicBezTo>
                    <a:cubicBezTo>
                      <a:pt x="6405" y="1535"/>
                      <a:pt x="8940" y="4870"/>
                      <a:pt x="10374" y="4870"/>
                    </a:cubicBezTo>
                    <a:cubicBezTo>
                      <a:pt x="11809" y="4870"/>
                      <a:pt x="12676" y="434"/>
                      <a:pt x="12676" y="434"/>
                    </a:cubicBez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9"/>
              <p:cNvSpPr/>
              <p:nvPr/>
            </p:nvSpPr>
            <p:spPr>
              <a:xfrm>
                <a:off x="2156300" y="3086825"/>
                <a:ext cx="6007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02" extrusionOk="0">
                    <a:moveTo>
                      <a:pt x="167" y="0"/>
                    </a:moveTo>
                    <a:lnTo>
                      <a:pt x="0" y="367"/>
                    </a:lnTo>
                    <a:lnTo>
                      <a:pt x="2235" y="1301"/>
                    </a:lnTo>
                    <a:lnTo>
                      <a:pt x="2402" y="93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9"/>
              <p:cNvSpPr/>
              <p:nvPr/>
            </p:nvSpPr>
            <p:spPr>
              <a:xfrm>
                <a:off x="2173800" y="3047625"/>
                <a:ext cx="592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369" extrusionOk="0">
                    <a:moveTo>
                      <a:pt x="201" y="0"/>
                    </a:moveTo>
                    <a:cubicBezTo>
                      <a:pt x="134" y="134"/>
                      <a:pt x="68" y="267"/>
                      <a:pt x="1" y="401"/>
                    </a:cubicBezTo>
                    <a:lnTo>
                      <a:pt x="2202" y="1368"/>
                    </a:lnTo>
                    <a:lnTo>
                      <a:pt x="2369" y="100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9"/>
              <p:cNvSpPr/>
              <p:nvPr/>
            </p:nvSpPr>
            <p:spPr>
              <a:xfrm>
                <a:off x="2142950" y="3126025"/>
                <a:ext cx="584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268" extrusionOk="0">
                    <a:moveTo>
                      <a:pt x="134" y="0"/>
                    </a:moveTo>
                    <a:lnTo>
                      <a:pt x="1" y="434"/>
                    </a:lnTo>
                    <a:lnTo>
                      <a:pt x="2169" y="1268"/>
                    </a:lnTo>
                    <a:lnTo>
                      <a:pt x="2336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9"/>
              <p:cNvSpPr/>
              <p:nvPr/>
            </p:nvSpPr>
            <p:spPr>
              <a:xfrm>
                <a:off x="2130450" y="3167700"/>
                <a:ext cx="5672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136" extrusionOk="0">
                    <a:moveTo>
                      <a:pt x="100" y="1"/>
                    </a:moveTo>
                    <a:lnTo>
                      <a:pt x="0" y="401"/>
                    </a:lnTo>
                    <a:lnTo>
                      <a:pt x="2102" y="1135"/>
                    </a:lnTo>
                    <a:lnTo>
                      <a:pt x="2269" y="735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9"/>
              <p:cNvSpPr/>
              <p:nvPr/>
            </p:nvSpPr>
            <p:spPr>
              <a:xfrm>
                <a:off x="2118775" y="3208575"/>
                <a:ext cx="550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035" extrusionOk="0">
                    <a:moveTo>
                      <a:pt x="134" y="0"/>
                    </a:moveTo>
                    <a:lnTo>
                      <a:pt x="0" y="401"/>
                    </a:lnTo>
                    <a:lnTo>
                      <a:pt x="2068" y="1034"/>
                    </a:lnTo>
                    <a:lnTo>
                      <a:pt x="2202" y="63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9"/>
              <p:cNvSpPr/>
              <p:nvPr/>
            </p:nvSpPr>
            <p:spPr>
              <a:xfrm>
                <a:off x="2109600" y="3249425"/>
                <a:ext cx="5255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969" extrusionOk="0">
                    <a:moveTo>
                      <a:pt x="100" y="1"/>
                    </a:moveTo>
                    <a:lnTo>
                      <a:pt x="0" y="435"/>
                    </a:lnTo>
                    <a:lnTo>
                      <a:pt x="2002" y="968"/>
                    </a:lnTo>
                    <a:lnTo>
                      <a:pt x="2102" y="568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9"/>
              <p:cNvSpPr/>
              <p:nvPr/>
            </p:nvSpPr>
            <p:spPr>
              <a:xfrm>
                <a:off x="2100425" y="3291125"/>
                <a:ext cx="517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902" extrusionOk="0">
                    <a:moveTo>
                      <a:pt x="101" y="1"/>
                    </a:moveTo>
                    <a:lnTo>
                      <a:pt x="0" y="401"/>
                    </a:lnTo>
                    <a:lnTo>
                      <a:pt x="1969" y="901"/>
                    </a:lnTo>
                    <a:cubicBezTo>
                      <a:pt x="2002" y="735"/>
                      <a:pt x="2035" y="601"/>
                      <a:pt x="2069" y="468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9"/>
              <p:cNvSpPr/>
              <p:nvPr/>
            </p:nvSpPr>
            <p:spPr>
              <a:xfrm>
                <a:off x="2147950" y="3045125"/>
                <a:ext cx="94275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11042" fill="none" extrusionOk="0">
                    <a:moveTo>
                      <a:pt x="1" y="11042"/>
                    </a:moveTo>
                    <a:cubicBezTo>
                      <a:pt x="701" y="7206"/>
                      <a:pt x="1969" y="3470"/>
                      <a:pt x="3770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9"/>
              <p:cNvSpPr/>
              <p:nvPr/>
            </p:nvSpPr>
            <p:spPr>
              <a:xfrm>
                <a:off x="4036800" y="1318050"/>
                <a:ext cx="475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03" extrusionOk="0">
                    <a:moveTo>
                      <a:pt x="368" y="1"/>
                    </a:moveTo>
                    <a:lnTo>
                      <a:pt x="1" y="234"/>
                    </a:lnTo>
                    <a:lnTo>
                      <a:pt x="1568" y="3103"/>
                    </a:lnTo>
                    <a:lnTo>
                      <a:pt x="1902" y="2903"/>
                    </a:lnTo>
                    <a:lnTo>
                      <a:pt x="368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9"/>
              <p:cNvSpPr/>
              <p:nvPr/>
            </p:nvSpPr>
            <p:spPr>
              <a:xfrm>
                <a:off x="4000950" y="1342225"/>
                <a:ext cx="517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904" extrusionOk="0">
                    <a:moveTo>
                      <a:pt x="334" y="1"/>
                    </a:moveTo>
                    <a:lnTo>
                      <a:pt x="0" y="268"/>
                    </a:lnTo>
                    <a:lnTo>
                      <a:pt x="1768" y="2903"/>
                    </a:lnTo>
                    <a:lnTo>
                      <a:pt x="2068" y="2703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9"/>
              <p:cNvSpPr/>
              <p:nvPr/>
            </p:nvSpPr>
            <p:spPr>
              <a:xfrm>
                <a:off x="3904200" y="1423950"/>
                <a:ext cx="6007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470" extrusionOk="0">
                    <a:moveTo>
                      <a:pt x="301" y="1"/>
                    </a:moveTo>
                    <a:lnTo>
                      <a:pt x="1" y="301"/>
                    </a:lnTo>
                    <a:lnTo>
                      <a:pt x="2136" y="2469"/>
                    </a:lnTo>
                    <a:lnTo>
                      <a:pt x="2403" y="2203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9"/>
              <p:cNvSpPr/>
              <p:nvPr/>
            </p:nvSpPr>
            <p:spPr>
              <a:xfrm>
                <a:off x="4075175" y="1298050"/>
                <a:ext cx="417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236" extrusionOk="0">
                    <a:moveTo>
                      <a:pt x="400" y="0"/>
                    </a:moveTo>
                    <a:lnTo>
                      <a:pt x="0" y="167"/>
                    </a:lnTo>
                    <a:lnTo>
                      <a:pt x="1334" y="3236"/>
                    </a:lnTo>
                    <a:lnTo>
                      <a:pt x="1668" y="310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9"/>
              <p:cNvSpPr/>
              <p:nvPr/>
            </p:nvSpPr>
            <p:spPr>
              <a:xfrm>
                <a:off x="3967575" y="1368925"/>
                <a:ext cx="542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03" extrusionOk="0">
                    <a:moveTo>
                      <a:pt x="335" y="0"/>
                    </a:moveTo>
                    <a:lnTo>
                      <a:pt x="1" y="267"/>
                    </a:lnTo>
                    <a:lnTo>
                      <a:pt x="1869" y="2702"/>
                    </a:lnTo>
                    <a:lnTo>
                      <a:pt x="2169" y="2469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9"/>
              <p:cNvSpPr/>
              <p:nvPr/>
            </p:nvSpPr>
            <p:spPr>
              <a:xfrm>
                <a:off x="3935075" y="1395600"/>
                <a:ext cx="575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70" extrusionOk="0">
                    <a:moveTo>
                      <a:pt x="334" y="1"/>
                    </a:moveTo>
                    <a:lnTo>
                      <a:pt x="0" y="301"/>
                    </a:lnTo>
                    <a:lnTo>
                      <a:pt x="2001" y="2569"/>
                    </a:lnTo>
                    <a:lnTo>
                      <a:pt x="2302" y="2336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>
                <a:off x="3843325" y="1483175"/>
                <a:ext cx="684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336" extrusionOk="0">
                    <a:moveTo>
                      <a:pt x="334" y="0"/>
                    </a:moveTo>
                    <a:lnTo>
                      <a:pt x="1" y="334"/>
                    </a:lnTo>
                    <a:lnTo>
                      <a:pt x="2503" y="2335"/>
                    </a:lnTo>
                    <a:lnTo>
                      <a:pt x="2736" y="2068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>
                <a:off x="3874200" y="1453150"/>
                <a:ext cx="62550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403" extrusionOk="0">
                    <a:moveTo>
                      <a:pt x="300" y="0"/>
                    </a:moveTo>
                    <a:lnTo>
                      <a:pt x="0" y="301"/>
                    </a:lnTo>
                    <a:lnTo>
                      <a:pt x="2235" y="2402"/>
                    </a:lnTo>
                    <a:lnTo>
                      <a:pt x="2502" y="2135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9"/>
              <p:cNvSpPr/>
              <p:nvPr/>
            </p:nvSpPr>
            <p:spPr>
              <a:xfrm>
                <a:off x="3905050" y="1366425"/>
                <a:ext cx="225175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6672" fill="none" extrusionOk="0">
                    <a:moveTo>
                      <a:pt x="0" y="6672"/>
                    </a:moveTo>
                    <a:cubicBezTo>
                      <a:pt x="0" y="6672"/>
                      <a:pt x="5371" y="1535"/>
                      <a:pt x="9007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9"/>
              <p:cNvSpPr/>
              <p:nvPr/>
            </p:nvSpPr>
            <p:spPr>
              <a:xfrm>
                <a:off x="4466275" y="2009375"/>
                <a:ext cx="15430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46" extrusionOk="0">
                    <a:moveTo>
                      <a:pt x="3770" y="1"/>
                    </a:moveTo>
                    <a:cubicBezTo>
                      <a:pt x="2202" y="3803"/>
                      <a:pt x="1" y="10875"/>
                      <a:pt x="3136" y="16046"/>
                    </a:cubicBezTo>
                    <a:cubicBezTo>
                      <a:pt x="4404" y="13244"/>
                      <a:pt x="5338" y="10742"/>
                      <a:pt x="5705" y="8974"/>
                    </a:cubicBezTo>
                    <a:cubicBezTo>
                      <a:pt x="6172" y="6839"/>
                      <a:pt x="5338" y="3637"/>
                      <a:pt x="3770" y="1"/>
                    </a:cubicBez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9"/>
              <p:cNvSpPr/>
              <p:nvPr/>
            </p:nvSpPr>
            <p:spPr>
              <a:xfrm>
                <a:off x="2592450" y="3432200"/>
                <a:ext cx="38530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15412" h="3102" extrusionOk="0">
                    <a:moveTo>
                      <a:pt x="8833" y="0"/>
                    </a:moveTo>
                    <a:cubicBezTo>
                      <a:pt x="4943" y="0"/>
                      <a:pt x="1337" y="1357"/>
                      <a:pt x="0" y="1930"/>
                    </a:cubicBezTo>
                    <a:cubicBezTo>
                      <a:pt x="2168" y="2430"/>
                      <a:pt x="4370" y="2830"/>
                      <a:pt x="6572" y="3064"/>
                    </a:cubicBezTo>
                    <a:cubicBezTo>
                      <a:pt x="6902" y="3089"/>
                      <a:pt x="7241" y="3101"/>
                      <a:pt x="7588" y="3101"/>
                    </a:cubicBezTo>
                    <a:cubicBezTo>
                      <a:pt x="10006" y="3101"/>
                      <a:pt x="12785" y="2517"/>
                      <a:pt x="15411" y="1730"/>
                    </a:cubicBezTo>
                    <a:cubicBezTo>
                      <a:pt x="13373" y="444"/>
                      <a:pt x="11057" y="0"/>
                      <a:pt x="8833" y="0"/>
                    </a:cubicBez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9"/>
              <p:cNvSpPr/>
              <p:nvPr/>
            </p:nvSpPr>
            <p:spPr>
              <a:xfrm>
                <a:off x="3227900" y="3245275"/>
                <a:ext cx="5850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208" fill="none" extrusionOk="0">
                    <a:moveTo>
                      <a:pt x="234" y="0"/>
                    </a:moveTo>
                    <a:lnTo>
                      <a:pt x="0" y="10207"/>
                    </a:ln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9"/>
              <p:cNvSpPr/>
              <p:nvPr/>
            </p:nvSpPr>
            <p:spPr>
              <a:xfrm>
                <a:off x="4143550" y="3022600"/>
                <a:ext cx="850" cy="2585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342" fill="none" extrusionOk="0">
                    <a:moveTo>
                      <a:pt x="34" y="1"/>
                    </a:moveTo>
                    <a:lnTo>
                      <a:pt x="0" y="10341"/>
                    </a:ln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9"/>
              <p:cNvSpPr/>
              <p:nvPr/>
            </p:nvSpPr>
            <p:spPr>
              <a:xfrm>
                <a:off x="3164625" y="2205125"/>
                <a:ext cx="13335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6706" extrusionOk="0">
                    <a:moveTo>
                      <a:pt x="2445" y="0"/>
                    </a:moveTo>
                    <a:cubicBezTo>
                      <a:pt x="2188" y="0"/>
                      <a:pt x="1926" y="43"/>
                      <a:pt x="1664" y="143"/>
                    </a:cubicBezTo>
                    <a:cubicBezTo>
                      <a:pt x="1" y="767"/>
                      <a:pt x="56" y="6705"/>
                      <a:pt x="3173" y="6705"/>
                    </a:cubicBezTo>
                    <a:cubicBezTo>
                      <a:pt x="3557" y="6705"/>
                      <a:pt x="3987" y="6615"/>
                      <a:pt x="4466" y="6414"/>
                    </a:cubicBezTo>
                    <a:lnTo>
                      <a:pt x="5333" y="1544"/>
                    </a:lnTo>
                    <a:cubicBezTo>
                      <a:pt x="5333" y="1544"/>
                      <a:pt x="3985" y="0"/>
                      <a:pt x="2445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9"/>
              <p:cNvSpPr/>
              <p:nvPr/>
            </p:nvSpPr>
            <p:spPr>
              <a:xfrm>
                <a:off x="3202875" y="2224525"/>
                <a:ext cx="634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03" fill="none" extrusionOk="0">
                    <a:moveTo>
                      <a:pt x="1" y="1435"/>
                    </a:moveTo>
                    <a:cubicBezTo>
                      <a:pt x="1" y="1435"/>
                      <a:pt x="1335" y="1"/>
                      <a:pt x="2536" y="20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9"/>
              <p:cNvSpPr/>
              <p:nvPr/>
            </p:nvSpPr>
            <p:spPr>
              <a:xfrm>
                <a:off x="3217050" y="2252900"/>
                <a:ext cx="2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68" fill="none" extrusionOk="0">
                    <a:moveTo>
                      <a:pt x="134" y="1668"/>
                    </a:moveTo>
                    <a:cubicBezTo>
                      <a:pt x="134" y="1668"/>
                      <a:pt x="1" y="0"/>
                      <a:pt x="1068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9"/>
              <p:cNvSpPr/>
              <p:nvPr/>
            </p:nvSpPr>
            <p:spPr>
              <a:xfrm>
                <a:off x="3247900" y="1834975"/>
                <a:ext cx="625475" cy="9984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939" extrusionOk="0">
                    <a:moveTo>
                      <a:pt x="12034" y="0"/>
                    </a:moveTo>
                    <a:cubicBezTo>
                      <a:pt x="4367" y="0"/>
                      <a:pt x="1188" y="6052"/>
                      <a:pt x="334" y="12814"/>
                    </a:cubicBezTo>
                    <a:cubicBezTo>
                      <a:pt x="34" y="15283"/>
                      <a:pt x="1" y="17784"/>
                      <a:pt x="234" y="20253"/>
                    </a:cubicBezTo>
                    <a:cubicBezTo>
                      <a:pt x="268" y="20820"/>
                      <a:pt x="334" y="21387"/>
                      <a:pt x="401" y="21921"/>
                    </a:cubicBezTo>
                    <a:cubicBezTo>
                      <a:pt x="568" y="23155"/>
                      <a:pt x="768" y="24322"/>
                      <a:pt x="1002" y="25390"/>
                    </a:cubicBezTo>
                    <a:cubicBezTo>
                      <a:pt x="1302" y="26891"/>
                      <a:pt x="1802" y="28325"/>
                      <a:pt x="2469" y="29693"/>
                    </a:cubicBezTo>
                    <a:cubicBezTo>
                      <a:pt x="3637" y="32095"/>
                      <a:pt x="5638" y="33929"/>
                      <a:pt x="8107" y="34897"/>
                    </a:cubicBezTo>
                    <a:cubicBezTo>
                      <a:pt x="9350" y="35360"/>
                      <a:pt x="10664" y="35591"/>
                      <a:pt x="11985" y="35591"/>
                    </a:cubicBezTo>
                    <a:cubicBezTo>
                      <a:pt x="12471" y="35591"/>
                      <a:pt x="12959" y="35560"/>
                      <a:pt x="13444" y="35497"/>
                    </a:cubicBezTo>
                    <a:lnTo>
                      <a:pt x="13444" y="38466"/>
                    </a:lnTo>
                    <a:cubicBezTo>
                      <a:pt x="14552" y="39602"/>
                      <a:pt x="16558" y="39938"/>
                      <a:pt x="18547" y="39938"/>
                    </a:cubicBezTo>
                    <a:cubicBezTo>
                      <a:pt x="21346" y="39938"/>
                      <a:pt x="24109" y="39272"/>
                      <a:pt x="24285" y="39233"/>
                    </a:cubicBezTo>
                    <a:cubicBezTo>
                      <a:pt x="24285" y="39100"/>
                      <a:pt x="24285" y="37899"/>
                      <a:pt x="24552" y="30694"/>
                    </a:cubicBezTo>
                    <a:cubicBezTo>
                      <a:pt x="24685" y="27792"/>
                      <a:pt x="25019" y="23855"/>
                      <a:pt x="25019" y="19819"/>
                    </a:cubicBezTo>
                    <a:cubicBezTo>
                      <a:pt x="25019" y="10413"/>
                      <a:pt x="23184" y="205"/>
                      <a:pt x="12410" y="5"/>
                    </a:cubicBezTo>
                    <a:cubicBezTo>
                      <a:pt x="12283" y="2"/>
                      <a:pt x="12158" y="0"/>
                      <a:pt x="12034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9"/>
              <p:cNvSpPr/>
              <p:nvPr/>
            </p:nvSpPr>
            <p:spPr>
              <a:xfrm>
                <a:off x="3867525" y="2205125"/>
                <a:ext cx="134975" cy="163625"/>
              </a:xfrm>
              <a:custGeom>
                <a:avLst/>
                <a:gdLst/>
                <a:ahLst/>
                <a:cxnLst/>
                <a:rect l="l" t="t" r="r" b="b"/>
                <a:pathLst>
                  <a:path w="5399" h="6545" extrusionOk="0">
                    <a:moveTo>
                      <a:pt x="2976" y="0"/>
                    </a:moveTo>
                    <a:cubicBezTo>
                      <a:pt x="1415" y="0"/>
                      <a:pt x="67" y="1544"/>
                      <a:pt x="67" y="1544"/>
                    </a:cubicBezTo>
                    <a:lnTo>
                      <a:pt x="0" y="6247"/>
                    </a:lnTo>
                    <a:cubicBezTo>
                      <a:pt x="489" y="6453"/>
                      <a:pt x="939" y="6544"/>
                      <a:pt x="1349" y="6544"/>
                    </a:cubicBezTo>
                    <a:cubicBezTo>
                      <a:pt x="4608" y="6544"/>
                      <a:pt x="5399" y="765"/>
                      <a:pt x="3769" y="143"/>
                    </a:cubicBezTo>
                    <a:cubicBezTo>
                      <a:pt x="3503" y="43"/>
                      <a:pt x="3236" y="0"/>
                      <a:pt x="2976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9"/>
              <p:cNvSpPr/>
              <p:nvPr/>
            </p:nvSpPr>
            <p:spPr>
              <a:xfrm>
                <a:off x="3900875" y="2224525"/>
                <a:ext cx="642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03" fill="none" extrusionOk="0">
                    <a:moveTo>
                      <a:pt x="2569" y="1435"/>
                    </a:moveTo>
                    <a:cubicBezTo>
                      <a:pt x="2569" y="1435"/>
                      <a:pt x="1235" y="1"/>
                      <a:pt x="0" y="20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9"/>
              <p:cNvSpPr/>
              <p:nvPr/>
            </p:nvSpPr>
            <p:spPr>
              <a:xfrm>
                <a:off x="3923400" y="2252900"/>
                <a:ext cx="275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68" fill="none" extrusionOk="0">
                    <a:moveTo>
                      <a:pt x="934" y="1668"/>
                    </a:moveTo>
                    <a:cubicBezTo>
                      <a:pt x="934" y="1668"/>
                      <a:pt x="1101" y="0"/>
                      <a:pt x="0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9"/>
              <p:cNvSpPr/>
              <p:nvPr/>
            </p:nvSpPr>
            <p:spPr>
              <a:xfrm>
                <a:off x="3636525" y="2347050"/>
                <a:ext cx="1876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5744" extrusionOk="0">
                    <a:moveTo>
                      <a:pt x="3676" y="1"/>
                    </a:moveTo>
                    <a:cubicBezTo>
                      <a:pt x="1681" y="1"/>
                      <a:pt x="66" y="1212"/>
                      <a:pt x="34" y="2772"/>
                    </a:cubicBezTo>
                    <a:cubicBezTo>
                      <a:pt x="0" y="4340"/>
                      <a:pt x="1601" y="5674"/>
                      <a:pt x="3670" y="5741"/>
                    </a:cubicBezTo>
                    <a:cubicBezTo>
                      <a:pt x="3723" y="5743"/>
                      <a:pt x="3776" y="5743"/>
                      <a:pt x="3829" y="5743"/>
                    </a:cubicBezTo>
                    <a:cubicBezTo>
                      <a:pt x="5825" y="5743"/>
                      <a:pt x="7440" y="4532"/>
                      <a:pt x="7472" y="2972"/>
                    </a:cubicBezTo>
                    <a:cubicBezTo>
                      <a:pt x="7506" y="1404"/>
                      <a:pt x="5904" y="70"/>
                      <a:pt x="3836" y="3"/>
                    </a:cubicBezTo>
                    <a:cubicBezTo>
                      <a:pt x="3783" y="2"/>
                      <a:pt x="3729" y="1"/>
                      <a:pt x="3676" y="1"/>
                    </a:cubicBezTo>
                    <a:close/>
                  </a:path>
                </a:pathLst>
              </a:custGeom>
              <a:solidFill>
                <a:srgbClr val="E47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9"/>
              <p:cNvSpPr/>
              <p:nvPr/>
            </p:nvSpPr>
            <p:spPr>
              <a:xfrm>
                <a:off x="3253750" y="2331150"/>
                <a:ext cx="1434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744" extrusionOk="0">
                    <a:moveTo>
                      <a:pt x="1849" y="1"/>
                    </a:moveTo>
                    <a:cubicBezTo>
                      <a:pt x="1195" y="1"/>
                      <a:pt x="571" y="136"/>
                      <a:pt x="0" y="406"/>
                    </a:cubicBezTo>
                    <a:cubicBezTo>
                      <a:pt x="134" y="2140"/>
                      <a:pt x="401" y="3875"/>
                      <a:pt x="768" y="5543"/>
                    </a:cubicBezTo>
                    <a:cubicBezTo>
                      <a:pt x="1134" y="5676"/>
                      <a:pt x="1501" y="5710"/>
                      <a:pt x="1902" y="5743"/>
                    </a:cubicBezTo>
                    <a:cubicBezTo>
                      <a:pt x="1929" y="5743"/>
                      <a:pt x="1955" y="5744"/>
                      <a:pt x="1982" y="5744"/>
                    </a:cubicBezTo>
                    <a:cubicBezTo>
                      <a:pt x="3982" y="5744"/>
                      <a:pt x="5671" y="4521"/>
                      <a:pt x="5704" y="2974"/>
                    </a:cubicBezTo>
                    <a:cubicBezTo>
                      <a:pt x="5738" y="1373"/>
                      <a:pt x="4137" y="39"/>
                      <a:pt x="2068" y="6"/>
                    </a:cubicBezTo>
                    <a:cubicBezTo>
                      <a:pt x="1995" y="2"/>
                      <a:pt x="1922" y="1"/>
                      <a:pt x="1849" y="1"/>
                    </a:cubicBezTo>
                    <a:close/>
                  </a:path>
                </a:pathLst>
              </a:custGeom>
              <a:solidFill>
                <a:srgbClr val="E47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9"/>
              <p:cNvSpPr/>
              <p:nvPr/>
            </p:nvSpPr>
            <p:spPr>
              <a:xfrm>
                <a:off x="3565625" y="2718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9"/>
              <p:cNvSpPr/>
              <p:nvPr/>
            </p:nvSpPr>
            <p:spPr>
              <a:xfrm>
                <a:off x="3584825" y="2661525"/>
                <a:ext cx="151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904" extrusionOk="0">
                    <a:moveTo>
                      <a:pt x="6071" y="0"/>
                    </a:moveTo>
                    <a:lnTo>
                      <a:pt x="6071" y="0"/>
                    </a:lnTo>
                    <a:cubicBezTo>
                      <a:pt x="4036" y="1801"/>
                      <a:pt x="1201" y="2502"/>
                      <a:pt x="0" y="2669"/>
                    </a:cubicBezTo>
                    <a:lnTo>
                      <a:pt x="0" y="4904"/>
                    </a:lnTo>
                    <a:cubicBezTo>
                      <a:pt x="3469" y="4070"/>
                      <a:pt x="6071" y="0"/>
                      <a:pt x="6071" y="0"/>
                    </a:cubicBezTo>
                    <a:close/>
                  </a:path>
                </a:pathLst>
              </a:custGeom>
              <a:solidFill>
                <a:srgbClr val="E47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9"/>
              <p:cNvSpPr/>
              <p:nvPr/>
            </p:nvSpPr>
            <p:spPr>
              <a:xfrm>
                <a:off x="3591475" y="2639825"/>
                <a:ext cx="1668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3504" fill="none" extrusionOk="0">
                    <a:moveTo>
                      <a:pt x="6672" y="1"/>
                    </a:moveTo>
                    <a:cubicBezTo>
                      <a:pt x="4938" y="1935"/>
                      <a:pt x="2569" y="3203"/>
                      <a:pt x="1" y="3503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9"/>
              <p:cNvSpPr/>
              <p:nvPr/>
            </p:nvSpPr>
            <p:spPr>
              <a:xfrm>
                <a:off x="3475575" y="2259550"/>
                <a:ext cx="642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4738" fill="none" extrusionOk="0">
                    <a:moveTo>
                      <a:pt x="1568" y="1"/>
                    </a:moveTo>
                    <a:cubicBezTo>
                      <a:pt x="1568" y="1"/>
                      <a:pt x="0" y="3003"/>
                      <a:pt x="334" y="3870"/>
                    </a:cubicBezTo>
                    <a:cubicBezTo>
                      <a:pt x="634" y="4738"/>
                      <a:pt x="2569" y="4504"/>
                      <a:pt x="2569" y="4504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9"/>
              <p:cNvSpPr/>
              <p:nvPr/>
            </p:nvSpPr>
            <p:spPr>
              <a:xfrm>
                <a:off x="3628175" y="2162000"/>
                <a:ext cx="934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35" fill="none" extrusionOk="0">
                    <a:moveTo>
                      <a:pt x="3737" y="2035"/>
                    </a:moveTo>
                    <a:cubicBezTo>
                      <a:pt x="2903" y="767"/>
                      <a:pt x="1502" y="0"/>
                      <a:pt x="1" y="67"/>
                    </a:cubicBezTo>
                  </a:path>
                </a:pathLst>
              </a:custGeom>
              <a:noFill/>
              <a:ln w="3252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9"/>
              <p:cNvSpPr/>
              <p:nvPr/>
            </p:nvSpPr>
            <p:spPr>
              <a:xfrm>
                <a:off x="3347975" y="2158650"/>
                <a:ext cx="88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402" fill="none" extrusionOk="0">
                    <a:moveTo>
                      <a:pt x="3537" y="201"/>
                    </a:moveTo>
                    <a:cubicBezTo>
                      <a:pt x="2202" y="1"/>
                      <a:pt x="901" y="468"/>
                      <a:pt x="1" y="1402"/>
                    </a:cubicBezTo>
                  </a:path>
                </a:pathLst>
              </a:custGeom>
              <a:noFill/>
              <a:ln w="3252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9"/>
              <p:cNvSpPr/>
              <p:nvPr/>
            </p:nvSpPr>
            <p:spPr>
              <a:xfrm>
                <a:off x="3366325" y="2252050"/>
                <a:ext cx="68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669" fill="none" extrusionOk="0">
                    <a:moveTo>
                      <a:pt x="1" y="1602"/>
                    </a:moveTo>
                    <a:cubicBezTo>
                      <a:pt x="1" y="1602"/>
                      <a:pt x="201" y="1"/>
                      <a:pt x="1468" y="34"/>
                    </a:cubicBezTo>
                    <a:cubicBezTo>
                      <a:pt x="2736" y="67"/>
                      <a:pt x="2702" y="1669"/>
                      <a:pt x="2702" y="1669"/>
                    </a:cubicBezTo>
                  </a:path>
                </a:pathLst>
              </a:custGeom>
              <a:solidFill>
                <a:srgbClr val="201512"/>
              </a:solidFill>
              <a:ln w="116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3596500" y="2257900"/>
                <a:ext cx="8757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802" fill="none" extrusionOk="0">
                    <a:moveTo>
                      <a:pt x="0" y="1801"/>
                    </a:moveTo>
                    <a:cubicBezTo>
                      <a:pt x="0" y="1801"/>
                      <a:pt x="234" y="0"/>
                      <a:pt x="1868" y="0"/>
                    </a:cubicBezTo>
                    <a:cubicBezTo>
                      <a:pt x="3469" y="0"/>
                      <a:pt x="3503" y="1801"/>
                      <a:pt x="3503" y="1801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3496425" y="2404675"/>
                <a:ext cx="967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2836" fill="none" extrusionOk="0">
                    <a:moveTo>
                      <a:pt x="0" y="2068"/>
                    </a:moveTo>
                    <a:cubicBezTo>
                      <a:pt x="0" y="2068"/>
                      <a:pt x="3069" y="2835"/>
                      <a:pt x="3870" y="0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3071125" y="1668300"/>
                <a:ext cx="939850" cy="66677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26671" extrusionOk="0">
                    <a:moveTo>
                      <a:pt x="14842" y="1366"/>
                    </a:moveTo>
                    <a:lnTo>
                      <a:pt x="14842" y="1366"/>
                    </a:lnTo>
                    <a:cubicBezTo>
                      <a:pt x="12198" y="3313"/>
                      <a:pt x="10908" y="6539"/>
                      <a:pt x="10908" y="6539"/>
                    </a:cubicBezTo>
                    <a:cubicBezTo>
                      <a:pt x="10908" y="6539"/>
                      <a:pt x="10408" y="6672"/>
                      <a:pt x="9707" y="6972"/>
                    </a:cubicBezTo>
                    <a:cubicBezTo>
                      <a:pt x="10656" y="4517"/>
                      <a:pt x="12473" y="2511"/>
                      <a:pt x="14842" y="1366"/>
                    </a:cubicBezTo>
                    <a:close/>
                    <a:moveTo>
                      <a:pt x="20599" y="13308"/>
                    </a:moveTo>
                    <a:cubicBezTo>
                      <a:pt x="21546" y="13308"/>
                      <a:pt x="22458" y="13606"/>
                      <a:pt x="23250" y="14144"/>
                    </a:cubicBezTo>
                    <a:cubicBezTo>
                      <a:pt x="22816" y="14011"/>
                      <a:pt x="22416" y="13877"/>
                      <a:pt x="21982" y="13811"/>
                    </a:cubicBezTo>
                    <a:lnTo>
                      <a:pt x="21982" y="13777"/>
                    </a:lnTo>
                    <a:cubicBezTo>
                      <a:pt x="21667" y="13711"/>
                      <a:pt x="21381" y="13680"/>
                      <a:pt x="21119" y="13680"/>
                    </a:cubicBezTo>
                    <a:cubicBezTo>
                      <a:pt x="19802" y="13680"/>
                      <a:pt x="19092" y="14455"/>
                      <a:pt x="18313" y="15345"/>
                    </a:cubicBezTo>
                    <a:cubicBezTo>
                      <a:pt x="17779" y="15979"/>
                      <a:pt x="17179" y="16546"/>
                      <a:pt x="16545" y="17013"/>
                    </a:cubicBezTo>
                    <a:cubicBezTo>
                      <a:pt x="15685" y="17596"/>
                      <a:pt x="14571" y="17784"/>
                      <a:pt x="13488" y="17784"/>
                    </a:cubicBezTo>
                    <a:cubicBezTo>
                      <a:pt x="13395" y="17784"/>
                      <a:pt x="13302" y="17783"/>
                      <a:pt x="13210" y="17780"/>
                    </a:cubicBezTo>
                    <a:cubicBezTo>
                      <a:pt x="13576" y="17647"/>
                      <a:pt x="13977" y="17480"/>
                      <a:pt x="14344" y="17280"/>
                    </a:cubicBezTo>
                    <a:cubicBezTo>
                      <a:pt x="16579" y="16146"/>
                      <a:pt x="17679" y="13510"/>
                      <a:pt x="20448" y="13310"/>
                    </a:cubicBezTo>
                    <a:cubicBezTo>
                      <a:pt x="20498" y="13308"/>
                      <a:pt x="20549" y="13308"/>
                      <a:pt x="20599" y="13308"/>
                    </a:cubicBezTo>
                    <a:close/>
                    <a:moveTo>
                      <a:pt x="30422" y="15512"/>
                    </a:moveTo>
                    <a:cubicBezTo>
                      <a:pt x="30422" y="15512"/>
                      <a:pt x="29788" y="17146"/>
                      <a:pt x="30255" y="18514"/>
                    </a:cubicBezTo>
                    <a:lnTo>
                      <a:pt x="30288" y="18481"/>
                    </a:lnTo>
                    <a:cubicBezTo>
                      <a:pt x="30422" y="18981"/>
                      <a:pt x="30455" y="19548"/>
                      <a:pt x="30322" y="20082"/>
                    </a:cubicBezTo>
                    <a:cubicBezTo>
                      <a:pt x="30355" y="19515"/>
                      <a:pt x="30155" y="18948"/>
                      <a:pt x="29788" y="18514"/>
                    </a:cubicBezTo>
                    <a:cubicBezTo>
                      <a:pt x="29354" y="18080"/>
                      <a:pt x="29421" y="17280"/>
                      <a:pt x="30122" y="15745"/>
                    </a:cubicBezTo>
                    <a:cubicBezTo>
                      <a:pt x="30222" y="15679"/>
                      <a:pt x="30322" y="15612"/>
                      <a:pt x="30422" y="15512"/>
                    </a:cubicBezTo>
                    <a:close/>
                    <a:moveTo>
                      <a:pt x="18947" y="1"/>
                    </a:moveTo>
                    <a:cubicBezTo>
                      <a:pt x="18447" y="1"/>
                      <a:pt x="17946" y="34"/>
                      <a:pt x="17446" y="167"/>
                    </a:cubicBezTo>
                    <a:cubicBezTo>
                      <a:pt x="17429" y="151"/>
                      <a:pt x="17413" y="142"/>
                      <a:pt x="17396" y="142"/>
                    </a:cubicBezTo>
                    <a:cubicBezTo>
                      <a:pt x="17379" y="142"/>
                      <a:pt x="17362" y="151"/>
                      <a:pt x="17346" y="167"/>
                    </a:cubicBezTo>
                    <a:cubicBezTo>
                      <a:pt x="11942" y="1101"/>
                      <a:pt x="9840" y="5371"/>
                      <a:pt x="9207" y="7206"/>
                    </a:cubicBezTo>
                    <a:cubicBezTo>
                      <a:pt x="7505" y="7940"/>
                      <a:pt x="5004" y="9374"/>
                      <a:pt x="4203" y="11676"/>
                    </a:cubicBezTo>
                    <a:cubicBezTo>
                      <a:pt x="2902" y="15245"/>
                      <a:pt x="3769" y="19448"/>
                      <a:pt x="3769" y="19448"/>
                    </a:cubicBezTo>
                    <a:cubicBezTo>
                      <a:pt x="3769" y="19448"/>
                      <a:pt x="1052" y="22918"/>
                      <a:pt x="29" y="22918"/>
                    </a:cubicBezTo>
                    <a:cubicBezTo>
                      <a:pt x="19" y="22918"/>
                      <a:pt x="9" y="22918"/>
                      <a:pt x="0" y="22917"/>
                    </a:cubicBezTo>
                    <a:lnTo>
                      <a:pt x="0" y="22917"/>
                    </a:lnTo>
                    <a:cubicBezTo>
                      <a:pt x="0" y="22917"/>
                      <a:pt x="1688" y="23706"/>
                      <a:pt x="3621" y="23706"/>
                    </a:cubicBezTo>
                    <a:cubicBezTo>
                      <a:pt x="4689" y="23706"/>
                      <a:pt x="5831" y="23465"/>
                      <a:pt x="6805" y="22717"/>
                    </a:cubicBezTo>
                    <a:cubicBezTo>
                      <a:pt x="6805" y="24318"/>
                      <a:pt x="6938" y="26286"/>
                      <a:pt x="7339" y="26286"/>
                    </a:cubicBezTo>
                    <a:cubicBezTo>
                      <a:pt x="7706" y="26286"/>
                      <a:pt x="8473" y="22250"/>
                      <a:pt x="8873" y="20115"/>
                    </a:cubicBezTo>
                    <a:cubicBezTo>
                      <a:pt x="10007" y="18814"/>
                      <a:pt x="10074" y="18314"/>
                      <a:pt x="10074" y="18314"/>
                    </a:cubicBezTo>
                    <a:cubicBezTo>
                      <a:pt x="10186" y="18320"/>
                      <a:pt x="10300" y="18322"/>
                      <a:pt x="10414" y="18322"/>
                    </a:cubicBezTo>
                    <a:cubicBezTo>
                      <a:pt x="10943" y="18322"/>
                      <a:pt x="11487" y="18263"/>
                      <a:pt x="12009" y="18180"/>
                    </a:cubicBezTo>
                    <a:cubicBezTo>
                      <a:pt x="12476" y="18214"/>
                      <a:pt x="12943" y="18247"/>
                      <a:pt x="13410" y="18247"/>
                    </a:cubicBezTo>
                    <a:cubicBezTo>
                      <a:pt x="13517" y="18253"/>
                      <a:pt x="13624" y="18256"/>
                      <a:pt x="13731" y="18256"/>
                    </a:cubicBezTo>
                    <a:cubicBezTo>
                      <a:pt x="14790" y="18256"/>
                      <a:pt x="15836" y="17958"/>
                      <a:pt x="16745" y="17413"/>
                    </a:cubicBezTo>
                    <a:cubicBezTo>
                      <a:pt x="17446" y="16913"/>
                      <a:pt x="18080" y="16346"/>
                      <a:pt x="18613" y="15679"/>
                    </a:cubicBezTo>
                    <a:cubicBezTo>
                      <a:pt x="19381" y="14801"/>
                      <a:pt x="19969" y="14149"/>
                      <a:pt x="21081" y="14149"/>
                    </a:cubicBezTo>
                    <a:cubicBezTo>
                      <a:pt x="21321" y="14149"/>
                      <a:pt x="21586" y="14179"/>
                      <a:pt x="21882" y="14244"/>
                    </a:cubicBezTo>
                    <a:cubicBezTo>
                      <a:pt x="22683" y="14411"/>
                      <a:pt x="23484" y="14711"/>
                      <a:pt x="24184" y="15111"/>
                    </a:cubicBezTo>
                    <a:cubicBezTo>
                      <a:pt x="24518" y="15345"/>
                      <a:pt x="24885" y="15478"/>
                      <a:pt x="25285" y="15545"/>
                    </a:cubicBezTo>
                    <a:cubicBezTo>
                      <a:pt x="26074" y="16042"/>
                      <a:pt x="26838" y="16437"/>
                      <a:pt x="27576" y="16437"/>
                    </a:cubicBezTo>
                    <a:cubicBezTo>
                      <a:pt x="27680" y="16437"/>
                      <a:pt x="27784" y="16429"/>
                      <a:pt x="27887" y="16412"/>
                    </a:cubicBezTo>
                    <a:cubicBezTo>
                      <a:pt x="28454" y="16346"/>
                      <a:pt x="29021" y="16212"/>
                      <a:pt x="29555" y="16045"/>
                    </a:cubicBezTo>
                    <a:lnTo>
                      <a:pt x="29555" y="16045"/>
                    </a:lnTo>
                    <a:cubicBezTo>
                      <a:pt x="29021" y="17346"/>
                      <a:pt x="28887" y="18280"/>
                      <a:pt x="29488" y="18847"/>
                    </a:cubicBezTo>
                    <a:cubicBezTo>
                      <a:pt x="30188" y="19548"/>
                      <a:pt x="29821" y="21116"/>
                      <a:pt x="29788" y="21149"/>
                    </a:cubicBezTo>
                    <a:cubicBezTo>
                      <a:pt x="29788" y="21216"/>
                      <a:pt x="29821" y="21316"/>
                      <a:pt x="29855" y="21349"/>
                    </a:cubicBezTo>
                    <a:lnTo>
                      <a:pt x="29855" y="21383"/>
                    </a:lnTo>
                    <a:lnTo>
                      <a:pt x="29888" y="21383"/>
                    </a:lnTo>
                    <a:cubicBezTo>
                      <a:pt x="29921" y="21383"/>
                      <a:pt x="29955" y="21416"/>
                      <a:pt x="29955" y="21416"/>
                    </a:cubicBezTo>
                    <a:lnTo>
                      <a:pt x="30022" y="21416"/>
                    </a:lnTo>
                    <a:cubicBezTo>
                      <a:pt x="30122" y="21416"/>
                      <a:pt x="30188" y="21349"/>
                      <a:pt x="30222" y="21249"/>
                    </a:cubicBezTo>
                    <a:lnTo>
                      <a:pt x="30222" y="21216"/>
                    </a:lnTo>
                    <a:lnTo>
                      <a:pt x="31423" y="20649"/>
                    </a:lnTo>
                    <a:lnTo>
                      <a:pt x="31423" y="20649"/>
                    </a:lnTo>
                    <a:cubicBezTo>
                      <a:pt x="31422" y="20649"/>
                      <a:pt x="31089" y="26386"/>
                      <a:pt x="31890" y="26653"/>
                    </a:cubicBezTo>
                    <a:cubicBezTo>
                      <a:pt x="31922" y="26665"/>
                      <a:pt x="31957" y="26671"/>
                      <a:pt x="31993" y="26671"/>
                    </a:cubicBezTo>
                    <a:cubicBezTo>
                      <a:pt x="32885" y="26671"/>
                      <a:pt x="34833" y="23226"/>
                      <a:pt x="35025" y="20982"/>
                    </a:cubicBezTo>
                    <a:cubicBezTo>
                      <a:pt x="35295" y="21387"/>
                      <a:pt x="35732" y="21610"/>
                      <a:pt x="36192" y="21610"/>
                    </a:cubicBezTo>
                    <a:cubicBezTo>
                      <a:pt x="36414" y="21610"/>
                      <a:pt x="36642" y="21558"/>
                      <a:pt x="36860" y="21449"/>
                    </a:cubicBezTo>
                    <a:cubicBezTo>
                      <a:pt x="36860" y="21449"/>
                      <a:pt x="37594" y="10842"/>
                      <a:pt x="34825" y="10775"/>
                    </a:cubicBezTo>
                    <a:cubicBezTo>
                      <a:pt x="34825" y="10775"/>
                      <a:pt x="36860" y="9941"/>
                      <a:pt x="37460" y="7973"/>
                    </a:cubicBezTo>
                    <a:lnTo>
                      <a:pt x="37460" y="7973"/>
                    </a:lnTo>
                    <a:cubicBezTo>
                      <a:pt x="37460" y="7973"/>
                      <a:pt x="36645" y="8344"/>
                      <a:pt x="35795" y="8344"/>
                    </a:cubicBezTo>
                    <a:cubicBezTo>
                      <a:pt x="35370" y="8344"/>
                      <a:pt x="34936" y="8251"/>
                      <a:pt x="34591" y="7973"/>
                    </a:cubicBezTo>
                    <a:cubicBezTo>
                      <a:pt x="34591" y="7973"/>
                      <a:pt x="35359" y="5805"/>
                      <a:pt x="33057" y="4470"/>
                    </a:cubicBezTo>
                    <a:lnTo>
                      <a:pt x="33057" y="4470"/>
                    </a:lnTo>
                    <a:cubicBezTo>
                      <a:pt x="33057" y="4471"/>
                      <a:pt x="33257" y="6705"/>
                      <a:pt x="32023" y="7373"/>
                    </a:cubicBezTo>
                    <a:cubicBezTo>
                      <a:pt x="32023" y="7373"/>
                      <a:pt x="28287" y="6639"/>
                      <a:pt x="27153" y="5138"/>
                    </a:cubicBezTo>
                    <a:cubicBezTo>
                      <a:pt x="25985" y="3637"/>
                      <a:pt x="24384" y="67"/>
                      <a:pt x="189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3234575" y="1942675"/>
                <a:ext cx="617125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6539" fill="none" extrusionOk="0">
                    <a:moveTo>
                      <a:pt x="0" y="5638"/>
                    </a:moveTo>
                    <a:cubicBezTo>
                      <a:pt x="0" y="5638"/>
                      <a:pt x="4003" y="6538"/>
                      <a:pt x="6672" y="4970"/>
                    </a:cubicBezTo>
                    <a:cubicBezTo>
                      <a:pt x="9340" y="3403"/>
                      <a:pt x="11075" y="0"/>
                      <a:pt x="14144" y="300"/>
                    </a:cubicBezTo>
                    <a:cubicBezTo>
                      <a:pt x="17212" y="634"/>
                      <a:pt x="21282" y="4970"/>
                      <a:pt x="24684" y="1501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3907550" y="1999375"/>
                <a:ext cx="392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5905" fill="none" extrusionOk="0">
                    <a:moveTo>
                      <a:pt x="0" y="0"/>
                    </a:moveTo>
                    <a:cubicBezTo>
                      <a:pt x="0" y="0"/>
                      <a:pt x="1568" y="934"/>
                      <a:pt x="334" y="5905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3173700" y="2131975"/>
                <a:ext cx="1000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3336" fill="none" extrusionOk="0">
                    <a:moveTo>
                      <a:pt x="0" y="3336"/>
                    </a:moveTo>
                    <a:cubicBezTo>
                      <a:pt x="0" y="3336"/>
                      <a:pt x="2802" y="2335"/>
                      <a:pt x="4003" y="0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3232075" y="1816750"/>
                <a:ext cx="342750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7606" fill="none" extrusionOk="0">
                    <a:moveTo>
                      <a:pt x="0" y="7606"/>
                    </a:moveTo>
                    <a:cubicBezTo>
                      <a:pt x="0" y="7606"/>
                      <a:pt x="701" y="4437"/>
                      <a:pt x="5037" y="3870"/>
                    </a:cubicBezTo>
                    <a:cubicBezTo>
                      <a:pt x="9373" y="3269"/>
                      <a:pt x="7305" y="534"/>
                      <a:pt x="13710" y="0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3320450" y="2202850"/>
                <a:ext cx="1609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439" fill="none" extrusionOk="0">
                    <a:moveTo>
                      <a:pt x="6439" y="3236"/>
                    </a:moveTo>
                    <a:cubicBezTo>
                      <a:pt x="6439" y="5004"/>
                      <a:pt x="5004" y="6439"/>
                      <a:pt x="3203" y="6439"/>
                    </a:cubicBezTo>
                    <a:cubicBezTo>
                      <a:pt x="1435" y="6439"/>
                      <a:pt x="1" y="5004"/>
                      <a:pt x="1" y="3236"/>
                    </a:cubicBezTo>
                    <a:cubicBezTo>
                      <a:pt x="1" y="1468"/>
                      <a:pt x="1435" y="1"/>
                      <a:pt x="3203" y="1"/>
                    </a:cubicBezTo>
                    <a:cubicBezTo>
                      <a:pt x="5004" y="1"/>
                      <a:pt x="6439" y="1468"/>
                      <a:pt x="6439" y="3236"/>
                    </a:cubicBezTo>
                    <a:close/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3562300" y="2202850"/>
                <a:ext cx="1609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439" fill="none" extrusionOk="0">
                    <a:moveTo>
                      <a:pt x="6438" y="3236"/>
                    </a:moveTo>
                    <a:cubicBezTo>
                      <a:pt x="6438" y="5004"/>
                      <a:pt x="5004" y="6439"/>
                      <a:pt x="3236" y="6439"/>
                    </a:cubicBezTo>
                    <a:cubicBezTo>
                      <a:pt x="1468" y="6439"/>
                      <a:pt x="0" y="5004"/>
                      <a:pt x="0" y="3236"/>
                    </a:cubicBezTo>
                    <a:cubicBezTo>
                      <a:pt x="0" y="1468"/>
                      <a:pt x="1468" y="1"/>
                      <a:pt x="3236" y="1"/>
                    </a:cubicBezTo>
                    <a:cubicBezTo>
                      <a:pt x="5004" y="1"/>
                      <a:pt x="6438" y="1468"/>
                      <a:pt x="6438" y="3236"/>
                    </a:cubicBezTo>
                    <a:close/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3475575" y="2237050"/>
                <a:ext cx="93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68" fill="none" extrusionOk="0">
                    <a:moveTo>
                      <a:pt x="0" y="667"/>
                    </a:moveTo>
                    <a:cubicBezTo>
                      <a:pt x="1168" y="0"/>
                      <a:pt x="2569" y="0"/>
                      <a:pt x="3736" y="667"/>
                    </a:cubicBezTo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4113525" y="3497950"/>
                <a:ext cx="246875" cy="644650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25786" extrusionOk="0">
                    <a:moveTo>
                      <a:pt x="1168" y="0"/>
                    </a:moveTo>
                    <a:cubicBezTo>
                      <a:pt x="1168" y="0"/>
                      <a:pt x="1135" y="234"/>
                      <a:pt x="1135" y="667"/>
                    </a:cubicBezTo>
                    <a:cubicBezTo>
                      <a:pt x="934" y="3936"/>
                      <a:pt x="167" y="18647"/>
                      <a:pt x="0" y="24485"/>
                    </a:cubicBezTo>
                    <a:cubicBezTo>
                      <a:pt x="3470" y="24851"/>
                      <a:pt x="6739" y="25318"/>
                      <a:pt x="9874" y="25785"/>
                    </a:cubicBezTo>
                    <a:lnTo>
                      <a:pt x="7773" y="3970"/>
                    </a:lnTo>
                    <a:lnTo>
                      <a:pt x="7739" y="3703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4756475" y="1426075"/>
                <a:ext cx="899850" cy="1569875"/>
              </a:xfrm>
              <a:custGeom>
                <a:avLst/>
                <a:gdLst/>
                <a:ahLst/>
                <a:cxnLst/>
                <a:rect l="l" t="t" r="r" b="b"/>
                <a:pathLst>
                  <a:path w="35994" h="62795" extrusionOk="0">
                    <a:moveTo>
                      <a:pt x="8211" y="0"/>
                    </a:moveTo>
                    <a:cubicBezTo>
                      <a:pt x="8185" y="0"/>
                      <a:pt x="8161" y="6"/>
                      <a:pt x="8140" y="16"/>
                    </a:cubicBezTo>
                    <a:cubicBezTo>
                      <a:pt x="7106" y="483"/>
                      <a:pt x="8740" y="3485"/>
                      <a:pt x="8740" y="3485"/>
                    </a:cubicBezTo>
                    <a:cubicBezTo>
                      <a:pt x="8740" y="3485"/>
                      <a:pt x="6340" y="236"/>
                      <a:pt x="5324" y="236"/>
                    </a:cubicBezTo>
                    <a:cubicBezTo>
                      <a:pt x="5255" y="236"/>
                      <a:pt x="5193" y="251"/>
                      <a:pt x="5138" y="283"/>
                    </a:cubicBezTo>
                    <a:cubicBezTo>
                      <a:pt x="4237" y="750"/>
                      <a:pt x="6472" y="5053"/>
                      <a:pt x="6472" y="5053"/>
                    </a:cubicBezTo>
                    <a:cubicBezTo>
                      <a:pt x="6472" y="5053"/>
                      <a:pt x="3559" y="1215"/>
                      <a:pt x="2327" y="1215"/>
                    </a:cubicBezTo>
                    <a:cubicBezTo>
                      <a:pt x="2215" y="1215"/>
                      <a:pt x="2116" y="1247"/>
                      <a:pt x="2036" y="1317"/>
                    </a:cubicBezTo>
                    <a:cubicBezTo>
                      <a:pt x="1102" y="2118"/>
                      <a:pt x="4504" y="6554"/>
                      <a:pt x="4504" y="6554"/>
                    </a:cubicBezTo>
                    <a:cubicBezTo>
                      <a:pt x="4504" y="6554"/>
                      <a:pt x="2439" y="4708"/>
                      <a:pt x="1286" y="4708"/>
                    </a:cubicBezTo>
                    <a:cubicBezTo>
                      <a:pt x="1018" y="4708"/>
                      <a:pt x="800" y="4808"/>
                      <a:pt x="668" y="5053"/>
                    </a:cubicBezTo>
                    <a:cubicBezTo>
                      <a:pt x="1" y="6354"/>
                      <a:pt x="4904" y="11057"/>
                      <a:pt x="4904" y="11057"/>
                    </a:cubicBezTo>
                    <a:cubicBezTo>
                      <a:pt x="4904" y="11057"/>
                      <a:pt x="3993" y="10746"/>
                      <a:pt x="3158" y="10746"/>
                    </a:cubicBezTo>
                    <a:cubicBezTo>
                      <a:pt x="2547" y="10746"/>
                      <a:pt x="1976" y="10913"/>
                      <a:pt x="1835" y="11491"/>
                    </a:cubicBezTo>
                    <a:cubicBezTo>
                      <a:pt x="1502" y="12859"/>
                      <a:pt x="8540" y="14860"/>
                      <a:pt x="8540" y="14860"/>
                    </a:cubicBezTo>
                    <a:lnTo>
                      <a:pt x="20315" y="42079"/>
                    </a:lnTo>
                    <a:lnTo>
                      <a:pt x="13911" y="52253"/>
                    </a:lnTo>
                    <a:lnTo>
                      <a:pt x="23284" y="62794"/>
                    </a:lnTo>
                    <a:cubicBezTo>
                      <a:pt x="23284" y="62794"/>
                      <a:pt x="34125" y="52087"/>
                      <a:pt x="35059" y="43280"/>
                    </a:cubicBezTo>
                    <a:cubicBezTo>
                      <a:pt x="35993" y="34474"/>
                      <a:pt x="15979" y="11157"/>
                      <a:pt x="15979" y="11157"/>
                    </a:cubicBezTo>
                    <a:cubicBezTo>
                      <a:pt x="15979" y="11157"/>
                      <a:pt x="9425" y="0"/>
                      <a:pt x="8211" y="0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5507025" y="2332950"/>
                <a:ext cx="13010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15112" extrusionOk="0">
                    <a:moveTo>
                      <a:pt x="3303" y="0"/>
                    </a:moveTo>
                    <a:cubicBezTo>
                      <a:pt x="1902" y="4337"/>
                      <a:pt x="0" y="11742"/>
                      <a:pt x="2068" y="15111"/>
                    </a:cubicBezTo>
                    <a:cubicBezTo>
                      <a:pt x="3569" y="12476"/>
                      <a:pt x="4737" y="9674"/>
                      <a:pt x="5004" y="7039"/>
                    </a:cubicBezTo>
                    <a:cubicBezTo>
                      <a:pt x="5204" y="5404"/>
                      <a:pt x="4503" y="2902"/>
                      <a:pt x="3303" y="0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4117700" y="2656500"/>
                <a:ext cx="1316800" cy="1615150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64606" extrusionOk="0">
                    <a:moveTo>
                      <a:pt x="40562" y="1"/>
                    </a:moveTo>
                    <a:lnTo>
                      <a:pt x="39262" y="1369"/>
                    </a:lnTo>
                    <a:lnTo>
                      <a:pt x="31956" y="9041"/>
                    </a:lnTo>
                    <a:lnTo>
                      <a:pt x="30856" y="10175"/>
                    </a:lnTo>
                    <a:lnTo>
                      <a:pt x="21049" y="10742"/>
                    </a:lnTo>
                    <a:cubicBezTo>
                      <a:pt x="20582" y="10742"/>
                      <a:pt x="3002" y="11909"/>
                      <a:pt x="0" y="33725"/>
                    </a:cubicBezTo>
                    <a:cubicBezTo>
                      <a:pt x="0" y="33725"/>
                      <a:pt x="367" y="33959"/>
                      <a:pt x="968" y="34325"/>
                    </a:cubicBezTo>
                    <a:cubicBezTo>
                      <a:pt x="2402" y="35193"/>
                      <a:pt x="5237" y="36794"/>
                      <a:pt x="7606" y="37361"/>
                    </a:cubicBezTo>
                    <a:cubicBezTo>
                      <a:pt x="7606" y="37361"/>
                      <a:pt x="7439" y="38262"/>
                      <a:pt x="7339" y="39629"/>
                    </a:cubicBezTo>
                    <a:cubicBezTo>
                      <a:pt x="7339" y="39629"/>
                      <a:pt x="7339" y="39663"/>
                      <a:pt x="7339" y="39663"/>
                    </a:cubicBezTo>
                    <a:cubicBezTo>
                      <a:pt x="7239" y="40563"/>
                      <a:pt x="7172" y="41631"/>
                      <a:pt x="7172" y="42732"/>
                    </a:cubicBezTo>
                    <a:cubicBezTo>
                      <a:pt x="7105" y="44266"/>
                      <a:pt x="7205" y="45800"/>
                      <a:pt x="7472" y="47301"/>
                    </a:cubicBezTo>
                    <a:cubicBezTo>
                      <a:pt x="7572" y="47668"/>
                      <a:pt x="7639" y="48069"/>
                      <a:pt x="7706" y="48502"/>
                    </a:cubicBezTo>
                    <a:cubicBezTo>
                      <a:pt x="7706" y="48502"/>
                      <a:pt x="7706" y="48536"/>
                      <a:pt x="7706" y="48536"/>
                    </a:cubicBezTo>
                    <a:cubicBezTo>
                      <a:pt x="7906" y="49503"/>
                      <a:pt x="8139" y="50637"/>
                      <a:pt x="8340" y="51805"/>
                    </a:cubicBezTo>
                    <a:lnTo>
                      <a:pt x="8340" y="51838"/>
                    </a:lnTo>
                    <a:cubicBezTo>
                      <a:pt x="9007" y="55374"/>
                      <a:pt x="9640" y="59143"/>
                      <a:pt x="9707" y="59477"/>
                    </a:cubicBezTo>
                    <a:cubicBezTo>
                      <a:pt x="23882" y="61670"/>
                      <a:pt x="34855" y="64606"/>
                      <a:pt x="42679" y="64606"/>
                    </a:cubicBezTo>
                    <a:cubicBezTo>
                      <a:pt x="43306" y="64606"/>
                      <a:pt x="43912" y="64587"/>
                      <a:pt x="44499" y="64547"/>
                    </a:cubicBezTo>
                    <a:cubicBezTo>
                      <a:pt x="44098" y="54040"/>
                      <a:pt x="43164" y="30256"/>
                      <a:pt x="42964" y="27120"/>
                    </a:cubicBezTo>
                    <a:lnTo>
                      <a:pt x="52671" y="15279"/>
                    </a:lnTo>
                    <a:cubicBezTo>
                      <a:pt x="52671" y="15279"/>
                      <a:pt x="51904" y="13777"/>
                      <a:pt x="50636" y="11676"/>
                    </a:cubicBezTo>
                    <a:cubicBezTo>
                      <a:pt x="48568" y="8307"/>
                      <a:pt x="45166" y="3337"/>
                      <a:pt x="41463" y="635"/>
                    </a:cubicBezTo>
                    <a:cubicBezTo>
                      <a:pt x="41363" y="535"/>
                      <a:pt x="41263" y="468"/>
                      <a:pt x="41130" y="401"/>
                    </a:cubicBezTo>
                    <a:cubicBezTo>
                      <a:pt x="40963" y="268"/>
                      <a:pt x="40763" y="134"/>
                      <a:pt x="40562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4296150" y="3385375"/>
                <a:ext cx="61750" cy="59045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3618" fill="none" extrusionOk="0">
                    <a:moveTo>
                      <a:pt x="2469" y="0"/>
                    </a:moveTo>
                    <a:cubicBezTo>
                      <a:pt x="2469" y="0"/>
                      <a:pt x="1" y="8239"/>
                      <a:pt x="1" y="13176"/>
                    </a:cubicBezTo>
                    <a:cubicBezTo>
                      <a:pt x="34" y="18080"/>
                      <a:pt x="1435" y="23617"/>
                      <a:pt x="1435" y="23617"/>
                    </a:cubicBez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5184275" y="3268625"/>
                <a:ext cx="14225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1075" fill="none" extrusionOk="0">
                    <a:moveTo>
                      <a:pt x="1" y="0"/>
                    </a:moveTo>
                    <a:lnTo>
                      <a:pt x="568" y="11075"/>
                    </a:ln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5117575" y="2696550"/>
                <a:ext cx="25687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3944" fill="none" extrusionOk="0">
                    <a:moveTo>
                      <a:pt x="0" y="0"/>
                    </a:moveTo>
                    <a:cubicBezTo>
                      <a:pt x="0" y="0"/>
                      <a:pt x="7639" y="6571"/>
                      <a:pt x="10274" y="13943"/>
                    </a:cubicBezTo>
                  </a:path>
                </a:pathLst>
              </a:custGeom>
              <a:noFill/>
              <a:ln w="9175" cap="rnd" cmpd="sng">
                <a:solidFill>
                  <a:srgbClr val="F8F1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4140200" y="3462925"/>
                <a:ext cx="1559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36" fill="none" extrusionOk="0">
                    <a:moveTo>
                      <a:pt x="1" y="0"/>
                    </a:moveTo>
                    <a:cubicBezTo>
                      <a:pt x="1" y="0"/>
                      <a:pt x="4004" y="2769"/>
                      <a:pt x="6239" y="2936"/>
                    </a:cubicBezTo>
                  </a:path>
                </a:pathLst>
              </a:custGeom>
              <a:noFill/>
              <a:ln w="9175" cap="rnd" cmpd="sng">
                <a:solidFill>
                  <a:srgbClr val="F8F1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4166050" y="1904300"/>
                <a:ext cx="1016600" cy="818975"/>
              </a:xfrm>
              <a:custGeom>
                <a:avLst/>
                <a:gdLst/>
                <a:ahLst/>
                <a:cxnLst/>
                <a:rect l="l" t="t" r="r" b="b"/>
                <a:pathLst>
                  <a:path w="40664" h="32759" extrusionOk="0">
                    <a:moveTo>
                      <a:pt x="18947" y="0"/>
                    </a:moveTo>
                    <a:cubicBezTo>
                      <a:pt x="9153" y="0"/>
                      <a:pt x="3138" y="7260"/>
                      <a:pt x="3537" y="11876"/>
                    </a:cubicBezTo>
                    <a:cubicBezTo>
                      <a:pt x="3937" y="16479"/>
                      <a:pt x="1" y="30389"/>
                      <a:pt x="1" y="30389"/>
                    </a:cubicBezTo>
                    <a:cubicBezTo>
                      <a:pt x="1" y="30389"/>
                      <a:pt x="4895" y="32758"/>
                      <a:pt x="10605" y="32758"/>
                    </a:cubicBezTo>
                    <a:cubicBezTo>
                      <a:pt x="11871" y="32758"/>
                      <a:pt x="13177" y="32642"/>
                      <a:pt x="14478" y="32357"/>
                    </a:cubicBezTo>
                    <a:cubicBezTo>
                      <a:pt x="19453" y="31270"/>
                      <a:pt x="22196" y="30776"/>
                      <a:pt x="24324" y="30776"/>
                    </a:cubicBezTo>
                    <a:cubicBezTo>
                      <a:pt x="25263" y="30776"/>
                      <a:pt x="26082" y="30872"/>
                      <a:pt x="26920" y="31056"/>
                    </a:cubicBezTo>
                    <a:cubicBezTo>
                      <a:pt x="28858" y="31463"/>
                      <a:pt x="30504" y="31955"/>
                      <a:pt x="32830" y="31955"/>
                    </a:cubicBezTo>
                    <a:cubicBezTo>
                      <a:pt x="33748" y="31955"/>
                      <a:pt x="34771" y="31879"/>
                      <a:pt x="35960" y="31690"/>
                    </a:cubicBezTo>
                    <a:cubicBezTo>
                      <a:pt x="40163" y="31056"/>
                      <a:pt x="40663" y="29822"/>
                      <a:pt x="40663" y="29822"/>
                    </a:cubicBezTo>
                    <a:cubicBezTo>
                      <a:pt x="40663" y="29822"/>
                      <a:pt x="36527" y="24818"/>
                      <a:pt x="36527" y="21983"/>
                    </a:cubicBezTo>
                    <a:cubicBezTo>
                      <a:pt x="36527" y="19407"/>
                      <a:pt x="38924" y="7723"/>
                      <a:pt x="32129" y="7723"/>
                    </a:cubicBezTo>
                    <a:cubicBezTo>
                      <a:pt x="31533" y="7723"/>
                      <a:pt x="30867" y="7813"/>
                      <a:pt x="30122" y="8006"/>
                    </a:cubicBezTo>
                    <a:cubicBezTo>
                      <a:pt x="30122" y="8006"/>
                      <a:pt x="28988" y="67"/>
                      <a:pt x="19081" y="1"/>
                    </a:cubicBezTo>
                    <a:cubicBezTo>
                      <a:pt x="19036" y="0"/>
                      <a:pt x="18992" y="0"/>
                      <a:pt x="18947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4241125" y="2465550"/>
                <a:ext cx="4170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6605" fill="none" extrusionOk="0">
                    <a:moveTo>
                      <a:pt x="0" y="6605"/>
                    </a:moveTo>
                    <a:cubicBezTo>
                      <a:pt x="0" y="6605"/>
                      <a:pt x="1668" y="1868"/>
                      <a:pt x="1668" y="0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5000825" y="2470550"/>
                <a:ext cx="625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6172" fill="none" extrusionOk="0">
                    <a:moveTo>
                      <a:pt x="2502" y="6171"/>
                    </a:moveTo>
                    <a:cubicBezTo>
                      <a:pt x="2502" y="6171"/>
                      <a:pt x="0" y="3236"/>
                      <a:pt x="0" y="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4914100" y="1980200"/>
                <a:ext cx="400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4971" fill="none" extrusionOk="0">
                    <a:moveTo>
                      <a:pt x="0" y="0"/>
                    </a:moveTo>
                    <a:cubicBezTo>
                      <a:pt x="0" y="0"/>
                      <a:pt x="1601" y="2469"/>
                      <a:pt x="200" y="4970"/>
                    </a:cubicBezTo>
                  </a:path>
                </a:pathLst>
              </a:custGeom>
              <a:noFill/>
              <a:ln w="10000" cap="rnd" cmpd="sng">
                <a:solidFill>
                  <a:srgbClr val="4D2B2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4908250" y="2030225"/>
                <a:ext cx="93425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604" fill="none" extrusionOk="0">
                    <a:moveTo>
                      <a:pt x="3737" y="1"/>
                    </a:moveTo>
                    <a:cubicBezTo>
                      <a:pt x="2102" y="735"/>
                      <a:pt x="768" y="2002"/>
                      <a:pt x="1" y="3603"/>
                    </a:cubicBezTo>
                  </a:path>
                </a:pathLst>
              </a:custGeom>
              <a:noFill/>
              <a:ln w="10000" cap="rnd" cmpd="sng">
                <a:solidFill>
                  <a:srgbClr val="4D2B2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4223725" y="2346000"/>
                <a:ext cx="133325" cy="16770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6708" extrusionOk="0">
                    <a:moveTo>
                      <a:pt x="2455" y="1"/>
                    </a:moveTo>
                    <a:cubicBezTo>
                      <a:pt x="2195" y="1"/>
                      <a:pt x="1929" y="44"/>
                      <a:pt x="1663" y="145"/>
                    </a:cubicBezTo>
                    <a:cubicBezTo>
                      <a:pt x="0" y="769"/>
                      <a:pt x="56" y="6708"/>
                      <a:pt x="3172" y="6708"/>
                    </a:cubicBezTo>
                    <a:cubicBezTo>
                      <a:pt x="3556" y="6708"/>
                      <a:pt x="3986" y="6618"/>
                      <a:pt x="4465" y="6417"/>
                    </a:cubicBezTo>
                    <a:lnTo>
                      <a:pt x="5333" y="1513"/>
                    </a:lnTo>
                    <a:cubicBezTo>
                      <a:pt x="5333" y="1513"/>
                      <a:pt x="3991" y="1"/>
                      <a:pt x="2455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9"/>
              <p:cNvSpPr/>
              <p:nvPr/>
            </p:nvSpPr>
            <p:spPr>
              <a:xfrm>
                <a:off x="4261975" y="2364625"/>
                <a:ext cx="642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03" fill="none" extrusionOk="0">
                    <a:moveTo>
                      <a:pt x="0" y="1469"/>
                    </a:moveTo>
                    <a:cubicBezTo>
                      <a:pt x="0" y="1469"/>
                      <a:pt x="1334" y="1"/>
                      <a:pt x="2569" y="20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9"/>
              <p:cNvSpPr/>
              <p:nvPr/>
            </p:nvSpPr>
            <p:spPr>
              <a:xfrm>
                <a:off x="4276150" y="2393000"/>
                <a:ext cx="275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68" fill="none" extrusionOk="0">
                    <a:moveTo>
                      <a:pt x="167" y="1668"/>
                    </a:moveTo>
                    <a:cubicBezTo>
                      <a:pt x="167" y="1668"/>
                      <a:pt x="0" y="0"/>
                      <a:pt x="1101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4277800" y="2470550"/>
                <a:ext cx="275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02" extrusionOk="0">
                    <a:moveTo>
                      <a:pt x="535" y="0"/>
                    </a:moveTo>
                    <a:cubicBezTo>
                      <a:pt x="234" y="0"/>
                      <a:pt x="1" y="234"/>
                      <a:pt x="1" y="534"/>
                    </a:cubicBezTo>
                    <a:cubicBezTo>
                      <a:pt x="1" y="868"/>
                      <a:pt x="234" y="1101"/>
                      <a:pt x="535" y="1101"/>
                    </a:cubicBezTo>
                    <a:cubicBezTo>
                      <a:pt x="868" y="1101"/>
                      <a:pt x="1102" y="868"/>
                      <a:pt x="1102" y="534"/>
                    </a:cubicBezTo>
                    <a:cubicBezTo>
                      <a:pt x="1102" y="234"/>
                      <a:pt x="868" y="0"/>
                      <a:pt x="535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9"/>
              <p:cNvSpPr/>
              <p:nvPr/>
            </p:nvSpPr>
            <p:spPr>
              <a:xfrm>
                <a:off x="4307825" y="1975100"/>
                <a:ext cx="625475" cy="9992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971" extrusionOk="0">
                    <a:moveTo>
                      <a:pt x="12063" y="1"/>
                    </a:moveTo>
                    <a:cubicBezTo>
                      <a:pt x="4383" y="1"/>
                      <a:pt x="1157" y="6066"/>
                      <a:pt x="301" y="12847"/>
                    </a:cubicBezTo>
                    <a:cubicBezTo>
                      <a:pt x="67" y="14715"/>
                      <a:pt x="1" y="16583"/>
                      <a:pt x="67" y="18484"/>
                    </a:cubicBezTo>
                    <a:cubicBezTo>
                      <a:pt x="101" y="19084"/>
                      <a:pt x="134" y="19718"/>
                      <a:pt x="167" y="20285"/>
                    </a:cubicBezTo>
                    <a:cubicBezTo>
                      <a:pt x="234" y="20819"/>
                      <a:pt x="301" y="21386"/>
                      <a:pt x="368" y="21953"/>
                    </a:cubicBezTo>
                    <a:cubicBezTo>
                      <a:pt x="501" y="23187"/>
                      <a:pt x="735" y="24321"/>
                      <a:pt x="968" y="25389"/>
                    </a:cubicBezTo>
                    <a:cubicBezTo>
                      <a:pt x="1268" y="26890"/>
                      <a:pt x="1769" y="28358"/>
                      <a:pt x="2436" y="29725"/>
                    </a:cubicBezTo>
                    <a:cubicBezTo>
                      <a:pt x="3570" y="32094"/>
                      <a:pt x="5605" y="33962"/>
                      <a:pt x="8073" y="34896"/>
                    </a:cubicBezTo>
                    <a:cubicBezTo>
                      <a:pt x="9308" y="35356"/>
                      <a:pt x="10630" y="35605"/>
                      <a:pt x="11952" y="35605"/>
                    </a:cubicBezTo>
                    <a:cubicBezTo>
                      <a:pt x="12451" y="35605"/>
                      <a:pt x="12950" y="35569"/>
                      <a:pt x="13444" y="35496"/>
                    </a:cubicBezTo>
                    <a:lnTo>
                      <a:pt x="13444" y="38498"/>
                    </a:lnTo>
                    <a:cubicBezTo>
                      <a:pt x="14552" y="39634"/>
                      <a:pt x="16558" y="39971"/>
                      <a:pt x="18547" y="39971"/>
                    </a:cubicBezTo>
                    <a:cubicBezTo>
                      <a:pt x="21345" y="39971"/>
                      <a:pt x="24109" y="39305"/>
                      <a:pt x="24285" y="39266"/>
                    </a:cubicBezTo>
                    <a:cubicBezTo>
                      <a:pt x="24285" y="39099"/>
                      <a:pt x="24285" y="37898"/>
                      <a:pt x="24551" y="30693"/>
                    </a:cubicBezTo>
                    <a:cubicBezTo>
                      <a:pt x="24685" y="28091"/>
                      <a:pt x="24952" y="24655"/>
                      <a:pt x="25018" y="21019"/>
                    </a:cubicBezTo>
                    <a:lnTo>
                      <a:pt x="25018" y="19818"/>
                    </a:lnTo>
                    <a:cubicBezTo>
                      <a:pt x="25018" y="10445"/>
                      <a:pt x="23184" y="238"/>
                      <a:pt x="12376" y="4"/>
                    </a:cubicBezTo>
                    <a:cubicBezTo>
                      <a:pt x="12271" y="2"/>
                      <a:pt x="12167" y="1"/>
                      <a:pt x="12063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9"/>
              <p:cNvSpPr/>
              <p:nvPr/>
            </p:nvSpPr>
            <p:spPr>
              <a:xfrm>
                <a:off x="4927425" y="2346000"/>
                <a:ext cx="13490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5396" h="6515" extrusionOk="0">
                    <a:moveTo>
                      <a:pt x="2945" y="1"/>
                    </a:moveTo>
                    <a:cubicBezTo>
                      <a:pt x="1409" y="1"/>
                      <a:pt x="68" y="1513"/>
                      <a:pt x="68" y="1513"/>
                    </a:cubicBezTo>
                    <a:lnTo>
                      <a:pt x="1" y="6216"/>
                    </a:lnTo>
                    <a:cubicBezTo>
                      <a:pt x="488" y="6423"/>
                      <a:pt x="936" y="6515"/>
                      <a:pt x="1346" y="6515"/>
                    </a:cubicBezTo>
                    <a:cubicBezTo>
                      <a:pt x="4583" y="6515"/>
                      <a:pt x="5395" y="767"/>
                      <a:pt x="3737" y="145"/>
                    </a:cubicBezTo>
                    <a:cubicBezTo>
                      <a:pt x="3471" y="44"/>
                      <a:pt x="3206" y="1"/>
                      <a:pt x="2945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9"/>
              <p:cNvSpPr/>
              <p:nvPr/>
            </p:nvSpPr>
            <p:spPr>
              <a:xfrm>
                <a:off x="4960800" y="2364625"/>
                <a:ext cx="634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03" fill="none" extrusionOk="0">
                    <a:moveTo>
                      <a:pt x="2535" y="1469"/>
                    </a:moveTo>
                    <a:cubicBezTo>
                      <a:pt x="2535" y="1469"/>
                      <a:pt x="1201" y="1"/>
                      <a:pt x="0" y="20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9"/>
              <p:cNvSpPr/>
              <p:nvPr/>
            </p:nvSpPr>
            <p:spPr>
              <a:xfrm>
                <a:off x="4983300" y="2393000"/>
                <a:ext cx="2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68" fill="none" extrusionOk="0">
                    <a:moveTo>
                      <a:pt x="935" y="1668"/>
                    </a:moveTo>
                    <a:cubicBezTo>
                      <a:pt x="935" y="1668"/>
                      <a:pt x="1068" y="0"/>
                      <a:pt x="1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9"/>
              <p:cNvSpPr/>
              <p:nvPr/>
            </p:nvSpPr>
            <p:spPr>
              <a:xfrm>
                <a:off x="4954125" y="2466375"/>
                <a:ext cx="275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02" extrusionOk="0">
                    <a:moveTo>
                      <a:pt x="534" y="0"/>
                    </a:moveTo>
                    <a:cubicBezTo>
                      <a:pt x="234" y="0"/>
                      <a:pt x="0" y="234"/>
                      <a:pt x="0" y="568"/>
                    </a:cubicBezTo>
                    <a:cubicBezTo>
                      <a:pt x="0" y="868"/>
                      <a:pt x="234" y="1101"/>
                      <a:pt x="534" y="1101"/>
                    </a:cubicBezTo>
                    <a:cubicBezTo>
                      <a:pt x="868" y="1101"/>
                      <a:pt x="1101" y="868"/>
                      <a:pt x="1101" y="568"/>
                    </a:cubicBezTo>
                    <a:cubicBezTo>
                      <a:pt x="1101" y="234"/>
                      <a:pt x="868" y="0"/>
                      <a:pt x="534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9"/>
              <p:cNvSpPr/>
              <p:nvPr/>
            </p:nvSpPr>
            <p:spPr>
              <a:xfrm>
                <a:off x="4695600" y="2487150"/>
                <a:ext cx="1885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5744" extrusionOk="0">
                    <a:moveTo>
                      <a:pt x="3679" y="1"/>
                    </a:moveTo>
                    <a:cubicBezTo>
                      <a:pt x="1715" y="1"/>
                      <a:pt x="100" y="1212"/>
                      <a:pt x="67" y="2772"/>
                    </a:cubicBezTo>
                    <a:cubicBezTo>
                      <a:pt x="1" y="4373"/>
                      <a:pt x="1635" y="5707"/>
                      <a:pt x="3670" y="5741"/>
                    </a:cubicBezTo>
                    <a:cubicBezTo>
                      <a:pt x="3724" y="5743"/>
                      <a:pt x="3777" y="5743"/>
                      <a:pt x="3830" y="5743"/>
                    </a:cubicBezTo>
                    <a:cubicBezTo>
                      <a:pt x="5825" y="5743"/>
                      <a:pt x="7440" y="4532"/>
                      <a:pt x="7473" y="2972"/>
                    </a:cubicBezTo>
                    <a:cubicBezTo>
                      <a:pt x="7539" y="1404"/>
                      <a:pt x="5905" y="70"/>
                      <a:pt x="3837" y="3"/>
                    </a:cubicBezTo>
                    <a:cubicBezTo>
                      <a:pt x="3784" y="2"/>
                      <a:pt x="3732" y="1"/>
                      <a:pt x="3679" y="1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9"/>
              <p:cNvSpPr/>
              <p:nvPr/>
            </p:nvSpPr>
            <p:spPr>
              <a:xfrm>
                <a:off x="4312825" y="2471250"/>
                <a:ext cx="1443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744" extrusionOk="0">
                    <a:moveTo>
                      <a:pt x="1882" y="1"/>
                    </a:moveTo>
                    <a:cubicBezTo>
                      <a:pt x="1223" y="1"/>
                      <a:pt x="571" y="136"/>
                      <a:pt x="1" y="406"/>
                    </a:cubicBezTo>
                    <a:cubicBezTo>
                      <a:pt x="134" y="2140"/>
                      <a:pt x="401" y="3875"/>
                      <a:pt x="801" y="5576"/>
                    </a:cubicBezTo>
                    <a:cubicBezTo>
                      <a:pt x="1168" y="5676"/>
                      <a:pt x="1535" y="5710"/>
                      <a:pt x="1936" y="5743"/>
                    </a:cubicBezTo>
                    <a:cubicBezTo>
                      <a:pt x="1963" y="5744"/>
                      <a:pt x="1991" y="5744"/>
                      <a:pt x="2018" y="5744"/>
                    </a:cubicBezTo>
                    <a:cubicBezTo>
                      <a:pt x="4016" y="5744"/>
                      <a:pt x="5672" y="4554"/>
                      <a:pt x="5738" y="2974"/>
                    </a:cubicBezTo>
                    <a:cubicBezTo>
                      <a:pt x="5772" y="1373"/>
                      <a:pt x="4137" y="72"/>
                      <a:pt x="2102" y="6"/>
                    </a:cubicBezTo>
                    <a:cubicBezTo>
                      <a:pt x="2029" y="2"/>
                      <a:pt x="1956" y="1"/>
                      <a:pt x="1882" y="1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9"/>
              <p:cNvSpPr/>
              <p:nvPr/>
            </p:nvSpPr>
            <p:spPr>
              <a:xfrm>
                <a:off x="4625550" y="285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9"/>
              <p:cNvSpPr/>
              <p:nvPr/>
            </p:nvSpPr>
            <p:spPr>
              <a:xfrm>
                <a:off x="4643900" y="2801625"/>
                <a:ext cx="151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904" extrusionOk="0">
                    <a:moveTo>
                      <a:pt x="6072" y="0"/>
                    </a:moveTo>
                    <a:lnTo>
                      <a:pt x="6072" y="0"/>
                    </a:lnTo>
                    <a:cubicBezTo>
                      <a:pt x="4037" y="1801"/>
                      <a:pt x="1201" y="2502"/>
                      <a:pt x="1" y="2669"/>
                    </a:cubicBezTo>
                    <a:lnTo>
                      <a:pt x="1" y="4904"/>
                    </a:lnTo>
                    <a:cubicBezTo>
                      <a:pt x="3470" y="4070"/>
                      <a:pt x="6071" y="1"/>
                      <a:pt x="6072" y="0"/>
                    </a:cubicBezTo>
                    <a:close/>
                  </a:path>
                </a:pathLst>
              </a:custGeom>
              <a:solidFill>
                <a:srgbClr val="7843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9"/>
              <p:cNvSpPr/>
              <p:nvPr/>
            </p:nvSpPr>
            <p:spPr>
              <a:xfrm>
                <a:off x="4650575" y="2780775"/>
                <a:ext cx="1668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470" fill="none" extrusionOk="0">
                    <a:moveTo>
                      <a:pt x="6672" y="0"/>
                    </a:moveTo>
                    <a:cubicBezTo>
                      <a:pt x="4937" y="1935"/>
                      <a:pt x="2569" y="3169"/>
                      <a:pt x="0" y="3469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9"/>
              <p:cNvSpPr/>
              <p:nvPr/>
            </p:nvSpPr>
            <p:spPr>
              <a:xfrm>
                <a:off x="4542175" y="2409675"/>
                <a:ext cx="567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4537" fill="none" extrusionOk="0">
                    <a:moveTo>
                      <a:pt x="1268" y="0"/>
                    </a:moveTo>
                    <a:lnTo>
                      <a:pt x="0" y="3870"/>
                    </a:lnTo>
                    <a:lnTo>
                      <a:pt x="2268" y="4537"/>
                    </a:ln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9"/>
              <p:cNvSpPr/>
              <p:nvPr/>
            </p:nvSpPr>
            <p:spPr>
              <a:xfrm>
                <a:off x="4687275" y="2342950"/>
                <a:ext cx="934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03" fill="none" extrusionOk="0">
                    <a:moveTo>
                      <a:pt x="3736" y="2002"/>
                    </a:moveTo>
                    <a:cubicBezTo>
                      <a:pt x="2902" y="734"/>
                      <a:pt x="1501" y="1"/>
                      <a:pt x="0" y="67"/>
                    </a:cubicBezTo>
                  </a:path>
                </a:pathLst>
              </a:custGeom>
              <a:noFill/>
              <a:ln w="32525" cap="rnd" cmpd="sng">
                <a:solidFill>
                  <a:srgbClr val="6B393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9"/>
              <p:cNvSpPr/>
              <p:nvPr/>
            </p:nvSpPr>
            <p:spPr>
              <a:xfrm>
                <a:off x="4406225" y="2339625"/>
                <a:ext cx="884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368" fill="none" extrusionOk="0">
                    <a:moveTo>
                      <a:pt x="3537" y="167"/>
                    </a:moveTo>
                    <a:cubicBezTo>
                      <a:pt x="2236" y="0"/>
                      <a:pt x="935" y="434"/>
                      <a:pt x="1" y="1368"/>
                    </a:cubicBezTo>
                  </a:path>
                </a:pathLst>
              </a:custGeom>
              <a:noFill/>
              <a:ln w="32525" cap="rnd" cmpd="sng">
                <a:solidFill>
                  <a:srgbClr val="6B393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9"/>
              <p:cNvSpPr/>
              <p:nvPr/>
            </p:nvSpPr>
            <p:spPr>
              <a:xfrm>
                <a:off x="4425425" y="2403000"/>
                <a:ext cx="68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669" fill="none" extrusionOk="0">
                    <a:moveTo>
                      <a:pt x="0" y="1568"/>
                    </a:moveTo>
                    <a:cubicBezTo>
                      <a:pt x="0" y="1568"/>
                      <a:pt x="234" y="0"/>
                      <a:pt x="1468" y="34"/>
                    </a:cubicBezTo>
                    <a:cubicBezTo>
                      <a:pt x="2735" y="67"/>
                      <a:pt x="2735" y="1668"/>
                      <a:pt x="2735" y="1668"/>
                    </a:cubicBezTo>
                  </a:path>
                </a:pathLst>
              </a:custGeom>
              <a:solidFill>
                <a:srgbClr val="201512"/>
              </a:solidFill>
              <a:ln w="116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9"/>
              <p:cNvSpPr/>
              <p:nvPr/>
            </p:nvSpPr>
            <p:spPr>
              <a:xfrm>
                <a:off x="4655575" y="2408000"/>
                <a:ext cx="876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802" fill="none" extrusionOk="0">
                    <a:moveTo>
                      <a:pt x="1" y="1802"/>
                    </a:moveTo>
                    <a:cubicBezTo>
                      <a:pt x="1" y="1802"/>
                      <a:pt x="234" y="34"/>
                      <a:pt x="1835" y="0"/>
                    </a:cubicBezTo>
                    <a:cubicBezTo>
                      <a:pt x="3470" y="0"/>
                      <a:pt x="3503" y="1802"/>
                      <a:pt x="3503" y="1802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9"/>
              <p:cNvSpPr/>
              <p:nvPr/>
            </p:nvSpPr>
            <p:spPr>
              <a:xfrm>
                <a:off x="4601375" y="2563100"/>
                <a:ext cx="567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336" fill="none" extrusionOk="0">
                    <a:moveTo>
                      <a:pt x="0" y="1335"/>
                    </a:moveTo>
                    <a:cubicBezTo>
                      <a:pt x="934" y="1335"/>
                      <a:pt x="1802" y="801"/>
                      <a:pt x="2269" y="1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9"/>
              <p:cNvSpPr/>
              <p:nvPr/>
            </p:nvSpPr>
            <p:spPr>
              <a:xfrm>
                <a:off x="4297825" y="1965175"/>
                <a:ext cx="645475" cy="546250"/>
              </a:xfrm>
              <a:custGeom>
                <a:avLst/>
                <a:gdLst/>
                <a:ahLst/>
                <a:cxnLst/>
                <a:rect l="l" t="t" r="r" b="b"/>
                <a:pathLst>
                  <a:path w="25819" h="21850" extrusionOk="0">
                    <a:moveTo>
                      <a:pt x="12209" y="9674"/>
                    </a:moveTo>
                    <a:cubicBezTo>
                      <a:pt x="12209" y="9841"/>
                      <a:pt x="12242" y="10008"/>
                      <a:pt x="12276" y="10175"/>
                    </a:cubicBezTo>
                    <a:cubicBezTo>
                      <a:pt x="11942" y="10842"/>
                      <a:pt x="11442" y="11376"/>
                      <a:pt x="10841" y="11776"/>
                    </a:cubicBezTo>
                    <a:cubicBezTo>
                      <a:pt x="11375" y="11109"/>
                      <a:pt x="11842" y="10408"/>
                      <a:pt x="12209" y="9674"/>
                    </a:cubicBezTo>
                    <a:close/>
                    <a:moveTo>
                      <a:pt x="19281" y="12143"/>
                    </a:moveTo>
                    <a:cubicBezTo>
                      <a:pt x="19414" y="12977"/>
                      <a:pt x="19815" y="13744"/>
                      <a:pt x="20648" y="14011"/>
                    </a:cubicBezTo>
                    <a:cubicBezTo>
                      <a:pt x="21049" y="14144"/>
                      <a:pt x="21449" y="14211"/>
                      <a:pt x="21849" y="14244"/>
                    </a:cubicBezTo>
                    <a:cubicBezTo>
                      <a:pt x="22216" y="14244"/>
                      <a:pt x="22583" y="14144"/>
                      <a:pt x="22917" y="13977"/>
                    </a:cubicBezTo>
                    <a:lnTo>
                      <a:pt x="22917" y="14344"/>
                    </a:lnTo>
                    <a:cubicBezTo>
                      <a:pt x="22583" y="14435"/>
                      <a:pt x="22139" y="14526"/>
                      <a:pt x="21656" y="14526"/>
                    </a:cubicBezTo>
                    <a:cubicBezTo>
                      <a:pt x="21078" y="14526"/>
                      <a:pt x="20445" y="14396"/>
                      <a:pt x="19881" y="13977"/>
                    </a:cubicBezTo>
                    <a:cubicBezTo>
                      <a:pt x="19381" y="13611"/>
                      <a:pt x="19247" y="12910"/>
                      <a:pt x="19281" y="12143"/>
                    </a:cubicBezTo>
                    <a:close/>
                    <a:moveTo>
                      <a:pt x="12476" y="1"/>
                    </a:moveTo>
                    <a:cubicBezTo>
                      <a:pt x="5704" y="1"/>
                      <a:pt x="1401" y="4671"/>
                      <a:pt x="334" y="13177"/>
                    </a:cubicBezTo>
                    <a:cubicBezTo>
                      <a:pt x="100" y="15078"/>
                      <a:pt x="0" y="16980"/>
                      <a:pt x="100" y="18881"/>
                    </a:cubicBezTo>
                    <a:lnTo>
                      <a:pt x="100" y="19581"/>
                    </a:lnTo>
                    <a:lnTo>
                      <a:pt x="701" y="19215"/>
                    </a:lnTo>
                    <a:cubicBezTo>
                      <a:pt x="1501" y="18714"/>
                      <a:pt x="4003" y="16713"/>
                      <a:pt x="4904" y="11142"/>
                    </a:cubicBezTo>
                    <a:cubicBezTo>
                      <a:pt x="5604" y="12376"/>
                      <a:pt x="6905" y="13144"/>
                      <a:pt x="8306" y="13177"/>
                    </a:cubicBezTo>
                    <a:cubicBezTo>
                      <a:pt x="8907" y="13144"/>
                      <a:pt x="9507" y="12943"/>
                      <a:pt x="9974" y="12576"/>
                    </a:cubicBezTo>
                    <a:cubicBezTo>
                      <a:pt x="10975" y="12276"/>
                      <a:pt x="11842" y="11642"/>
                      <a:pt x="12409" y="10775"/>
                    </a:cubicBezTo>
                    <a:cubicBezTo>
                      <a:pt x="12543" y="11276"/>
                      <a:pt x="12810" y="11743"/>
                      <a:pt x="13143" y="12176"/>
                    </a:cubicBezTo>
                    <a:cubicBezTo>
                      <a:pt x="13555" y="12620"/>
                      <a:pt x="14147" y="12913"/>
                      <a:pt x="14777" y="12913"/>
                    </a:cubicBezTo>
                    <a:cubicBezTo>
                      <a:pt x="14810" y="12913"/>
                      <a:pt x="14844" y="12912"/>
                      <a:pt x="14878" y="12910"/>
                    </a:cubicBezTo>
                    <a:cubicBezTo>
                      <a:pt x="16612" y="12910"/>
                      <a:pt x="18180" y="11542"/>
                      <a:pt x="19214" y="10375"/>
                    </a:cubicBezTo>
                    <a:lnTo>
                      <a:pt x="19214" y="10375"/>
                    </a:lnTo>
                    <a:cubicBezTo>
                      <a:pt x="18814" y="11776"/>
                      <a:pt x="18614" y="13544"/>
                      <a:pt x="19614" y="14311"/>
                    </a:cubicBezTo>
                    <a:cubicBezTo>
                      <a:pt x="20215" y="14745"/>
                      <a:pt x="20915" y="14945"/>
                      <a:pt x="21649" y="14945"/>
                    </a:cubicBezTo>
                    <a:cubicBezTo>
                      <a:pt x="22083" y="14945"/>
                      <a:pt x="22483" y="14878"/>
                      <a:pt x="22917" y="14778"/>
                    </a:cubicBezTo>
                    <a:cubicBezTo>
                      <a:pt x="22917" y="15479"/>
                      <a:pt x="22917" y="16312"/>
                      <a:pt x="22950" y="17146"/>
                    </a:cubicBezTo>
                    <a:cubicBezTo>
                      <a:pt x="23150" y="20182"/>
                      <a:pt x="23851" y="21716"/>
                      <a:pt x="25118" y="21850"/>
                    </a:cubicBezTo>
                    <a:lnTo>
                      <a:pt x="25218" y="21850"/>
                    </a:lnTo>
                    <a:cubicBezTo>
                      <a:pt x="25352" y="21850"/>
                      <a:pt x="25452" y="21850"/>
                      <a:pt x="25552" y="21816"/>
                    </a:cubicBezTo>
                    <a:lnTo>
                      <a:pt x="25819" y="21716"/>
                    </a:lnTo>
                    <a:lnTo>
                      <a:pt x="25819" y="21416"/>
                    </a:lnTo>
                    <a:lnTo>
                      <a:pt x="25819" y="20215"/>
                    </a:lnTo>
                    <a:cubicBezTo>
                      <a:pt x="25819" y="11676"/>
                      <a:pt x="24451" y="268"/>
                      <a:pt x="12810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9"/>
              <p:cNvSpPr/>
              <p:nvPr/>
            </p:nvSpPr>
            <p:spPr>
              <a:xfrm>
                <a:off x="4678925" y="1974350"/>
                <a:ext cx="1926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5472" fill="none" extrusionOk="0">
                    <a:moveTo>
                      <a:pt x="1" y="1"/>
                    </a:moveTo>
                    <a:cubicBezTo>
                      <a:pt x="6539" y="1001"/>
                      <a:pt x="7706" y="5471"/>
                      <a:pt x="7706" y="547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9"/>
              <p:cNvSpPr/>
              <p:nvPr/>
            </p:nvSpPr>
            <p:spPr>
              <a:xfrm>
                <a:off x="4312000" y="2008550"/>
                <a:ext cx="276900" cy="287725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11509" fill="none" extrusionOk="0">
                    <a:moveTo>
                      <a:pt x="167" y="11509"/>
                    </a:moveTo>
                    <a:cubicBezTo>
                      <a:pt x="167" y="11509"/>
                      <a:pt x="0" y="801"/>
                      <a:pt x="10508" y="34"/>
                    </a:cubicBezTo>
                    <a:lnTo>
                      <a:pt x="11075" y="0"/>
                    </a:ln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4452925" y="2126125"/>
                <a:ext cx="500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870" fill="none" extrusionOk="0">
                    <a:moveTo>
                      <a:pt x="1" y="1"/>
                    </a:moveTo>
                    <a:cubicBezTo>
                      <a:pt x="1" y="1"/>
                      <a:pt x="334" y="2769"/>
                      <a:pt x="2002" y="2869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9"/>
              <p:cNvSpPr/>
              <p:nvPr/>
            </p:nvSpPr>
            <p:spPr>
              <a:xfrm>
                <a:off x="4630550" y="2127800"/>
                <a:ext cx="267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670" fill="none" extrusionOk="0">
                    <a:moveTo>
                      <a:pt x="701" y="0"/>
                    </a:moveTo>
                    <a:cubicBezTo>
                      <a:pt x="701" y="0"/>
                      <a:pt x="1" y="3069"/>
                      <a:pt x="1068" y="3670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9"/>
              <p:cNvSpPr/>
              <p:nvPr/>
            </p:nvSpPr>
            <p:spPr>
              <a:xfrm>
                <a:off x="4808175" y="2172825"/>
                <a:ext cx="29225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3937" fill="none" extrusionOk="0">
                    <a:moveTo>
                      <a:pt x="735" y="1"/>
                    </a:moveTo>
                    <a:cubicBezTo>
                      <a:pt x="735" y="1"/>
                      <a:pt x="1" y="3003"/>
                      <a:pt x="1168" y="3937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9"/>
              <p:cNvSpPr/>
              <p:nvPr/>
            </p:nvSpPr>
            <p:spPr>
              <a:xfrm>
                <a:off x="4890750" y="2136150"/>
                <a:ext cx="16180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6505" fill="none" extrusionOk="0">
                    <a:moveTo>
                      <a:pt x="0" y="1301"/>
                    </a:moveTo>
                    <a:cubicBezTo>
                      <a:pt x="0" y="1301"/>
                      <a:pt x="2602" y="0"/>
                      <a:pt x="4537" y="1701"/>
                    </a:cubicBezTo>
                    <a:cubicBezTo>
                      <a:pt x="6472" y="3436"/>
                      <a:pt x="5271" y="6505"/>
                      <a:pt x="5271" y="650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2268875" y="1201900"/>
                <a:ext cx="39030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5655" extrusionOk="0">
                    <a:moveTo>
                      <a:pt x="10456" y="1"/>
                    </a:moveTo>
                    <a:cubicBezTo>
                      <a:pt x="9551" y="1"/>
                      <a:pt x="7506" y="3646"/>
                      <a:pt x="7506" y="3646"/>
                    </a:cubicBezTo>
                    <a:cubicBezTo>
                      <a:pt x="7506" y="3646"/>
                      <a:pt x="8940" y="1011"/>
                      <a:pt x="7806" y="710"/>
                    </a:cubicBezTo>
                    <a:cubicBezTo>
                      <a:pt x="7793" y="707"/>
                      <a:pt x="7779" y="706"/>
                      <a:pt x="7764" y="706"/>
                    </a:cubicBezTo>
                    <a:cubicBezTo>
                      <a:pt x="6516" y="706"/>
                      <a:pt x="1" y="11618"/>
                      <a:pt x="1" y="11618"/>
                    </a:cubicBezTo>
                    <a:lnTo>
                      <a:pt x="7673" y="15654"/>
                    </a:lnTo>
                    <a:cubicBezTo>
                      <a:pt x="7673" y="15654"/>
                      <a:pt x="15612" y="7282"/>
                      <a:pt x="15211" y="6648"/>
                    </a:cubicBezTo>
                    <a:cubicBezTo>
                      <a:pt x="15148" y="6543"/>
                      <a:pt x="15010" y="6499"/>
                      <a:pt x="14824" y="6499"/>
                    </a:cubicBezTo>
                    <a:cubicBezTo>
                      <a:pt x="14052" y="6499"/>
                      <a:pt x="12457" y="7255"/>
                      <a:pt x="12003" y="7529"/>
                    </a:cubicBezTo>
                    <a:lnTo>
                      <a:pt x="12003" y="7529"/>
                    </a:lnTo>
                    <a:cubicBezTo>
                      <a:pt x="12461" y="6868"/>
                      <a:pt x="15357" y="2631"/>
                      <a:pt x="14711" y="2078"/>
                    </a:cubicBezTo>
                    <a:cubicBezTo>
                      <a:pt x="14646" y="2022"/>
                      <a:pt x="14564" y="1997"/>
                      <a:pt x="14468" y="1997"/>
                    </a:cubicBezTo>
                    <a:cubicBezTo>
                      <a:pt x="13476" y="1997"/>
                      <a:pt x="11008" y="4713"/>
                      <a:pt x="11008" y="4713"/>
                    </a:cubicBezTo>
                    <a:cubicBezTo>
                      <a:pt x="11008" y="4713"/>
                      <a:pt x="14044" y="911"/>
                      <a:pt x="13143" y="277"/>
                    </a:cubicBezTo>
                    <a:cubicBezTo>
                      <a:pt x="13076" y="227"/>
                      <a:pt x="12999" y="204"/>
                      <a:pt x="12915" y="204"/>
                    </a:cubicBezTo>
                    <a:cubicBezTo>
                      <a:pt x="11869" y="204"/>
                      <a:pt x="9641" y="3746"/>
                      <a:pt x="9641" y="3746"/>
                    </a:cubicBezTo>
                    <a:cubicBezTo>
                      <a:pt x="9641" y="3746"/>
                      <a:pt x="11442" y="510"/>
                      <a:pt x="10608" y="43"/>
                    </a:cubicBezTo>
                    <a:cubicBezTo>
                      <a:pt x="10562" y="15"/>
                      <a:pt x="10511" y="1"/>
                      <a:pt x="10456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2249700" y="1427250"/>
                <a:ext cx="238525" cy="222725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09" extrusionOk="0">
                    <a:moveTo>
                      <a:pt x="1448" y="1"/>
                    </a:moveTo>
                    <a:cubicBezTo>
                      <a:pt x="973" y="1"/>
                      <a:pt x="0" y="2271"/>
                      <a:pt x="0" y="2271"/>
                    </a:cubicBezTo>
                    <a:lnTo>
                      <a:pt x="6839" y="8909"/>
                    </a:lnTo>
                    <a:cubicBezTo>
                      <a:pt x="6839" y="8909"/>
                      <a:pt x="9307" y="7274"/>
                      <a:pt x="9407" y="6540"/>
                    </a:cubicBezTo>
                    <a:cubicBezTo>
                      <a:pt x="9541" y="5840"/>
                      <a:pt x="1902" y="69"/>
                      <a:pt x="1468" y="2"/>
                    </a:cubicBezTo>
                    <a:cubicBezTo>
                      <a:pt x="1462" y="1"/>
                      <a:pt x="1455" y="1"/>
                      <a:pt x="1448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9"/>
              <p:cNvSpPr/>
              <p:nvPr/>
            </p:nvSpPr>
            <p:spPr>
              <a:xfrm>
                <a:off x="1625075" y="1474850"/>
                <a:ext cx="1651200" cy="2836300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113452" extrusionOk="0">
                    <a:moveTo>
                      <a:pt x="24531" y="0"/>
                    </a:moveTo>
                    <a:cubicBezTo>
                      <a:pt x="24399" y="0"/>
                      <a:pt x="24283" y="22"/>
                      <a:pt x="24185" y="66"/>
                    </a:cubicBezTo>
                    <a:cubicBezTo>
                      <a:pt x="22550" y="767"/>
                      <a:pt x="1" y="33023"/>
                      <a:pt x="1969" y="43264"/>
                    </a:cubicBezTo>
                    <a:cubicBezTo>
                      <a:pt x="2069" y="43664"/>
                      <a:pt x="2169" y="44065"/>
                      <a:pt x="2269" y="44465"/>
                    </a:cubicBezTo>
                    <a:cubicBezTo>
                      <a:pt x="5271" y="54672"/>
                      <a:pt x="21550" y="68849"/>
                      <a:pt x="21550" y="68849"/>
                    </a:cubicBezTo>
                    <a:cubicBezTo>
                      <a:pt x="21550" y="68849"/>
                      <a:pt x="20115" y="105542"/>
                      <a:pt x="20149" y="112847"/>
                    </a:cubicBezTo>
                    <a:cubicBezTo>
                      <a:pt x="22007" y="113250"/>
                      <a:pt x="23894" y="113451"/>
                      <a:pt x="25810" y="113451"/>
                    </a:cubicBezTo>
                    <a:cubicBezTo>
                      <a:pt x="25958" y="113451"/>
                      <a:pt x="26105" y="113450"/>
                      <a:pt x="26253" y="113448"/>
                    </a:cubicBezTo>
                    <a:cubicBezTo>
                      <a:pt x="26253" y="113448"/>
                      <a:pt x="41364" y="107777"/>
                      <a:pt x="63046" y="105442"/>
                    </a:cubicBezTo>
                    <a:cubicBezTo>
                      <a:pt x="64047" y="105308"/>
                      <a:pt x="65014" y="105208"/>
                      <a:pt x="66048" y="105142"/>
                    </a:cubicBezTo>
                    <a:cubicBezTo>
                      <a:pt x="66015" y="97103"/>
                      <a:pt x="64981" y="68916"/>
                      <a:pt x="59577" y="65080"/>
                    </a:cubicBezTo>
                    <a:cubicBezTo>
                      <a:pt x="53439" y="60743"/>
                      <a:pt x="43298" y="56540"/>
                      <a:pt x="43298" y="56540"/>
                    </a:cubicBezTo>
                    <a:lnTo>
                      <a:pt x="33158" y="55906"/>
                    </a:lnTo>
                    <a:lnTo>
                      <a:pt x="18414" y="39395"/>
                    </a:lnTo>
                    <a:cubicBezTo>
                      <a:pt x="18414" y="39395"/>
                      <a:pt x="21850" y="32490"/>
                      <a:pt x="25386" y="25051"/>
                    </a:cubicBezTo>
                    <a:cubicBezTo>
                      <a:pt x="29322" y="16812"/>
                      <a:pt x="33358" y="7905"/>
                      <a:pt x="32958" y="6871"/>
                    </a:cubicBezTo>
                    <a:cubicBezTo>
                      <a:pt x="32300" y="5024"/>
                      <a:pt x="26556" y="0"/>
                      <a:pt x="24531" y="0"/>
                    </a:cubicBezTo>
                    <a:close/>
                  </a:path>
                </a:pathLst>
              </a:custGeom>
              <a:solidFill>
                <a:srgbClr val="F5B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9"/>
              <p:cNvSpPr/>
              <p:nvPr/>
            </p:nvSpPr>
            <p:spPr>
              <a:xfrm>
                <a:off x="2946850" y="3452075"/>
                <a:ext cx="58400" cy="6696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6787" fill="none" extrusionOk="0">
                    <a:moveTo>
                      <a:pt x="1" y="1"/>
                    </a:moveTo>
                    <a:lnTo>
                      <a:pt x="2336" y="26787"/>
                    </a:ln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2063725" y="2441350"/>
                <a:ext cx="959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438" fill="none" extrusionOk="0">
                    <a:moveTo>
                      <a:pt x="1" y="1"/>
                    </a:moveTo>
                    <a:lnTo>
                      <a:pt x="3837" y="4437"/>
                    </a:ln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1664275" y="2322100"/>
                <a:ext cx="162650" cy="4145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6580" extrusionOk="0">
                    <a:moveTo>
                      <a:pt x="2169" y="1"/>
                    </a:moveTo>
                    <a:cubicBezTo>
                      <a:pt x="735" y="3803"/>
                      <a:pt x="1" y="7139"/>
                      <a:pt x="401" y="9374"/>
                    </a:cubicBezTo>
                    <a:cubicBezTo>
                      <a:pt x="835" y="11642"/>
                      <a:pt x="1935" y="14077"/>
                      <a:pt x="3370" y="16579"/>
                    </a:cubicBezTo>
                    <a:cubicBezTo>
                      <a:pt x="6505" y="11142"/>
                      <a:pt x="3770" y="3503"/>
                      <a:pt x="2169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9"/>
              <p:cNvSpPr/>
              <p:nvPr/>
            </p:nvSpPr>
            <p:spPr>
              <a:xfrm>
                <a:off x="2746725" y="2940875"/>
                <a:ext cx="466175" cy="604625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24185" fill="none" extrusionOk="0">
                    <a:moveTo>
                      <a:pt x="0" y="1"/>
                    </a:moveTo>
                    <a:cubicBezTo>
                      <a:pt x="0" y="1"/>
                      <a:pt x="11809" y="5271"/>
                      <a:pt x="13977" y="8273"/>
                    </a:cubicBezTo>
                    <a:cubicBezTo>
                      <a:pt x="17980" y="13844"/>
                      <a:pt x="18647" y="24185"/>
                      <a:pt x="18647" y="24185"/>
                    </a:cubicBezTo>
                  </a:path>
                </a:pathLst>
              </a:custGeom>
              <a:noFill/>
              <a:ln w="10000" cap="flat" cmpd="sng">
                <a:solidFill>
                  <a:srgbClr val="F8F1E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9"/>
              <p:cNvSpPr/>
              <p:nvPr/>
            </p:nvSpPr>
            <p:spPr>
              <a:xfrm>
                <a:off x="2122950" y="1839950"/>
                <a:ext cx="1082450" cy="952375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38095" extrusionOk="0">
                    <a:moveTo>
                      <a:pt x="27513" y="0"/>
                    </a:moveTo>
                    <a:cubicBezTo>
                      <a:pt x="24265" y="0"/>
                      <a:pt x="22950" y="2942"/>
                      <a:pt x="22950" y="2942"/>
                    </a:cubicBezTo>
                    <a:cubicBezTo>
                      <a:pt x="22950" y="2942"/>
                      <a:pt x="21085" y="476"/>
                      <a:pt x="18646" y="476"/>
                    </a:cubicBezTo>
                    <a:cubicBezTo>
                      <a:pt x="17990" y="476"/>
                      <a:pt x="17293" y="655"/>
                      <a:pt x="16579" y="1107"/>
                    </a:cubicBezTo>
                    <a:cubicBezTo>
                      <a:pt x="13243" y="3275"/>
                      <a:pt x="12109" y="7578"/>
                      <a:pt x="12109" y="7578"/>
                    </a:cubicBezTo>
                    <a:cubicBezTo>
                      <a:pt x="12109" y="7578"/>
                      <a:pt x="11362" y="6961"/>
                      <a:pt x="10195" y="6961"/>
                    </a:cubicBezTo>
                    <a:cubicBezTo>
                      <a:pt x="9226" y="6961"/>
                      <a:pt x="7967" y="7387"/>
                      <a:pt x="6605" y="8946"/>
                    </a:cubicBezTo>
                    <a:cubicBezTo>
                      <a:pt x="3603" y="12382"/>
                      <a:pt x="7405" y="14283"/>
                      <a:pt x="7405" y="14283"/>
                    </a:cubicBezTo>
                    <a:cubicBezTo>
                      <a:pt x="7405" y="14283"/>
                      <a:pt x="7098" y="14155"/>
                      <a:pt x="6579" y="14155"/>
                    </a:cubicBezTo>
                    <a:cubicBezTo>
                      <a:pt x="5697" y="14155"/>
                      <a:pt x="4206" y="14524"/>
                      <a:pt x="2569" y="16518"/>
                    </a:cubicBezTo>
                    <a:cubicBezTo>
                      <a:pt x="0" y="19687"/>
                      <a:pt x="4370" y="23123"/>
                      <a:pt x="4370" y="23123"/>
                    </a:cubicBezTo>
                    <a:cubicBezTo>
                      <a:pt x="4370" y="23123"/>
                      <a:pt x="0" y="27526"/>
                      <a:pt x="5504" y="29761"/>
                    </a:cubicBezTo>
                    <a:cubicBezTo>
                      <a:pt x="6928" y="30339"/>
                      <a:pt x="8057" y="30553"/>
                      <a:pt x="8949" y="30553"/>
                    </a:cubicBezTo>
                    <a:cubicBezTo>
                      <a:pt x="11504" y="30553"/>
                      <a:pt x="12109" y="28793"/>
                      <a:pt x="12109" y="28793"/>
                    </a:cubicBezTo>
                    <a:cubicBezTo>
                      <a:pt x="14361" y="34024"/>
                      <a:pt x="23364" y="38095"/>
                      <a:pt x="30184" y="38095"/>
                    </a:cubicBezTo>
                    <a:cubicBezTo>
                      <a:pt x="32758" y="38095"/>
                      <a:pt x="35021" y="37515"/>
                      <a:pt x="36493" y="36199"/>
                    </a:cubicBezTo>
                    <a:cubicBezTo>
                      <a:pt x="39495" y="33564"/>
                      <a:pt x="37727" y="30261"/>
                      <a:pt x="37727" y="30261"/>
                    </a:cubicBezTo>
                    <a:lnTo>
                      <a:pt x="37727" y="30261"/>
                    </a:lnTo>
                    <a:cubicBezTo>
                      <a:pt x="37727" y="30261"/>
                      <a:pt x="37786" y="30265"/>
                      <a:pt x="37891" y="30265"/>
                    </a:cubicBezTo>
                    <a:cubicBezTo>
                      <a:pt x="38714" y="30265"/>
                      <a:pt x="42383" y="30003"/>
                      <a:pt x="42797" y="25358"/>
                    </a:cubicBezTo>
                    <a:cubicBezTo>
                      <a:pt x="43231" y="20121"/>
                      <a:pt x="39462" y="18653"/>
                      <a:pt x="39462" y="18653"/>
                    </a:cubicBezTo>
                    <a:cubicBezTo>
                      <a:pt x="39462" y="18653"/>
                      <a:pt x="43298" y="14617"/>
                      <a:pt x="40996" y="10480"/>
                    </a:cubicBezTo>
                    <a:cubicBezTo>
                      <a:pt x="38694" y="6377"/>
                      <a:pt x="33691" y="5844"/>
                      <a:pt x="33691" y="5844"/>
                    </a:cubicBezTo>
                    <a:cubicBezTo>
                      <a:pt x="33691" y="5844"/>
                      <a:pt x="35058" y="2508"/>
                      <a:pt x="29988" y="507"/>
                    </a:cubicBezTo>
                    <a:cubicBezTo>
                      <a:pt x="29062" y="147"/>
                      <a:pt x="28239" y="0"/>
                      <a:pt x="27513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2982725" y="2333125"/>
                <a:ext cx="127775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6445" extrusionOk="0">
                    <a:moveTo>
                      <a:pt x="2805" y="1"/>
                    </a:moveTo>
                    <a:cubicBezTo>
                      <a:pt x="1312" y="1"/>
                      <a:pt x="0" y="1461"/>
                      <a:pt x="0" y="1461"/>
                    </a:cubicBezTo>
                    <a:lnTo>
                      <a:pt x="834" y="6164"/>
                    </a:lnTo>
                    <a:cubicBezTo>
                      <a:pt x="1295" y="6358"/>
                      <a:pt x="1708" y="6445"/>
                      <a:pt x="2077" y="6445"/>
                    </a:cubicBezTo>
                    <a:cubicBezTo>
                      <a:pt x="5071" y="6445"/>
                      <a:pt x="5110" y="721"/>
                      <a:pt x="3536" y="127"/>
                    </a:cubicBezTo>
                    <a:cubicBezTo>
                      <a:pt x="3291" y="39"/>
                      <a:pt x="3046" y="1"/>
                      <a:pt x="2805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9"/>
              <p:cNvSpPr/>
              <p:nvPr/>
            </p:nvSpPr>
            <p:spPr>
              <a:xfrm>
                <a:off x="3012750" y="2352125"/>
                <a:ext cx="609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902" fill="none" extrusionOk="0">
                    <a:moveTo>
                      <a:pt x="2435" y="1368"/>
                    </a:moveTo>
                    <a:cubicBezTo>
                      <a:pt x="2435" y="1368"/>
                      <a:pt x="1201" y="1"/>
                      <a:pt x="0" y="19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9"/>
              <p:cNvSpPr/>
              <p:nvPr/>
            </p:nvSpPr>
            <p:spPr>
              <a:xfrm>
                <a:off x="3034425" y="2377975"/>
                <a:ext cx="258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36" fill="none" extrusionOk="0">
                    <a:moveTo>
                      <a:pt x="901" y="1635"/>
                    </a:moveTo>
                    <a:cubicBezTo>
                      <a:pt x="901" y="1635"/>
                      <a:pt x="1034" y="34"/>
                      <a:pt x="0" y="1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9"/>
              <p:cNvSpPr/>
              <p:nvPr/>
            </p:nvSpPr>
            <p:spPr>
              <a:xfrm>
                <a:off x="3031925" y="2453025"/>
                <a:ext cx="2755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069" extrusionOk="0">
                    <a:moveTo>
                      <a:pt x="534" y="1"/>
                    </a:moveTo>
                    <a:cubicBezTo>
                      <a:pt x="234" y="1"/>
                      <a:pt x="0" y="234"/>
                      <a:pt x="0" y="534"/>
                    </a:cubicBezTo>
                    <a:cubicBezTo>
                      <a:pt x="0" y="835"/>
                      <a:pt x="234" y="1068"/>
                      <a:pt x="534" y="1068"/>
                    </a:cubicBezTo>
                    <a:cubicBezTo>
                      <a:pt x="834" y="1068"/>
                      <a:pt x="1101" y="835"/>
                      <a:pt x="1101" y="534"/>
                    </a:cubicBezTo>
                    <a:cubicBezTo>
                      <a:pt x="1101" y="234"/>
                      <a:pt x="834" y="1"/>
                      <a:pt x="534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9"/>
              <p:cNvSpPr/>
              <p:nvPr/>
            </p:nvSpPr>
            <p:spPr>
              <a:xfrm>
                <a:off x="2429825" y="1977600"/>
                <a:ext cx="600450" cy="959550"/>
              </a:xfrm>
              <a:custGeom>
                <a:avLst/>
                <a:gdLst/>
                <a:ahLst/>
                <a:cxnLst/>
                <a:rect l="l" t="t" r="r" b="b"/>
                <a:pathLst>
                  <a:path w="24018" h="38382" extrusionOk="0">
                    <a:moveTo>
                      <a:pt x="12454" y="1"/>
                    </a:moveTo>
                    <a:cubicBezTo>
                      <a:pt x="12351" y="1"/>
                      <a:pt x="12247" y="2"/>
                      <a:pt x="12143" y="4"/>
                    </a:cubicBezTo>
                    <a:cubicBezTo>
                      <a:pt x="3169" y="238"/>
                      <a:pt x="634" y="7610"/>
                      <a:pt x="134" y="15449"/>
                    </a:cubicBezTo>
                    <a:cubicBezTo>
                      <a:pt x="34" y="16649"/>
                      <a:pt x="1" y="17850"/>
                      <a:pt x="1" y="19051"/>
                    </a:cubicBezTo>
                    <a:lnTo>
                      <a:pt x="1" y="20185"/>
                    </a:lnTo>
                    <a:cubicBezTo>
                      <a:pt x="67" y="23688"/>
                      <a:pt x="334" y="26990"/>
                      <a:pt x="434" y="29492"/>
                    </a:cubicBezTo>
                    <a:cubicBezTo>
                      <a:pt x="701" y="36397"/>
                      <a:pt x="701" y="37564"/>
                      <a:pt x="701" y="37698"/>
                    </a:cubicBezTo>
                    <a:cubicBezTo>
                      <a:pt x="896" y="37737"/>
                      <a:pt x="3558" y="38381"/>
                      <a:pt x="6248" y="38381"/>
                    </a:cubicBezTo>
                    <a:cubicBezTo>
                      <a:pt x="8155" y="38381"/>
                      <a:pt x="10076" y="38057"/>
                      <a:pt x="11142" y="36964"/>
                    </a:cubicBezTo>
                    <a:lnTo>
                      <a:pt x="11142" y="34095"/>
                    </a:lnTo>
                    <a:cubicBezTo>
                      <a:pt x="11609" y="34158"/>
                      <a:pt x="12076" y="34190"/>
                      <a:pt x="12541" y="34190"/>
                    </a:cubicBezTo>
                    <a:cubicBezTo>
                      <a:pt x="13803" y="34190"/>
                      <a:pt x="15051" y="33958"/>
                      <a:pt x="16245" y="33495"/>
                    </a:cubicBezTo>
                    <a:cubicBezTo>
                      <a:pt x="18614" y="32594"/>
                      <a:pt x="20549" y="30826"/>
                      <a:pt x="21683" y="28558"/>
                    </a:cubicBezTo>
                    <a:cubicBezTo>
                      <a:pt x="22183" y="27490"/>
                      <a:pt x="22583" y="26356"/>
                      <a:pt x="22883" y="25222"/>
                    </a:cubicBezTo>
                    <a:cubicBezTo>
                      <a:pt x="22950" y="24955"/>
                      <a:pt x="23017" y="24688"/>
                      <a:pt x="23084" y="24388"/>
                    </a:cubicBezTo>
                    <a:cubicBezTo>
                      <a:pt x="23284" y="23354"/>
                      <a:pt x="23484" y="22253"/>
                      <a:pt x="23651" y="21053"/>
                    </a:cubicBezTo>
                    <a:cubicBezTo>
                      <a:pt x="23684" y="20686"/>
                      <a:pt x="23751" y="20285"/>
                      <a:pt x="23784" y="19918"/>
                    </a:cubicBezTo>
                    <a:cubicBezTo>
                      <a:pt x="23784" y="19752"/>
                      <a:pt x="23817" y="19618"/>
                      <a:pt x="23817" y="19451"/>
                    </a:cubicBezTo>
                    <a:cubicBezTo>
                      <a:pt x="23851" y="19218"/>
                      <a:pt x="23884" y="19018"/>
                      <a:pt x="23884" y="18784"/>
                    </a:cubicBezTo>
                    <a:cubicBezTo>
                      <a:pt x="23884" y="18417"/>
                      <a:pt x="23918" y="18084"/>
                      <a:pt x="23918" y="17717"/>
                    </a:cubicBezTo>
                    <a:cubicBezTo>
                      <a:pt x="24018" y="15916"/>
                      <a:pt x="23951" y="14114"/>
                      <a:pt x="23717" y="12313"/>
                    </a:cubicBezTo>
                    <a:cubicBezTo>
                      <a:pt x="22895" y="5832"/>
                      <a:pt x="19802" y="1"/>
                      <a:pt x="12454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9"/>
              <p:cNvSpPr/>
              <p:nvPr/>
            </p:nvSpPr>
            <p:spPr>
              <a:xfrm>
                <a:off x="2306375" y="2333125"/>
                <a:ext cx="129325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6252" extrusionOk="0">
                    <a:moveTo>
                      <a:pt x="2300" y="1"/>
                    </a:moveTo>
                    <a:cubicBezTo>
                      <a:pt x="2060" y="1"/>
                      <a:pt x="1815" y="39"/>
                      <a:pt x="1569" y="127"/>
                    </a:cubicBezTo>
                    <a:cubicBezTo>
                      <a:pt x="0" y="719"/>
                      <a:pt x="770" y="6252"/>
                      <a:pt x="3879" y="6252"/>
                    </a:cubicBezTo>
                    <a:cubicBezTo>
                      <a:pt x="4272" y="6252"/>
                      <a:pt x="4703" y="6163"/>
                      <a:pt x="5172" y="5964"/>
                    </a:cubicBezTo>
                    <a:lnTo>
                      <a:pt x="5105" y="1461"/>
                    </a:lnTo>
                    <a:cubicBezTo>
                      <a:pt x="5105" y="1461"/>
                      <a:pt x="3794" y="1"/>
                      <a:pt x="2300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9"/>
              <p:cNvSpPr/>
              <p:nvPr/>
            </p:nvSpPr>
            <p:spPr>
              <a:xfrm>
                <a:off x="2342275" y="2352125"/>
                <a:ext cx="6172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2" fill="none" extrusionOk="0">
                    <a:moveTo>
                      <a:pt x="0" y="1368"/>
                    </a:moveTo>
                    <a:cubicBezTo>
                      <a:pt x="0" y="1368"/>
                      <a:pt x="1268" y="1"/>
                      <a:pt x="2468" y="19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9"/>
              <p:cNvSpPr/>
              <p:nvPr/>
            </p:nvSpPr>
            <p:spPr>
              <a:xfrm>
                <a:off x="2355600" y="2377975"/>
                <a:ext cx="258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36" fill="none" extrusionOk="0">
                    <a:moveTo>
                      <a:pt x="168" y="1635"/>
                    </a:moveTo>
                    <a:cubicBezTo>
                      <a:pt x="168" y="1635"/>
                      <a:pt x="1" y="34"/>
                      <a:pt x="1035" y="1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9"/>
              <p:cNvSpPr/>
              <p:nvPr/>
            </p:nvSpPr>
            <p:spPr>
              <a:xfrm>
                <a:off x="2383125" y="2448850"/>
                <a:ext cx="2670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9" extrusionOk="0">
                    <a:moveTo>
                      <a:pt x="534" y="1"/>
                    </a:moveTo>
                    <a:cubicBezTo>
                      <a:pt x="234" y="1"/>
                      <a:pt x="1" y="234"/>
                      <a:pt x="1" y="535"/>
                    </a:cubicBezTo>
                    <a:cubicBezTo>
                      <a:pt x="1" y="835"/>
                      <a:pt x="234" y="1068"/>
                      <a:pt x="534" y="1068"/>
                    </a:cubicBezTo>
                    <a:cubicBezTo>
                      <a:pt x="834" y="1068"/>
                      <a:pt x="1068" y="835"/>
                      <a:pt x="1068" y="535"/>
                    </a:cubicBezTo>
                    <a:cubicBezTo>
                      <a:pt x="1068" y="234"/>
                      <a:pt x="834" y="1"/>
                      <a:pt x="534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9"/>
              <p:cNvSpPr/>
              <p:nvPr/>
            </p:nvSpPr>
            <p:spPr>
              <a:xfrm>
                <a:off x="2477350" y="2479700"/>
                <a:ext cx="18100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5540" extrusionOk="0">
                    <a:moveTo>
                      <a:pt x="3619" y="0"/>
                    </a:moveTo>
                    <a:cubicBezTo>
                      <a:pt x="3592" y="0"/>
                      <a:pt x="3564" y="1"/>
                      <a:pt x="3537" y="1"/>
                    </a:cubicBezTo>
                    <a:cubicBezTo>
                      <a:pt x="1569" y="68"/>
                      <a:pt x="1" y="1335"/>
                      <a:pt x="34" y="2870"/>
                    </a:cubicBezTo>
                    <a:cubicBezTo>
                      <a:pt x="100" y="4383"/>
                      <a:pt x="1690" y="5539"/>
                      <a:pt x="3621" y="5539"/>
                    </a:cubicBezTo>
                    <a:cubicBezTo>
                      <a:pt x="3649" y="5539"/>
                      <a:pt x="3676" y="5539"/>
                      <a:pt x="3704" y="5538"/>
                    </a:cubicBezTo>
                    <a:cubicBezTo>
                      <a:pt x="5672" y="5472"/>
                      <a:pt x="7239" y="4204"/>
                      <a:pt x="7173" y="2670"/>
                    </a:cubicBezTo>
                    <a:cubicBezTo>
                      <a:pt x="7140" y="1157"/>
                      <a:pt x="5550" y="0"/>
                      <a:pt x="3619" y="0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9"/>
              <p:cNvSpPr/>
              <p:nvPr/>
            </p:nvSpPr>
            <p:spPr>
              <a:xfrm>
                <a:off x="2899325" y="2470325"/>
                <a:ext cx="125125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16" extrusionOk="0">
                    <a:moveTo>
                      <a:pt x="3786" y="1"/>
                    </a:moveTo>
                    <a:cubicBezTo>
                      <a:pt x="3703" y="1"/>
                      <a:pt x="3620" y="4"/>
                      <a:pt x="3536" y="9"/>
                    </a:cubicBezTo>
                    <a:cubicBezTo>
                      <a:pt x="1568" y="76"/>
                      <a:pt x="1" y="1344"/>
                      <a:pt x="67" y="2878"/>
                    </a:cubicBezTo>
                    <a:cubicBezTo>
                      <a:pt x="100" y="4339"/>
                      <a:pt x="1649" y="5516"/>
                      <a:pt x="3547" y="5516"/>
                    </a:cubicBezTo>
                    <a:cubicBezTo>
                      <a:pt x="3599" y="5516"/>
                      <a:pt x="3651" y="5515"/>
                      <a:pt x="3703" y="5513"/>
                    </a:cubicBezTo>
                    <a:lnTo>
                      <a:pt x="4103" y="5513"/>
                    </a:lnTo>
                    <a:cubicBezTo>
                      <a:pt x="4170" y="5246"/>
                      <a:pt x="4237" y="4979"/>
                      <a:pt x="4304" y="4679"/>
                    </a:cubicBezTo>
                    <a:cubicBezTo>
                      <a:pt x="4504" y="3645"/>
                      <a:pt x="4704" y="2544"/>
                      <a:pt x="4871" y="1344"/>
                    </a:cubicBezTo>
                    <a:cubicBezTo>
                      <a:pt x="4904" y="977"/>
                      <a:pt x="4971" y="576"/>
                      <a:pt x="5004" y="209"/>
                    </a:cubicBezTo>
                    <a:cubicBezTo>
                      <a:pt x="4615" y="70"/>
                      <a:pt x="4203" y="1"/>
                      <a:pt x="3786" y="1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9"/>
              <p:cNvSpPr/>
              <p:nvPr/>
            </p:nvSpPr>
            <p:spPr>
              <a:xfrm>
                <a:off x="2725875" y="2825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9"/>
              <p:cNvSpPr/>
              <p:nvPr/>
            </p:nvSpPr>
            <p:spPr>
              <a:xfrm>
                <a:off x="2561575" y="2770750"/>
                <a:ext cx="1459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4705" extrusionOk="0">
                    <a:moveTo>
                      <a:pt x="1" y="1"/>
                    </a:moveTo>
                    <a:cubicBezTo>
                      <a:pt x="1" y="1"/>
                      <a:pt x="2503" y="3937"/>
                      <a:pt x="5838" y="4704"/>
                    </a:cubicBezTo>
                    <a:lnTo>
                      <a:pt x="5838" y="2569"/>
                    </a:lnTo>
                    <a:cubicBezTo>
                      <a:pt x="4671" y="2436"/>
                      <a:pt x="1969" y="1735"/>
                      <a:pt x="1" y="1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9"/>
              <p:cNvSpPr/>
              <p:nvPr/>
            </p:nvSpPr>
            <p:spPr>
              <a:xfrm>
                <a:off x="2541575" y="2750750"/>
                <a:ext cx="1593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336" fill="none" extrusionOk="0">
                    <a:moveTo>
                      <a:pt x="0" y="0"/>
                    </a:moveTo>
                    <a:cubicBezTo>
                      <a:pt x="1635" y="1835"/>
                      <a:pt x="3903" y="3036"/>
                      <a:pt x="6372" y="3336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9"/>
              <p:cNvSpPr/>
              <p:nvPr/>
            </p:nvSpPr>
            <p:spPr>
              <a:xfrm>
                <a:off x="2760050" y="2403825"/>
                <a:ext cx="44225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937" fill="none" extrusionOk="0">
                    <a:moveTo>
                      <a:pt x="1035" y="1"/>
                    </a:moveTo>
                    <a:lnTo>
                      <a:pt x="1435" y="1468"/>
                    </a:lnTo>
                    <a:cubicBezTo>
                      <a:pt x="1769" y="2536"/>
                      <a:pt x="1102" y="3670"/>
                      <a:pt x="1" y="3937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9"/>
              <p:cNvSpPr/>
              <p:nvPr/>
            </p:nvSpPr>
            <p:spPr>
              <a:xfrm>
                <a:off x="2594100" y="2336275"/>
                <a:ext cx="8425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02" fill="none" extrusionOk="0">
                    <a:moveTo>
                      <a:pt x="1" y="1702"/>
                    </a:moveTo>
                    <a:cubicBezTo>
                      <a:pt x="768" y="635"/>
                      <a:pt x="2036" y="1"/>
                      <a:pt x="3370" y="101"/>
                    </a:cubicBezTo>
                  </a:path>
                </a:pathLst>
              </a:custGeom>
              <a:noFill/>
              <a:ln w="28350" cap="rnd" cmpd="sng">
                <a:solidFill>
                  <a:srgbClr val="D7675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9"/>
              <p:cNvSpPr/>
              <p:nvPr/>
            </p:nvSpPr>
            <p:spPr>
              <a:xfrm>
                <a:off x="2848450" y="2342950"/>
                <a:ext cx="767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302" fill="none" extrusionOk="0">
                    <a:moveTo>
                      <a:pt x="1" y="101"/>
                    </a:moveTo>
                    <a:cubicBezTo>
                      <a:pt x="1135" y="1"/>
                      <a:pt x="2269" y="434"/>
                      <a:pt x="3070" y="1302"/>
                    </a:cubicBezTo>
                  </a:path>
                </a:pathLst>
              </a:custGeom>
              <a:noFill/>
              <a:ln w="28350" cap="rnd" cmpd="sng">
                <a:solidFill>
                  <a:srgbClr val="D7675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9"/>
              <p:cNvSpPr/>
              <p:nvPr/>
            </p:nvSpPr>
            <p:spPr>
              <a:xfrm>
                <a:off x="2835950" y="2398825"/>
                <a:ext cx="809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836" fill="none" extrusionOk="0">
                    <a:moveTo>
                      <a:pt x="3236" y="1835"/>
                    </a:moveTo>
                    <a:cubicBezTo>
                      <a:pt x="3236" y="1835"/>
                      <a:pt x="3236" y="34"/>
                      <a:pt x="1702" y="34"/>
                    </a:cubicBezTo>
                    <a:cubicBezTo>
                      <a:pt x="201" y="1"/>
                      <a:pt x="0" y="1802"/>
                      <a:pt x="0" y="1802"/>
                    </a:cubicBezTo>
                  </a:path>
                </a:pathLst>
              </a:custGeom>
              <a:solidFill>
                <a:srgbClr val="201512"/>
              </a:solidFill>
              <a:ln w="1335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9"/>
              <p:cNvSpPr/>
              <p:nvPr/>
            </p:nvSpPr>
            <p:spPr>
              <a:xfrm>
                <a:off x="2617450" y="2393000"/>
                <a:ext cx="93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69" fill="none" extrusionOk="0">
                    <a:moveTo>
                      <a:pt x="3670" y="2068"/>
                    </a:moveTo>
                    <a:cubicBezTo>
                      <a:pt x="3670" y="2068"/>
                      <a:pt x="3737" y="133"/>
                      <a:pt x="2036" y="67"/>
                    </a:cubicBezTo>
                    <a:cubicBezTo>
                      <a:pt x="334" y="0"/>
                      <a:pt x="1" y="1901"/>
                      <a:pt x="1" y="1901"/>
                    </a:cubicBezTo>
                  </a:path>
                </a:pathLst>
              </a:custGeom>
              <a:solidFill>
                <a:srgbClr val="201512"/>
              </a:solidFill>
              <a:ln w="1335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9"/>
              <p:cNvSpPr/>
              <p:nvPr/>
            </p:nvSpPr>
            <p:spPr>
              <a:xfrm>
                <a:off x="2702525" y="2533925"/>
                <a:ext cx="1159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2371" extrusionOk="0">
                    <a:moveTo>
                      <a:pt x="167" y="0"/>
                    </a:moveTo>
                    <a:cubicBezTo>
                      <a:pt x="167" y="0"/>
                      <a:pt x="0" y="2269"/>
                      <a:pt x="2235" y="2369"/>
                    </a:cubicBezTo>
                    <a:cubicBezTo>
                      <a:pt x="2272" y="2370"/>
                      <a:pt x="2309" y="2370"/>
                      <a:pt x="2344" y="2370"/>
                    </a:cubicBezTo>
                    <a:cubicBezTo>
                      <a:pt x="4637" y="2370"/>
                      <a:pt x="4637" y="301"/>
                      <a:pt x="4637" y="301"/>
                    </a:cubicBezTo>
                    <a:lnTo>
                      <a:pt x="4637" y="301"/>
                    </a:lnTo>
                    <a:cubicBezTo>
                      <a:pt x="4449" y="305"/>
                      <a:pt x="4262" y="307"/>
                      <a:pt x="4074" y="307"/>
                    </a:cubicBezTo>
                    <a:cubicBezTo>
                      <a:pt x="2761" y="307"/>
                      <a:pt x="1451" y="205"/>
                      <a:pt x="167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49"/>
              <p:cNvSpPr/>
              <p:nvPr/>
            </p:nvSpPr>
            <p:spPr>
              <a:xfrm>
                <a:off x="2428150" y="1972700"/>
                <a:ext cx="606300" cy="481200"/>
              </a:xfrm>
              <a:custGeom>
                <a:avLst/>
                <a:gdLst/>
                <a:ahLst/>
                <a:cxnLst/>
                <a:rect l="l" t="t" r="r" b="b"/>
                <a:pathLst>
                  <a:path w="24252" h="19248" extrusionOk="0">
                    <a:moveTo>
                      <a:pt x="4104" y="10007"/>
                    </a:moveTo>
                    <a:cubicBezTo>
                      <a:pt x="5043" y="10946"/>
                      <a:pt x="6327" y="11476"/>
                      <a:pt x="7622" y="11476"/>
                    </a:cubicBezTo>
                    <a:cubicBezTo>
                      <a:pt x="7661" y="11476"/>
                      <a:pt x="7700" y="11476"/>
                      <a:pt x="7740" y="11475"/>
                    </a:cubicBezTo>
                    <a:cubicBezTo>
                      <a:pt x="8107" y="11475"/>
                      <a:pt x="8507" y="11442"/>
                      <a:pt x="8874" y="11408"/>
                    </a:cubicBezTo>
                    <a:cubicBezTo>
                      <a:pt x="9508" y="11275"/>
                      <a:pt x="10108" y="11041"/>
                      <a:pt x="10642" y="10674"/>
                    </a:cubicBezTo>
                    <a:lnTo>
                      <a:pt x="10642" y="10674"/>
                    </a:lnTo>
                    <a:cubicBezTo>
                      <a:pt x="9908" y="11408"/>
                      <a:pt x="9007" y="11942"/>
                      <a:pt x="8007" y="12175"/>
                    </a:cubicBezTo>
                    <a:cubicBezTo>
                      <a:pt x="7685" y="12254"/>
                      <a:pt x="7361" y="12292"/>
                      <a:pt x="7038" y="12292"/>
                    </a:cubicBezTo>
                    <a:cubicBezTo>
                      <a:pt x="5987" y="12292"/>
                      <a:pt x="4962" y="11889"/>
                      <a:pt x="4170" y="11175"/>
                    </a:cubicBezTo>
                    <a:cubicBezTo>
                      <a:pt x="4170" y="10708"/>
                      <a:pt x="4137" y="10341"/>
                      <a:pt x="4104" y="10007"/>
                    </a:cubicBezTo>
                    <a:close/>
                    <a:moveTo>
                      <a:pt x="18381" y="8373"/>
                    </a:moveTo>
                    <a:cubicBezTo>
                      <a:pt x="18481" y="9540"/>
                      <a:pt x="18914" y="12609"/>
                      <a:pt x="20349" y="13310"/>
                    </a:cubicBezTo>
                    <a:cubicBezTo>
                      <a:pt x="21083" y="13676"/>
                      <a:pt x="21883" y="13943"/>
                      <a:pt x="22717" y="14110"/>
                    </a:cubicBezTo>
                    <a:lnTo>
                      <a:pt x="22717" y="14444"/>
                    </a:lnTo>
                    <a:cubicBezTo>
                      <a:pt x="21149" y="14444"/>
                      <a:pt x="19948" y="14010"/>
                      <a:pt x="19148" y="13076"/>
                    </a:cubicBezTo>
                    <a:lnTo>
                      <a:pt x="19148" y="13043"/>
                    </a:lnTo>
                    <a:cubicBezTo>
                      <a:pt x="18047" y="11808"/>
                      <a:pt x="17914" y="9940"/>
                      <a:pt x="17947" y="8806"/>
                    </a:cubicBezTo>
                    <a:cubicBezTo>
                      <a:pt x="18114" y="8640"/>
                      <a:pt x="18281" y="8506"/>
                      <a:pt x="18381" y="8373"/>
                    </a:cubicBezTo>
                    <a:close/>
                    <a:moveTo>
                      <a:pt x="12176" y="0"/>
                    </a:moveTo>
                    <a:cubicBezTo>
                      <a:pt x="4637" y="167"/>
                      <a:pt x="668" y="5270"/>
                      <a:pt x="1" y="15611"/>
                    </a:cubicBezTo>
                    <a:lnTo>
                      <a:pt x="1" y="15645"/>
                    </a:lnTo>
                    <a:lnTo>
                      <a:pt x="68" y="15945"/>
                    </a:lnTo>
                    <a:cubicBezTo>
                      <a:pt x="68" y="16011"/>
                      <a:pt x="501" y="17613"/>
                      <a:pt x="1735" y="17613"/>
                    </a:cubicBezTo>
                    <a:cubicBezTo>
                      <a:pt x="2102" y="17579"/>
                      <a:pt x="2469" y="17479"/>
                      <a:pt x="2769" y="17279"/>
                    </a:cubicBezTo>
                    <a:cubicBezTo>
                      <a:pt x="3970" y="16579"/>
                      <a:pt x="4170" y="13743"/>
                      <a:pt x="4170" y="11708"/>
                    </a:cubicBezTo>
                    <a:cubicBezTo>
                      <a:pt x="4971" y="12342"/>
                      <a:pt x="5972" y="12709"/>
                      <a:pt x="7006" y="12709"/>
                    </a:cubicBezTo>
                    <a:cubicBezTo>
                      <a:pt x="7373" y="12709"/>
                      <a:pt x="7740" y="12676"/>
                      <a:pt x="8107" y="12576"/>
                    </a:cubicBezTo>
                    <a:cubicBezTo>
                      <a:pt x="11109" y="11875"/>
                      <a:pt x="12410" y="9173"/>
                      <a:pt x="12810" y="8039"/>
                    </a:cubicBezTo>
                    <a:cubicBezTo>
                      <a:pt x="13077" y="8906"/>
                      <a:pt x="13744" y="9574"/>
                      <a:pt x="14645" y="9840"/>
                    </a:cubicBezTo>
                    <a:cubicBezTo>
                      <a:pt x="14878" y="9907"/>
                      <a:pt x="15112" y="9940"/>
                      <a:pt x="15345" y="9940"/>
                    </a:cubicBezTo>
                    <a:cubicBezTo>
                      <a:pt x="16146" y="9907"/>
                      <a:pt x="16913" y="9640"/>
                      <a:pt x="17513" y="9140"/>
                    </a:cubicBezTo>
                    <a:cubicBezTo>
                      <a:pt x="17513" y="10374"/>
                      <a:pt x="17747" y="12075"/>
                      <a:pt x="18814" y="13343"/>
                    </a:cubicBezTo>
                    <a:cubicBezTo>
                      <a:pt x="19715" y="14377"/>
                      <a:pt x="20982" y="14877"/>
                      <a:pt x="22650" y="14877"/>
                    </a:cubicBezTo>
                    <a:lnTo>
                      <a:pt x="22717" y="14877"/>
                    </a:lnTo>
                    <a:cubicBezTo>
                      <a:pt x="22750" y="18747"/>
                      <a:pt x="23484" y="19214"/>
                      <a:pt x="23718" y="19247"/>
                    </a:cubicBezTo>
                    <a:lnTo>
                      <a:pt x="23784" y="19247"/>
                    </a:lnTo>
                    <a:cubicBezTo>
                      <a:pt x="23884" y="19247"/>
                      <a:pt x="23985" y="19180"/>
                      <a:pt x="24051" y="19114"/>
                    </a:cubicBezTo>
                    <a:lnTo>
                      <a:pt x="24118" y="19080"/>
                    </a:lnTo>
                    <a:lnTo>
                      <a:pt x="24118" y="18980"/>
                    </a:lnTo>
                    <a:cubicBezTo>
                      <a:pt x="24118" y="18647"/>
                      <a:pt x="24151" y="18280"/>
                      <a:pt x="24151" y="17913"/>
                    </a:cubicBezTo>
                    <a:cubicBezTo>
                      <a:pt x="24251" y="16112"/>
                      <a:pt x="24185" y="14277"/>
                      <a:pt x="23951" y="12476"/>
                    </a:cubicBezTo>
                    <a:cubicBezTo>
                      <a:pt x="22917" y="4437"/>
                      <a:pt x="18848" y="0"/>
                      <a:pt x="12510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>
                <a:off x="2306400" y="2074425"/>
                <a:ext cx="130950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005" fill="none" extrusionOk="0">
                    <a:moveTo>
                      <a:pt x="2336" y="1"/>
                    </a:moveTo>
                    <a:cubicBezTo>
                      <a:pt x="2336" y="1"/>
                      <a:pt x="1" y="1168"/>
                      <a:pt x="1502" y="3170"/>
                    </a:cubicBezTo>
                    <a:cubicBezTo>
                      <a:pt x="2369" y="4337"/>
                      <a:pt x="3770" y="5004"/>
                      <a:pt x="5238" y="500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9"/>
              <p:cNvSpPr/>
              <p:nvPr/>
            </p:nvSpPr>
            <p:spPr>
              <a:xfrm>
                <a:off x="2502375" y="1919325"/>
                <a:ext cx="115950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6672" fill="none" extrusionOk="0">
                    <a:moveTo>
                      <a:pt x="1" y="6672"/>
                    </a:moveTo>
                    <a:cubicBezTo>
                      <a:pt x="1" y="6672"/>
                      <a:pt x="468" y="0"/>
                      <a:pt x="4637" y="23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9"/>
              <p:cNvSpPr/>
              <p:nvPr/>
            </p:nvSpPr>
            <p:spPr>
              <a:xfrm>
                <a:off x="2615800" y="2072750"/>
                <a:ext cx="1117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4872" fill="none" extrusionOk="0">
                    <a:moveTo>
                      <a:pt x="0" y="4871"/>
                    </a:moveTo>
                    <a:cubicBezTo>
                      <a:pt x="0" y="4871"/>
                      <a:pt x="4470" y="4337"/>
                      <a:pt x="3636" y="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9"/>
              <p:cNvSpPr/>
              <p:nvPr/>
            </p:nvSpPr>
            <p:spPr>
              <a:xfrm>
                <a:off x="2753400" y="1905150"/>
                <a:ext cx="120100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2502" fill="none" extrusionOk="0">
                    <a:moveTo>
                      <a:pt x="0" y="2502"/>
                    </a:moveTo>
                    <a:cubicBezTo>
                      <a:pt x="967" y="801"/>
                      <a:pt x="2969" y="0"/>
                      <a:pt x="4804" y="53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9"/>
              <p:cNvSpPr/>
              <p:nvPr/>
            </p:nvSpPr>
            <p:spPr>
              <a:xfrm>
                <a:off x="2797600" y="2080275"/>
                <a:ext cx="57550" cy="76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069" fill="none" extrusionOk="0">
                    <a:moveTo>
                      <a:pt x="0" y="0"/>
                    </a:moveTo>
                    <a:cubicBezTo>
                      <a:pt x="0" y="0"/>
                      <a:pt x="0" y="3069"/>
                      <a:pt x="2302" y="3002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9"/>
              <p:cNvSpPr/>
              <p:nvPr/>
            </p:nvSpPr>
            <p:spPr>
              <a:xfrm>
                <a:off x="2950200" y="2056925"/>
                <a:ext cx="195150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7506" fill="none" extrusionOk="0">
                    <a:moveTo>
                      <a:pt x="0" y="0"/>
                    </a:moveTo>
                    <a:cubicBezTo>
                      <a:pt x="0" y="0"/>
                      <a:pt x="7806" y="1701"/>
                      <a:pt x="5237" y="750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9"/>
              <p:cNvSpPr/>
              <p:nvPr/>
            </p:nvSpPr>
            <p:spPr>
              <a:xfrm>
                <a:off x="2936025" y="2168650"/>
                <a:ext cx="65900" cy="1101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05" fill="none" extrusionOk="0">
                    <a:moveTo>
                      <a:pt x="0" y="1"/>
                    </a:moveTo>
                    <a:cubicBezTo>
                      <a:pt x="0" y="1"/>
                      <a:pt x="567" y="4104"/>
                      <a:pt x="2635" y="440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2386450" y="2260400"/>
                <a:ext cx="119300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03" fill="none" extrusionOk="0">
                    <a:moveTo>
                      <a:pt x="1" y="0"/>
                    </a:moveTo>
                    <a:cubicBezTo>
                      <a:pt x="1" y="0"/>
                      <a:pt x="1369" y="3303"/>
                      <a:pt x="3070" y="2836"/>
                    </a:cubicBezTo>
                    <a:cubicBezTo>
                      <a:pt x="4771" y="2369"/>
                      <a:pt x="4371" y="67"/>
                      <a:pt x="4371" y="67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2211325" y="2237875"/>
                <a:ext cx="90100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5105" fill="none" extrusionOk="0">
                    <a:moveTo>
                      <a:pt x="1269" y="5104"/>
                    </a:moveTo>
                    <a:cubicBezTo>
                      <a:pt x="1269" y="5104"/>
                      <a:pt x="1" y="601"/>
                      <a:pt x="3604" y="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2243025" y="2481375"/>
                <a:ext cx="1159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137" fill="none" extrusionOk="0">
                    <a:moveTo>
                      <a:pt x="1" y="1"/>
                    </a:moveTo>
                    <a:cubicBezTo>
                      <a:pt x="1" y="1"/>
                      <a:pt x="1768" y="3136"/>
                      <a:pt x="4637" y="2636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>
                <a:off x="3066100" y="2433025"/>
                <a:ext cx="792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4370" fill="none" extrusionOk="0">
                    <a:moveTo>
                      <a:pt x="1" y="4370"/>
                    </a:moveTo>
                    <a:cubicBezTo>
                      <a:pt x="1" y="4370"/>
                      <a:pt x="3170" y="4170"/>
                      <a:pt x="2903" y="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>
                <a:off x="2978550" y="2649850"/>
                <a:ext cx="5172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70" fill="none" extrusionOk="0">
                    <a:moveTo>
                      <a:pt x="1635" y="0"/>
                    </a:moveTo>
                    <a:cubicBezTo>
                      <a:pt x="2069" y="1568"/>
                      <a:pt x="1401" y="3236"/>
                      <a:pt x="0" y="407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7" name="Google Shape;1527;p49"/>
            <p:cNvSpPr/>
            <p:nvPr/>
          </p:nvSpPr>
          <p:spPr>
            <a:xfrm rot="4860685" flipH="1">
              <a:off x="1970592" y="1963372"/>
              <a:ext cx="941446" cy="1073970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rgbClr val="C3D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49"/>
          <p:cNvSpPr txBox="1">
            <a:spLocks noGrp="1"/>
          </p:cNvSpPr>
          <p:nvPr>
            <p:ph type="title"/>
          </p:nvPr>
        </p:nvSpPr>
        <p:spPr>
          <a:xfrm>
            <a:off x="408940" y="1210885"/>
            <a:ext cx="519272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 smtClean="0">
                <a:latin typeface="Constantia" panose="02030602050306030303" pitchFamily="18" charset="0"/>
              </a:rPr>
              <a:t>Phân </a:t>
            </a:r>
            <a:r>
              <a:rPr lang="en-US" sz="4000" dirty="0">
                <a:latin typeface="Constantia" panose="02030602050306030303" pitchFamily="18" charset="0"/>
              </a:rPr>
              <a:t>tích – đánh giá </a:t>
            </a:r>
            <a:endParaRPr sz="4000" dirty="0"/>
          </a:p>
        </p:txBody>
      </p:sp>
      <p:sp>
        <p:nvSpPr>
          <p:cNvPr id="2" name="Rectangle 1"/>
          <p:cNvSpPr/>
          <p:nvPr/>
        </p:nvSpPr>
        <p:spPr>
          <a:xfrm>
            <a:off x="397828" y="2293512"/>
            <a:ext cx="84639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Trưng bày sản phẩm và chia sẻ: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03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053" y="93466"/>
            <a:ext cx="7698900" cy="5727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VẬN DỤNG VÀ SÁNG TẠO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0890" r="20001" b="18975"/>
          <a:stretch/>
        </p:blipFill>
        <p:spPr>
          <a:xfrm>
            <a:off x="1099118" y="666166"/>
            <a:ext cx="7192827" cy="4352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84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43"/>
          <p:cNvGrpSpPr/>
          <p:nvPr/>
        </p:nvGrpSpPr>
        <p:grpSpPr>
          <a:xfrm>
            <a:off x="4628469" y="2300589"/>
            <a:ext cx="5229900" cy="2891463"/>
            <a:chOff x="366700" y="804625"/>
            <a:chExt cx="7426725" cy="4106025"/>
          </a:xfrm>
        </p:grpSpPr>
        <p:sp>
          <p:nvSpPr>
            <p:cNvPr id="1003" name="Google Shape;1003;p43"/>
            <p:cNvSpPr/>
            <p:nvPr/>
          </p:nvSpPr>
          <p:spPr>
            <a:xfrm>
              <a:off x="366700" y="804625"/>
              <a:ext cx="7426725" cy="4093825"/>
            </a:xfrm>
            <a:custGeom>
              <a:avLst/>
              <a:gdLst/>
              <a:ahLst/>
              <a:cxnLst/>
              <a:rect l="l" t="t" r="r" b="b"/>
              <a:pathLst>
                <a:path w="297069" h="163753" extrusionOk="0">
                  <a:moveTo>
                    <a:pt x="132785" y="1"/>
                  </a:moveTo>
                  <a:cubicBezTo>
                    <a:pt x="132495" y="1"/>
                    <a:pt x="132203" y="3"/>
                    <a:pt x="131910" y="6"/>
                  </a:cubicBezTo>
                  <a:cubicBezTo>
                    <a:pt x="84916" y="568"/>
                    <a:pt x="82054" y="60727"/>
                    <a:pt x="66589" y="73350"/>
                  </a:cubicBezTo>
                  <a:cubicBezTo>
                    <a:pt x="51123" y="85954"/>
                    <a:pt x="38754" y="71013"/>
                    <a:pt x="19377" y="95697"/>
                  </a:cubicBezTo>
                  <a:cubicBezTo>
                    <a:pt x="0" y="120380"/>
                    <a:pt x="35893" y="163752"/>
                    <a:pt x="35893" y="163752"/>
                  </a:cubicBezTo>
                  <a:lnTo>
                    <a:pt x="250563" y="163317"/>
                  </a:lnTo>
                  <a:cubicBezTo>
                    <a:pt x="250563" y="163317"/>
                    <a:pt x="297069" y="112502"/>
                    <a:pt x="273001" y="76953"/>
                  </a:cubicBezTo>
                  <a:cubicBezTo>
                    <a:pt x="248933" y="41422"/>
                    <a:pt x="215594" y="54443"/>
                    <a:pt x="199549" y="49282"/>
                  </a:cubicBezTo>
                  <a:cubicBezTo>
                    <a:pt x="183586" y="44153"/>
                    <a:pt x="178962" y="1"/>
                    <a:pt x="132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5036225" y="3958975"/>
              <a:ext cx="1111950" cy="951225"/>
            </a:xfrm>
            <a:custGeom>
              <a:avLst/>
              <a:gdLst/>
              <a:ahLst/>
              <a:cxnLst/>
              <a:rect l="l" t="t" r="r" b="b"/>
              <a:pathLst>
                <a:path w="44478" h="38049" extrusionOk="0">
                  <a:moveTo>
                    <a:pt x="39334" y="1"/>
                  </a:moveTo>
                  <a:lnTo>
                    <a:pt x="2699" y="1160"/>
                  </a:lnTo>
                  <a:cubicBezTo>
                    <a:pt x="2699" y="1160"/>
                    <a:pt x="272" y="9200"/>
                    <a:pt x="1" y="38049"/>
                  </a:cubicBezTo>
                  <a:lnTo>
                    <a:pt x="43391" y="38049"/>
                  </a:lnTo>
                  <a:cubicBezTo>
                    <a:pt x="43391" y="38049"/>
                    <a:pt x="44478" y="5687"/>
                    <a:pt x="39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5408825" y="4500225"/>
              <a:ext cx="343700" cy="37450"/>
            </a:xfrm>
            <a:custGeom>
              <a:avLst/>
              <a:gdLst/>
              <a:ahLst/>
              <a:cxnLst/>
              <a:rect l="l" t="t" r="r" b="b"/>
              <a:pathLst>
                <a:path w="13748" h="1498" extrusionOk="0">
                  <a:moveTo>
                    <a:pt x="243" y="0"/>
                  </a:moveTo>
                  <a:cubicBezTo>
                    <a:pt x="141" y="0"/>
                    <a:pt x="52" y="68"/>
                    <a:pt x="37" y="173"/>
                  </a:cubicBezTo>
                  <a:cubicBezTo>
                    <a:pt x="1" y="300"/>
                    <a:pt x="73" y="408"/>
                    <a:pt x="200" y="444"/>
                  </a:cubicBezTo>
                  <a:cubicBezTo>
                    <a:pt x="3279" y="1096"/>
                    <a:pt x="6412" y="1459"/>
                    <a:pt x="9563" y="1495"/>
                  </a:cubicBezTo>
                  <a:cubicBezTo>
                    <a:pt x="9671" y="1496"/>
                    <a:pt x="9780" y="1497"/>
                    <a:pt x="9889" y="1497"/>
                  </a:cubicBezTo>
                  <a:cubicBezTo>
                    <a:pt x="11084" y="1497"/>
                    <a:pt x="12279" y="1406"/>
                    <a:pt x="13474" y="1223"/>
                  </a:cubicBezTo>
                  <a:cubicBezTo>
                    <a:pt x="13748" y="1172"/>
                    <a:pt x="13699" y="766"/>
                    <a:pt x="13434" y="766"/>
                  </a:cubicBezTo>
                  <a:cubicBezTo>
                    <a:pt x="13418" y="766"/>
                    <a:pt x="13401" y="767"/>
                    <a:pt x="13384" y="770"/>
                  </a:cubicBezTo>
                  <a:cubicBezTo>
                    <a:pt x="12167" y="971"/>
                    <a:pt x="10866" y="1049"/>
                    <a:pt x="9575" y="1049"/>
                  </a:cubicBezTo>
                  <a:cubicBezTo>
                    <a:pt x="4910" y="1049"/>
                    <a:pt x="365" y="24"/>
                    <a:pt x="309" y="10"/>
                  </a:cubicBezTo>
                  <a:cubicBezTo>
                    <a:pt x="287" y="4"/>
                    <a:pt x="264" y="0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5557325" y="4524125"/>
              <a:ext cx="11350" cy="382925"/>
            </a:xfrm>
            <a:custGeom>
              <a:avLst/>
              <a:gdLst/>
              <a:ahLst/>
              <a:cxnLst/>
              <a:rect l="l" t="t" r="r" b="b"/>
              <a:pathLst>
                <a:path w="454" h="15317" extrusionOk="0">
                  <a:moveTo>
                    <a:pt x="227" y="0"/>
                  </a:moveTo>
                  <a:cubicBezTo>
                    <a:pt x="114" y="0"/>
                    <a:pt x="1" y="77"/>
                    <a:pt x="1" y="231"/>
                  </a:cubicBezTo>
                  <a:lnTo>
                    <a:pt x="1" y="15081"/>
                  </a:lnTo>
                  <a:cubicBezTo>
                    <a:pt x="1" y="15207"/>
                    <a:pt x="91" y="15316"/>
                    <a:pt x="218" y="15316"/>
                  </a:cubicBezTo>
                  <a:cubicBezTo>
                    <a:pt x="345" y="15316"/>
                    <a:pt x="453" y="15207"/>
                    <a:pt x="453" y="15081"/>
                  </a:cubicBezTo>
                  <a:lnTo>
                    <a:pt x="453" y="231"/>
                  </a:lnTo>
                  <a:cubicBezTo>
                    <a:pt x="453" y="77"/>
                    <a:pt x="34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6090200" y="2658500"/>
              <a:ext cx="1077550" cy="967425"/>
            </a:xfrm>
            <a:custGeom>
              <a:avLst/>
              <a:gdLst/>
              <a:ahLst/>
              <a:cxnLst/>
              <a:rect l="l" t="t" r="r" b="b"/>
              <a:pathLst>
                <a:path w="43102" h="38697" extrusionOk="0">
                  <a:moveTo>
                    <a:pt x="39415" y="1"/>
                  </a:moveTo>
                  <a:cubicBezTo>
                    <a:pt x="38564" y="1"/>
                    <a:pt x="35316" y="4219"/>
                    <a:pt x="34554" y="5207"/>
                  </a:cubicBezTo>
                  <a:cubicBezTo>
                    <a:pt x="34952" y="4265"/>
                    <a:pt x="35912" y="951"/>
                    <a:pt x="35350" y="806"/>
                  </a:cubicBezTo>
                  <a:cubicBezTo>
                    <a:pt x="35345" y="805"/>
                    <a:pt x="35339" y="804"/>
                    <a:pt x="35332" y="804"/>
                  </a:cubicBezTo>
                  <a:cubicBezTo>
                    <a:pt x="34692" y="804"/>
                    <a:pt x="31557" y="8140"/>
                    <a:pt x="30696" y="9970"/>
                  </a:cubicBezTo>
                  <a:lnTo>
                    <a:pt x="30660" y="9952"/>
                  </a:lnTo>
                  <a:lnTo>
                    <a:pt x="15846" y="24801"/>
                  </a:lnTo>
                  <a:lnTo>
                    <a:pt x="10359" y="17159"/>
                  </a:lnTo>
                  <a:lnTo>
                    <a:pt x="1" y="25091"/>
                  </a:lnTo>
                  <a:cubicBezTo>
                    <a:pt x="1" y="25091"/>
                    <a:pt x="5500" y="38696"/>
                    <a:pt x="17293" y="38696"/>
                  </a:cubicBezTo>
                  <a:cubicBezTo>
                    <a:pt x="17737" y="38696"/>
                    <a:pt x="18191" y="38677"/>
                    <a:pt x="18653" y="38637"/>
                  </a:cubicBezTo>
                  <a:cubicBezTo>
                    <a:pt x="25191" y="38492"/>
                    <a:pt x="36310" y="14026"/>
                    <a:pt x="36310" y="14026"/>
                  </a:cubicBezTo>
                  <a:lnTo>
                    <a:pt x="36564" y="13646"/>
                  </a:lnTo>
                  <a:cubicBezTo>
                    <a:pt x="37632" y="12469"/>
                    <a:pt x="43101" y="6601"/>
                    <a:pt x="42576" y="5732"/>
                  </a:cubicBezTo>
                  <a:cubicBezTo>
                    <a:pt x="42465" y="5552"/>
                    <a:pt x="42306" y="5479"/>
                    <a:pt x="42121" y="5479"/>
                  </a:cubicBezTo>
                  <a:cubicBezTo>
                    <a:pt x="41352" y="5479"/>
                    <a:pt x="40136" y="6740"/>
                    <a:pt x="40096" y="6781"/>
                  </a:cubicBezTo>
                  <a:lnTo>
                    <a:pt x="40096" y="6781"/>
                  </a:lnTo>
                  <a:cubicBezTo>
                    <a:pt x="40158" y="6717"/>
                    <a:pt x="43076" y="3661"/>
                    <a:pt x="42413" y="3052"/>
                  </a:cubicBezTo>
                  <a:cubicBezTo>
                    <a:pt x="42343" y="2988"/>
                    <a:pt x="42253" y="2959"/>
                    <a:pt x="42149" y="2959"/>
                  </a:cubicBezTo>
                  <a:cubicBezTo>
                    <a:pt x="41282" y="2959"/>
                    <a:pt x="39407" y="4935"/>
                    <a:pt x="39407" y="4935"/>
                  </a:cubicBezTo>
                  <a:cubicBezTo>
                    <a:pt x="39407" y="4935"/>
                    <a:pt x="42359" y="1531"/>
                    <a:pt x="41526" y="915"/>
                  </a:cubicBezTo>
                  <a:cubicBezTo>
                    <a:pt x="41462" y="865"/>
                    <a:pt x="41387" y="842"/>
                    <a:pt x="41304" y="842"/>
                  </a:cubicBezTo>
                  <a:cubicBezTo>
                    <a:pt x="40333" y="842"/>
                    <a:pt x="38212" y="3994"/>
                    <a:pt x="38212" y="3994"/>
                  </a:cubicBezTo>
                  <a:cubicBezTo>
                    <a:pt x="38212" y="3994"/>
                    <a:pt x="40240" y="498"/>
                    <a:pt x="39516" y="28"/>
                  </a:cubicBezTo>
                  <a:cubicBezTo>
                    <a:pt x="39487" y="9"/>
                    <a:pt x="39454" y="1"/>
                    <a:pt x="39415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6410275" y="3534425"/>
              <a:ext cx="275750" cy="91775"/>
            </a:xfrm>
            <a:custGeom>
              <a:avLst/>
              <a:gdLst/>
              <a:ahLst/>
              <a:cxnLst/>
              <a:rect l="l" t="t" r="r" b="b"/>
              <a:pathLst>
                <a:path w="11030" h="3671" extrusionOk="0">
                  <a:moveTo>
                    <a:pt x="9609" y="1"/>
                  </a:moveTo>
                  <a:cubicBezTo>
                    <a:pt x="5706" y="1"/>
                    <a:pt x="1468" y="2144"/>
                    <a:pt x="1" y="2966"/>
                  </a:cubicBezTo>
                  <a:cubicBezTo>
                    <a:pt x="1481" y="3436"/>
                    <a:pt x="3028" y="3670"/>
                    <a:pt x="4580" y="3670"/>
                  </a:cubicBezTo>
                  <a:cubicBezTo>
                    <a:pt x="5004" y="3670"/>
                    <a:pt x="5427" y="3653"/>
                    <a:pt x="5850" y="3618"/>
                  </a:cubicBezTo>
                  <a:cubicBezTo>
                    <a:pt x="7390" y="3582"/>
                    <a:pt x="9183" y="2206"/>
                    <a:pt x="11030" y="105"/>
                  </a:cubicBezTo>
                  <a:cubicBezTo>
                    <a:pt x="10565" y="33"/>
                    <a:pt x="10089" y="1"/>
                    <a:pt x="9609" y="1"/>
                  </a:cubicBezTo>
                  <a:close/>
                </a:path>
              </a:pathLst>
            </a:custGeom>
            <a:solidFill>
              <a:srgbClr val="F5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5041200" y="2445475"/>
              <a:ext cx="1358250" cy="1724650"/>
            </a:xfrm>
            <a:custGeom>
              <a:avLst/>
              <a:gdLst/>
              <a:ahLst/>
              <a:cxnLst/>
              <a:rect l="l" t="t" r="r" b="b"/>
              <a:pathLst>
                <a:path w="54330" h="68986" extrusionOk="0">
                  <a:moveTo>
                    <a:pt x="14108" y="1"/>
                  </a:moveTo>
                  <a:cubicBezTo>
                    <a:pt x="14108" y="1"/>
                    <a:pt x="4945" y="3695"/>
                    <a:pt x="3876" y="12333"/>
                  </a:cubicBezTo>
                  <a:cubicBezTo>
                    <a:pt x="2826" y="20990"/>
                    <a:pt x="1" y="67549"/>
                    <a:pt x="1051" y="68074"/>
                  </a:cubicBezTo>
                  <a:cubicBezTo>
                    <a:pt x="1707" y="68397"/>
                    <a:pt x="17181" y="68985"/>
                    <a:pt x="29195" y="68985"/>
                  </a:cubicBezTo>
                  <a:cubicBezTo>
                    <a:pt x="36750" y="68985"/>
                    <a:pt x="42937" y="68753"/>
                    <a:pt x="43210" y="68074"/>
                  </a:cubicBezTo>
                  <a:cubicBezTo>
                    <a:pt x="43916" y="66318"/>
                    <a:pt x="43210" y="34391"/>
                    <a:pt x="43210" y="34391"/>
                  </a:cubicBezTo>
                  <a:lnTo>
                    <a:pt x="54329" y="26459"/>
                  </a:lnTo>
                  <a:cubicBezTo>
                    <a:pt x="54329" y="26459"/>
                    <a:pt x="46108" y="182"/>
                    <a:pt x="30026" y="91"/>
                  </a:cubicBezTo>
                  <a:lnTo>
                    <a:pt x="14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5079700" y="2605500"/>
              <a:ext cx="983825" cy="984250"/>
            </a:xfrm>
            <a:custGeom>
              <a:avLst/>
              <a:gdLst/>
              <a:ahLst/>
              <a:cxnLst/>
              <a:rect l="l" t="t" r="r" b="b"/>
              <a:pathLst>
                <a:path w="39353" h="39370" extrusionOk="0">
                  <a:moveTo>
                    <a:pt x="32570" y="1"/>
                  </a:moveTo>
                  <a:cubicBezTo>
                    <a:pt x="32054" y="1"/>
                    <a:pt x="29226" y="2693"/>
                    <a:pt x="27074" y="4810"/>
                  </a:cubicBezTo>
                  <a:cubicBezTo>
                    <a:pt x="26675" y="4502"/>
                    <a:pt x="26223" y="4284"/>
                    <a:pt x="25752" y="4121"/>
                  </a:cubicBezTo>
                  <a:lnTo>
                    <a:pt x="24647" y="5335"/>
                  </a:lnTo>
                  <a:cubicBezTo>
                    <a:pt x="24090" y="4673"/>
                    <a:pt x="23650" y="4246"/>
                    <a:pt x="23456" y="4246"/>
                  </a:cubicBezTo>
                  <a:cubicBezTo>
                    <a:pt x="23448" y="4246"/>
                    <a:pt x="23441" y="4247"/>
                    <a:pt x="23434" y="4248"/>
                  </a:cubicBezTo>
                  <a:cubicBezTo>
                    <a:pt x="22619" y="4411"/>
                    <a:pt x="3640" y="20112"/>
                    <a:pt x="3640" y="20112"/>
                  </a:cubicBezTo>
                  <a:cubicBezTo>
                    <a:pt x="3640" y="20112"/>
                    <a:pt x="2861" y="18428"/>
                    <a:pt x="1467" y="15875"/>
                  </a:cubicBezTo>
                  <a:cubicBezTo>
                    <a:pt x="978" y="22539"/>
                    <a:pt x="435" y="31213"/>
                    <a:pt x="0" y="39218"/>
                  </a:cubicBezTo>
                  <a:cubicBezTo>
                    <a:pt x="445" y="39320"/>
                    <a:pt x="904" y="39369"/>
                    <a:pt x="1363" y="39369"/>
                  </a:cubicBezTo>
                  <a:cubicBezTo>
                    <a:pt x="1801" y="39369"/>
                    <a:pt x="2238" y="39324"/>
                    <a:pt x="2662" y="39236"/>
                  </a:cubicBezTo>
                  <a:cubicBezTo>
                    <a:pt x="10993" y="37443"/>
                    <a:pt x="31275" y="15856"/>
                    <a:pt x="30623" y="14227"/>
                  </a:cubicBezTo>
                  <a:cubicBezTo>
                    <a:pt x="30569" y="14118"/>
                    <a:pt x="30515" y="13973"/>
                    <a:pt x="30424" y="13792"/>
                  </a:cubicBezTo>
                  <a:lnTo>
                    <a:pt x="32235" y="12361"/>
                  </a:lnTo>
                  <a:cubicBezTo>
                    <a:pt x="32235" y="12361"/>
                    <a:pt x="32163" y="12198"/>
                    <a:pt x="32018" y="11890"/>
                  </a:cubicBezTo>
                  <a:cubicBezTo>
                    <a:pt x="34915" y="9917"/>
                    <a:pt x="38501" y="7291"/>
                    <a:pt x="38320" y="6657"/>
                  </a:cubicBezTo>
                  <a:cubicBezTo>
                    <a:pt x="38236" y="6366"/>
                    <a:pt x="38001" y="6261"/>
                    <a:pt x="37703" y="6261"/>
                  </a:cubicBezTo>
                  <a:cubicBezTo>
                    <a:pt x="36906" y="6261"/>
                    <a:pt x="35658" y="7019"/>
                    <a:pt x="35658" y="7019"/>
                  </a:cubicBezTo>
                  <a:cubicBezTo>
                    <a:pt x="35658" y="7019"/>
                    <a:pt x="39352" y="4773"/>
                    <a:pt x="38863" y="4031"/>
                  </a:cubicBezTo>
                  <a:cubicBezTo>
                    <a:pt x="38781" y="3898"/>
                    <a:pt x="38623" y="3843"/>
                    <a:pt x="38420" y="3843"/>
                  </a:cubicBezTo>
                  <a:cubicBezTo>
                    <a:pt x="37461" y="3843"/>
                    <a:pt x="35477" y="5063"/>
                    <a:pt x="35477" y="5063"/>
                  </a:cubicBezTo>
                  <a:cubicBezTo>
                    <a:pt x="35477" y="5063"/>
                    <a:pt x="39207" y="2528"/>
                    <a:pt x="38573" y="1713"/>
                  </a:cubicBezTo>
                  <a:cubicBezTo>
                    <a:pt x="38496" y="1614"/>
                    <a:pt x="38378" y="1570"/>
                    <a:pt x="38231" y="1570"/>
                  </a:cubicBezTo>
                  <a:cubicBezTo>
                    <a:pt x="37168" y="1570"/>
                    <a:pt x="34571" y="3832"/>
                    <a:pt x="34571" y="3832"/>
                  </a:cubicBezTo>
                  <a:cubicBezTo>
                    <a:pt x="34571" y="3832"/>
                    <a:pt x="37451" y="989"/>
                    <a:pt x="36853" y="337"/>
                  </a:cubicBezTo>
                  <a:cubicBezTo>
                    <a:pt x="36801" y="279"/>
                    <a:pt x="36719" y="253"/>
                    <a:pt x="36614" y="253"/>
                  </a:cubicBezTo>
                  <a:cubicBezTo>
                    <a:pt x="35619" y="253"/>
                    <a:pt x="32500" y="2573"/>
                    <a:pt x="31927" y="2999"/>
                  </a:cubicBezTo>
                  <a:cubicBezTo>
                    <a:pt x="32235" y="2437"/>
                    <a:pt x="33122" y="282"/>
                    <a:pt x="32615" y="11"/>
                  </a:cubicBezTo>
                  <a:cubicBezTo>
                    <a:pt x="32603" y="4"/>
                    <a:pt x="32588" y="1"/>
                    <a:pt x="32570" y="1"/>
                  </a:cubicBezTo>
                  <a:close/>
                </a:path>
              </a:pathLst>
            </a:custGeom>
            <a:solidFill>
              <a:srgbClr val="2C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6111025" y="3028600"/>
              <a:ext cx="11350" cy="428775"/>
            </a:xfrm>
            <a:custGeom>
              <a:avLst/>
              <a:gdLst/>
              <a:ahLst/>
              <a:cxnLst/>
              <a:rect l="l" t="t" r="r" b="b"/>
              <a:pathLst>
                <a:path w="454" h="17151" extrusionOk="0">
                  <a:moveTo>
                    <a:pt x="227" y="1"/>
                  </a:moveTo>
                  <a:cubicBezTo>
                    <a:pt x="114" y="1"/>
                    <a:pt x="1" y="73"/>
                    <a:pt x="1" y="218"/>
                  </a:cubicBezTo>
                  <a:lnTo>
                    <a:pt x="1" y="16933"/>
                  </a:lnTo>
                  <a:cubicBezTo>
                    <a:pt x="1" y="17060"/>
                    <a:pt x="91" y="17151"/>
                    <a:pt x="218" y="17151"/>
                  </a:cubicBezTo>
                  <a:cubicBezTo>
                    <a:pt x="345" y="17151"/>
                    <a:pt x="453" y="17060"/>
                    <a:pt x="453" y="16933"/>
                  </a:cubicBezTo>
                  <a:lnTo>
                    <a:pt x="453" y="218"/>
                  </a:lnTo>
                  <a:cubicBezTo>
                    <a:pt x="453" y="73"/>
                    <a:pt x="340" y="1"/>
                    <a:pt x="227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5081500" y="1734225"/>
              <a:ext cx="86050" cy="196075"/>
            </a:xfrm>
            <a:custGeom>
              <a:avLst/>
              <a:gdLst/>
              <a:ahLst/>
              <a:cxnLst/>
              <a:rect l="l" t="t" r="r" b="b"/>
              <a:pathLst>
                <a:path w="3442" h="7843" extrusionOk="0">
                  <a:moveTo>
                    <a:pt x="3387" y="1"/>
                  </a:moveTo>
                  <a:cubicBezTo>
                    <a:pt x="3387" y="1"/>
                    <a:pt x="1" y="5597"/>
                    <a:pt x="91" y="5995"/>
                  </a:cubicBezTo>
                  <a:cubicBezTo>
                    <a:pt x="290" y="6901"/>
                    <a:pt x="3441" y="7842"/>
                    <a:pt x="3441" y="7842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5025825" y="1260350"/>
              <a:ext cx="920425" cy="1261225"/>
            </a:xfrm>
            <a:custGeom>
              <a:avLst/>
              <a:gdLst/>
              <a:ahLst/>
              <a:cxnLst/>
              <a:rect l="l" t="t" r="r" b="b"/>
              <a:pathLst>
                <a:path w="36817" h="50449" extrusionOk="0">
                  <a:moveTo>
                    <a:pt x="19643" y="1"/>
                  </a:moveTo>
                  <a:cubicBezTo>
                    <a:pt x="10428" y="1"/>
                    <a:pt x="8023" y="8145"/>
                    <a:pt x="8023" y="8145"/>
                  </a:cubicBezTo>
                  <a:cubicBezTo>
                    <a:pt x="5433" y="16439"/>
                    <a:pt x="0" y="39818"/>
                    <a:pt x="14723" y="40723"/>
                  </a:cubicBezTo>
                  <a:lnTo>
                    <a:pt x="14723" y="48728"/>
                  </a:lnTo>
                  <a:cubicBezTo>
                    <a:pt x="16932" y="49851"/>
                    <a:pt x="19359" y="50448"/>
                    <a:pt x="21840" y="50448"/>
                  </a:cubicBezTo>
                  <a:cubicBezTo>
                    <a:pt x="25897" y="50448"/>
                    <a:pt x="30641" y="47496"/>
                    <a:pt x="30641" y="47496"/>
                  </a:cubicBezTo>
                  <a:lnTo>
                    <a:pt x="30641" y="39311"/>
                  </a:lnTo>
                  <a:cubicBezTo>
                    <a:pt x="30641" y="39311"/>
                    <a:pt x="36817" y="24932"/>
                    <a:pt x="35114" y="11658"/>
                  </a:cubicBezTo>
                  <a:cubicBezTo>
                    <a:pt x="34372" y="6008"/>
                    <a:pt x="30171" y="2386"/>
                    <a:pt x="25770" y="1027"/>
                  </a:cubicBezTo>
                  <a:cubicBezTo>
                    <a:pt x="23453" y="304"/>
                    <a:pt x="21421" y="1"/>
                    <a:pt x="19643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5675500" y="1832300"/>
              <a:ext cx="280725" cy="407225"/>
            </a:xfrm>
            <a:custGeom>
              <a:avLst/>
              <a:gdLst/>
              <a:ahLst/>
              <a:cxnLst/>
              <a:rect l="l" t="t" r="r" b="b"/>
              <a:pathLst>
                <a:path w="11229" h="16289" extrusionOk="0">
                  <a:moveTo>
                    <a:pt x="2252" y="1"/>
                  </a:moveTo>
                  <a:cubicBezTo>
                    <a:pt x="1531" y="1"/>
                    <a:pt x="857" y="197"/>
                    <a:pt x="272" y="641"/>
                  </a:cubicBezTo>
                  <a:cubicBezTo>
                    <a:pt x="272" y="641"/>
                    <a:pt x="0" y="7831"/>
                    <a:pt x="1866" y="10837"/>
                  </a:cubicBezTo>
                  <a:cubicBezTo>
                    <a:pt x="3713" y="13825"/>
                    <a:pt x="5614" y="15419"/>
                    <a:pt x="5614" y="15419"/>
                  </a:cubicBezTo>
                  <a:lnTo>
                    <a:pt x="7606" y="11996"/>
                  </a:lnTo>
                  <a:lnTo>
                    <a:pt x="9037" y="16288"/>
                  </a:lnTo>
                  <a:cubicBezTo>
                    <a:pt x="9037" y="16288"/>
                    <a:pt x="11228" y="12594"/>
                    <a:pt x="11228" y="8773"/>
                  </a:cubicBezTo>
                  <a:cubicBezTo>
                    <a:pt x="11228" y="5541"/>
                    <a:pt x="6084" y="1"/>
                    <a:pt x="2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5155300" y="1382350"/>
              <a:ext cx="463400" cy="537975"/>
            </a:xfrm>
            <a:custGeom>
              <a:avLst/>
              <a:gdLst/>
              <a:ahLst/>
              <a:cxnLst/>
              <a:rect l="l" t="t" r="r" b="b"/>
              <a:pathLst>
                <a:path w="18536" h="21519" extrusionOk="0">
                  <a:moveTo>
                    <a:pt x="5230" y="1"/>
                  </a:moveTo>
                  <a:cubicBezTo>
                    <a:pt x="4465" y="1"/>
                    <a:pt x="3712" y="198"/>
                    <a:pt x="2988" y="639"/>
                  </a:cubicBezTo>
                  <a:cubicBezTo>
                    <a:pt x="2988" y="639"/>
                    <a:pt x="73" y="3717"/>
                    <a:pt x="0" y="9204"/>
                  </a:cubicBezTo>
                  <a:cubicBezTo>
                    <a:pt x="0" y="9204"/>
                    <a:pt x="3767" y="8715"/>
                    <a:pt x="5343" y="7140"/>
                  </a:cubicBezTo>
                  <a:cubicBezTo>
                    <a:pt x="5343" y="7140"/>
                    <a:pt x="9997" y="13641"/>
                    <a:pt x="13347" y="15090"/>
                  </a:cubicBezTo>
                  <a:cubicBezTo>
                    <a:pt x="13347" y="15090"/>
                    <a:pt x="11916" y="18295"/>
                    <a:pt x="13546" y="21519"/>
                  </a:cubicBezTo>
                  <a:cubicBezTo>
                    <a:pt x="13546" y="21519"/>
                    <a:pt x="15556" y="15470"/>
                    <a:pt x="17132" y="14239"/>
                  </a:cubicBezTo>
                  <a:cubicBezTo>
                    <a:pt x="18536" y="13142"/>
                    <a:pt x="11474" y="1"/>
                    <a:pt x="5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5217325" y="1734675"/>
              <a:ext cx="118175" cy="86500"/>
            </a:xfrm>
            <a:custGeom>
              <a:avLst/>
              <a:gdLst/>
              <a:ahLst/>
              <a:cxnLst/>
              <a:rect l="l" t="t" r="r" b="b"/>
              <a:pathLst>
                <a:path w="4727" h="3460" extrusionOk="0">
                  <a:moveTo>
                    <a:pt x="2363" y="1"/>
                  </a:moveTo>
                  <a:cubicBezTo>
                    <a:pt x="659" y="1"/>
                    <a:pt x="71" y="2398"/>
                    <a:pt x="37" y="2500"/>
                  </a:cubicBezTo>
                  <a:cubicBezTo>
                    <a:pt x="0" y="2699"/>
                    <a:pt x="109" y="2880"/>
                    <a:pt x="308" y="2935"/>
                  </a:cubicBezTo>
                  <a:cubicBezTo>
                    <a:pt x="334" y="2939"/>
                    <a:pt x="359" y="2942"/>
                    <a:pt x="384" y="2942"/>
                  </a:cubicBezTo>
                  <a:cubicBezTo>
                    <a:pt x="552" y="2942"/>
                    <a:pt x="696" y="2839"/>
                    <a:pt x="743" y="2681"/>
                  </a:cubicBezTo>
                  <a:cubicBezTo>
                    <a:pt x="743" y="2647"/>
                    <a:pt x="1195" y="723"/>
                    <a:pt x="2390" y="723"/>
                  </a:cubicBezTo>
                  <a:cubicBezTo>
                    <a:pt x="2460" y="723"/>
                    <a:pt x="2533" y="729"/>
                    <a:pt x="2608" y="743"/>
                  </a:cubicBezTo>
                  <a:cubicBezTo>
                    <a:pt x="3948" y="1015"/>
                    <a:pt x="3894" y="3061"/>
                    <a:pt x="3894" y="3080"/>
                  </a:cubicBezTo>
                  <a:cubicBezTo>
                    <a:pt x="3894" y="3279"/>
                    <a:pt x="4057" y="3442"/>
                    <a:pt x="4256" y="3460"/>
                  </a:cubicBezTo>
                  <a:cubicBezTo>
                    <a:pt x="4455" y="3460"/>
                    <a:pt x="4618" y="3297"/>
                    <a:pt x="4618" y="3098"/>
                  </a:cubicBezTo>
                  <a:cubicBezTo>
                    <a:pt x="4618" y="2989"/>
                    <a:pt x="4727" y="418"/>
                    <a:pt x="2735" y="37"/>
                  </a:cubicBezTo>
                  <a:cubicBezTo>
                    <a:pt x="2606" y="13"/>
                    <a:pt x="2482" y="1"/>
                    <a:pt x="2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5215975" y="1639000"/>
              <a:ext cx="169350" cy="95700"/>
            </a:xfrm>
            <a:custGeom>
              <a:avLst/>
              <a:gdLst/>
              <a:ahLst/>
              <a:cxnLst/>
              <a:rect l="l" t="t" r="r" b="b"/>
              <a:pathLst>
                <a:path w="6774" h="3828" extrusionOk="0">
                  <a:moveTo>
                    <a:pt x="1493" y="0"/>
                  </a:moveTo>
                  <a:cubicBezTo>
                    <a:pt x="1228" y="0"/>
                    <a:pt x="953" y="20"/>
                    <a:pt x="670" y="61"/>
                  </a:cubicBezTo>
                  <a:cubicBezTo>
                    <a:pt x="272" y="134"/>
                    <a:pt x="0" y="478"/>
                    <a:pt x="73" y="876"/>
                  </a:cubicBezTo>
                  <a:cubicBezTo>
                    <a:pt x="122" y="1224"/>
                    <a:pt x="429" y="1481"/>
                    <a:pt x="772" y="1481"/>
                  </a:cubicBezTo>
                  <a:cubicBezTo>
                    <a:pt x="804" y="1481"/>
                    <a:pt x="837" y="1478"/>
                    <a:pt x="869" y="1474"/>
                  </a:cubicBezTo>
                  <a:cubicBezTo>
                    <a:pt x="1088" y="1440"/>
                    <a:pt x="1301" y="1425"/>
                    <a:pt x="1506" y="1425"/>
                  </a:cubicBezTo>
                  <a:cubicBezTo>
                    <a:pt x="3855" y="1425"/>
                    <a:pt x="5330" y="3438"/>
                    <a:pt x="5397" y="3538"/>
                  </a:cubicBezTo>
                  <a:cubicBezTo>
                    <a:pt x="5524" y="3719"/>
                    <a:pt x="5741" y="3828"/>
                    <a:pt x="5976" y="3828"/>
                  </a:cubicBezTo>
                  <a:cubicBezTo>
                    <a:pt x="6121" y="3828"/>
                    <a:pt x="6266" y="3774"/>
                    <a:pt x="6393" y="3683"/>
                  </a:cubicBezTo>
                  <a:cubicBezTo>
                    <a:pt x="6701" y="3466"/>
                    <a:pt x="6773" y="3013"/>
                    <a:pt x="6556" y="2705"/>
                  </a:cubicBezTo>
                  <a:cubicBezTo>
                    <a:pt x="6456" y="2588"/>
                    <a:pt x="4575" y="0"/>
                    <a:pt x="1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5295200" y="1874575"/>
              <a:ext cx="184725" cy="119575"/>
            </a:xfrm>
            <a:custGeom>
              <a:avLst/>
              <a:gdLst/>
              <a:ahLst/>
              <a:cxnLst/>
              <a:rect l="l" t="t" r="r" b="b"/>
              <a:pathLst>
                <a:path w="7389" h="4783" extrusionOk="0">
                  <a:moveTo>
                    <a:pt x="3444" y="0"/>
                  </a:moveTo>
                  <a:cubicBezTo>
                    <a:pt x="1668" y="0"/>
                    <a:pt x="209" y="881"/>
                    <a:pt x="109" y="2102"/>
                  </a:cubicBezTo>
                  <a:cubicBezTo>
                    <a:pt x="0" y="3405"/>
                    <a:pt x="1521" y="4601"/>
                    <a:pt x="3495" y="4764"/>
                  </a:cubicBezTo>
                  <a:cubicBezTo>
                    <a:pt x="3649" y="4776"/>
                    <a:pt x="3800" y="4782"/>
                    <a:pt x="3949" y="4782"/>
                  </a:cubicBezTo>
                  <a:cubicBezTo>
                    <a:pt x="5737" y="4782"/>
                    <a:pt x="7180" y="3901"/>
                    <a:pt x="7280" y="2681"/>
                  </a:cubicBezTo>
                  <a:cubicBezTo>
                    <a:pt x="7389" y="1377"/>
                    <a:pt x="5868" y="182"/>
                    <a:pt x="3894" y="19"/>
                  </a:cubicBezTo>
                  <a:cubicBezTo>
                    <a:pt x="3742" y="6"/>
                    <a:pt x="3592" y="0"/>
                    <a:pt x="3444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5151675" y="1985050"/>
              <a:ext cx="91025" cy="103700"/>
            </a:xfrm>
            <a:custGeom>
              <a:avLst/>
              <a:gdLst/>
              <a:ahLst/>
              <a:cxnLst/>
              <a:rect l="l" t="t" r="r" b="b"/>
              <a:pathLst>
                <a:path w="3641" h="4148" extrusionOk="0">
                  <a:moveTo>
                    <a:pt x="3641" y="1"/>
                  </a:moveTo>
                  <a:cubicBezTo>
                    <a:pt x="3640" y="1"/>
                    <a:pt x="2298" y="548"/>
                    <a:pt x="807" y="548"/>
                  </a:cubicBezTo>
                  <a:cubicBezTo>
                    <a:pt x="540" y="548"/>
                    <a:pt x="269" y="531"/>
                    <a:pt x="1" y="489"/>
                  </a:cubicBezTo>
                  <a:lnTo>
                    <a:pt x="1" y="489"/>
                  </a:lnTo>
                  <a:cubicBezTo>
                    <a:pt x="109" y="1721"/>
                    <a:pt x="345" y="2952"/>
                    <a:pt x="671" y="4148"/>
                  </a:cubicBezTo>
                  <a:cubicBezTo>
                    <a:pt x="3025" y="3641"/>
                    <a:pt x="3641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5385300" y="2264400"/>
              <a:ext cx="94625" cy="72000"/>
            </a:xfrm>
            <a:custGeom>
              <a:avLst/>
              <a:gdLst/>
              <a:ahLst/>
              <a:cxnLst/>
              <a:rect l="l" t="t" r="r" b="b"/>
              <a:pathLst>
                <a:path w="3785" h="2880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3260" y="391"/>
                    <a:pt x="2607" y="513"/>
                    <a:pt x="1994" y="513"/>
                  </a:cubicBezTo>
                  <a:cubicBezTo>
                    <a:pt x="958" y="513"/>
                    <a:pt x="36" y="163"/>
                    <a:pt x="36" y="163"/>
                  </a:cubicBezTo>
                  <a:lnTo>
                    <a:pt x="0" y="453"/>
                  </a:lnTo>
                  <a:cubicBezTo>
                    <a:pt x="127" y="489"/>
                    <a:pt x="235" y="525"/>
                    <a:pt x="362" y="543"/>
                  </a:cubicBezTo>
                  <a:lnTo>
                    <a:pt x="362" y="2879"/>
                  </a:lnTo>
                  <a:cubicBezTo>
                    <a:pt x="1883" y="2499"/>
                    <a:pt x="3133" y="1449"/>
                    <a:pt x="3785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5350725" y="2238400"/>
              <a:ext cx="188575" cy="43225"/>
            </a:xfrm>
            <a:custGeom>
              <a:avLst/>
              <a:gdLst/>
              <a:ahLst/>
              <a:cxnLst/>
              <a:rect l="l" t="t" r="r" b="b"/>
              <a:pathLst>
                <a:path w="7543" h="1729" extrusionOk="0">
                  <a:moveTo>
                    <a:pt x="7003" y="1"/>
                  </a:moveTo>
                  <a:cubicBezTo>
                    <a:pt x="6938" y="1"/>
                    <a:pt x="6868" y="19"/>
                    <a:pt x="6798" y="62"/>
                  </a:cubicBezTo>
                  <a:cubicBezTo>
                    <a:pt x="5670" y="680"/>
                    <a:pt x="4413" y="993"/>
                    <a:pt x="3153" y="993"/>
                  </a:cubicBezTo>
                  <a:cubicBezTo>
                    <a:pt x="2310" y="993"/>
                    <a:pt x="1465" y="853"/>
                    <a:pt x="659" y="569"/>
                  </a:cubicBezTo>
                  <a:cubicBezTo>
                    <a:pt x="610" y="552"/>
                    <a:pt x="564" y="544"/>
                    <a:pt x="521" y="544"/>
                  </a:cubicBezTo>
                  <a:cubicBezTo>
                    <a:pt x="160" y="544"/>
                    <a:pt x="1" y="1094"/>
                    <a:pt x="405" y="1239"/>
                  </a:cubicBezTo>
                  <a:cubicBezTo>
                    <a:pt x="1293" y="1565"/>
                    <a:pt x="2216" y="1728"/>
                    <a:pt x="3158" y="1728"/>
                  </a:cubicBezTo>
                  <a:cubicBezTo>
                    <a:pt x="4570" y="1728"/>
                    <a:pt x="5965" y="1366"/>
                    <a:pt x="7196" y="678"/>
                  </a:cubicBezTo>
                  <a:cubicBezTo>
                    <a:pt x="7543" y="452"/>
                    <a:pt x="7325" y="1"/>
                    <a:pt x="7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5668250" y="1784950"/>
              <a:ext cx="718975" cy="488875"/>
            </a:xfrm>
            <a:custGeom>
              <a:avLst/>
              <a:gdLst/>
              <a:ahLst/>
              <a:cxnLst/>
              <a:rect l="l" t="t" r="r" b="b"/>
              <a:pathLst>
                <a:path w="28759" h="19555" extrusionOk="0">
                  <a:moveTo>
                    <a:pt x="9454" y="0"/>
                  </a:moveTo>
                  <a:lnTo>
                    <a:pt x="1" y="2463"/>
                  </a:lnTo>
                  <a:cubicBezTo>
                    <a:pt x="1" y="2463"/>
                    <a:pt x="18757" y="19555"/>
                    <a:pt x="24020" y="19555"/>
                  </a:cubicBezTo>
                  <a:cubicBezTo>
                    <a:pt x="24274" y="19555"/>
                    <a:pt x="24496" y="19515"/>
                    <a:pt x="24684" y="19432"/>
                  </a:cubicBezTo>
                  <a:cubicBezTo>
                    <a:pt x="28758" y="17621"/>
                    <a:pt x="9454" y="0"/>
                    <a:pt x="9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5230000" y="1207925"/>
              <a:ext cx="939000" cy="784950"/>
            </a:xfrm>
            <a:custGeom>
              <a:avLst/>
              <a:gdLst/>
              <a:ahLst/>
              <a:cxnLst/>
              <a:rect l="l" t="t" r="r" b="b"/>
              <a:pathLst>
                <a:path w="37560" h="31398" extrusionOk="0">
                  <a:moveTo>
                    <a:pt x="13630" y="1"/>
                  </a:moveTo>
                  <a:cubicBezTo>
                    <a:pt x="6919" y="1"/>
                    <a:pt x="991" y="3055"/>
                    <a:pt x="0" y="7616"/>
                  </a:cubicBezTo>
                  <a:cubicBezTo>
                    <a:pt x="0" y="7616"/>
                    <a:pt x="21501" y="31398"/>
                    <a:pt x="28682" y="31398"/>
                  </a:cubicBezTo>
                  <a:cubicBezTo>
                    <a:pt x="28739" y="31398"/>
                    <a:pt x="28794" y="31396"/>
                    <a:pt x="28849" y="31393"/>
                  </a:cubicBezTo>
                  <a:cubicBezTo>
                    <a:pt x="35857" y="31031"/>
                    <a:pt x="37560" y="14244"/>
                    <a:pt x="27780" y="5316"/>
                  </a:cubicBezTo>
                  <a:cubicBezTo>
                    <a:pt x="23689" y="1581"/>
                    <a:pt x="18457" y="1"/>
                    <a:pt x="13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5412900" y="1295025"/>
              <a:ext cx="422425" cy="281675"/>
            </a:xfrm>
            <a:custGeom>
              <a:avLst/>
              <a:gdLst/>
              <a:ahLst/>
              <a:cxnLst/>
              <a:rect l="l" t="t" r="r" b="b"/>
              <a:pathLst>
                <a:path w="16897" h="11267" extrusionOk="0">
                  <a:moveTo>
                    <a:pt x="16676" y="0"/>
                  </a:moveTo>
                  <a:cubicBezTo>
                    <a:pt x="16665" y="0"/>
                    <a:pt x="16654" y="1"/>
                    <a:pt x="16643" y="3"/>
                  </a:cubicBezTo>
                  <a:cubicBezTo>
                    <a:pt x="7661" y="854"/>
                    <a:pt x="146" y="10796"/>
                    <a:pt x="73" y="10905"/>
                  </a:cubicBezTo>
                  <a:cubicBezTo>
                    <a:pt x="1" y="10995"/>
                    <a:pt x="19" y="11140"/>
                    <a:pt x="128" y="11212"/>
                  </a:cubicBezTo>
                  <a:cubicBezTo>
                    <a:pt x="164" y="11249"/>
                    <a:pt x="218" y="11267"/>
                    <a:pt x="254" y="11267"/>
                  </a:cubicBezTo>
                  <a:cubicBezTo>
                    <a:pt x="327" y="11267"/>
                    <a:pt x="399" y="11231"/>
                    <a:pt x="435" y="11176"/>
                  </a:cubicBezTo>
                  <a:cubicBezTo>
                    <a:pt x="508" y="11086"/>
                    <a:pt x="7896" y="1288"/>
                    <a:pt x="16698" y="437"/>
                  </a:cubicBezTo>
                  <a:cubicBezTo>
                    <a:pt x="16806" y="437"/>
                    <a:pt x="16897" y="329"/>
                    <a:pt x="16897" y="202"/>
                  </a:cubicBezTo>
                  <a:cubicBezTo>
                    <a:pt x="16880" y="86"/>
                    <a:pt x="16788" y="0"/>
                    <a:pt x="16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5784150" y="1327400"/>
              <a:ext cx="199675" cy="541775"/>
            </a:xfrm>
            <a:custGeom>
              <a:avLst/>
              <a:gdLst/>
              <a:ahLst/>
              <a:cxnLst/>
              <a:rect l="l" t="t" r="r" b="b"/>
              <a:pathLst>
                <a:path w="7987" h="21671" extrusionOk="0">
                  <a:moveTo>
                    <a:pt x="3528" y="1"/>
                  </a:moveTo>
                  <a:cubicBezTo>
                    <a:pt x="3505" y="1"/>
                    <a:pt x="3482" y="4"/>
                    <a:pt x="3459" y="12"/>
                  </a:cubicBezTo>
                  <a:cubicBezTo>
                    <a:pt x="3333" y="48"/>
                    <a:pt x="3278" y="193"/>
                    <a:pt x="3315" y="301"/>
                  </a:cubicBezTo>
                  <a:cubicBezTo>
                    <a:pt x="3351" y="428"/>
                    <a:pt x="7480" y="12815"/>
                    <a:pt x="73" y="21290"/>
                  </a:cubicBezTo>
                  <a:cubicBezTo>
                    <a:pt x="1" y="21381"/>
                    <a:pt x="1" y="21526"/>
                    <a:pt x="91" y="21616"/>
                  </a:cubicBezTo>
                  <a:cubicBezTo>
                    <a:pt x="145" y="21652"/>
                    <a:pt x="182" y="21671"/>
                    <a:pt x="254" y="21671"/>
                  </a:cubicBezTo>
                  <a:cubicBezTo>
                    <a:pt x="308" y="21671"/>
                    <a:pt x="381" y="21634"/>
                    <a:pt x="417" y="21598"/>
                  </a:cubicBezTo>
                  <a:cubicBezTo>
                    <a:pt x="7987" y="12924"/>
                    <a:pt x="3785" y="283"/>
                    <a:pt x="3749" y="156"/>
                  </a:cubicBezTo>
                  <a:cubicBezTo>
                    <a:pt x="3706" y="56"/>
                    <a:pt x="3617" y="1"/>
                    <a:pt x="3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5540575" y="1712775"/>
              <a:ext cx="187600" cy="219975"/>
            </a:xfrm>
            <a:custGeom>
              <a:avLst/>
              <a:gdLst/>
              <a:ahLst/>
              <a:cxnLst/>
              <a:rect l="l" t="t" r="r" b="b"/>
              <a:pathLst>
                <a:path w="7504" h="8799" extrusionOk="0">
                  <a:moveTo>
                    <a:pt x="4146" y="1"/>
                  </a:moveTo>
                  <a:cubicBezTo>
                    <a:pt x="2156" y="1"/>
                    <a:pt x="834" y="1945"/>
                    <a:pt x="834" y="1945"/>
                  </a:cubicBezTo>
                  <a:lnTo>
                    <a:pt x="1" y="8411"/>
                  </a:lnTo>
                  <a:cubicBezTo>
                    <a:pt x="676" y="8678"/>
                    <a:pt x="1297" y="8798"/>
                    <a:pt x="1865" y="8798"/>
                  </a:cubicBezTo>
                  <a:cubicBezTo>
                    <a:pt x="6438" y="8798"/>
                    <a:pt x="7504" y="1010"/>
                    <a:pt x="5216" y="189"/>
                  </a:cubicBezTo>
                  <a:cubicBezTo>
                    <a:pt x="4842" y="57"/>
                    <a:pt x="4485" y="1"/>
                    <a:pt x="4146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5579525" y="1764250"/>
              <a:ext cx="103225" cy="48775"/>
            </a:xfrm>
            <a:custGeom>
              <a:avLst/>
              <a:gdLst/>
              <a:ahLst/>
              <a:cxnLst/>
              <a:rect l="l" t="t" r="r" b="b"/>
              <a:pathLst>
                <a:path w="4129" h="1951" extrusionOk="0">
                  <a:moveTo>
                    <a:pt x="2359" y="0"/>
                  </a:moveTo>
                  <a:cubicBezTo>
                    <a:pt x="2287" y="0"/>
                    <a:pt x="2212" y="4"/>
                    <a:pt x="2137" y="13"/>
                  </a:cubicBezTo>
                  <a:cubicBezTo>
                    <a:pt x="1358" y="86"/>
                    <a:pt x="670" y="593"/>
                    <a:pt x="72" y="1553"/>
                  </a:cubicBezTo>
                  <a:cubicBezTo>
                    <a:pt x="0" y="1661"/>
                    <a:pt x="36" y="1824"/>
                    <a:pt x="163" y="1897"/>
                  </a:cubicBezTo>
                  <a:cubicBezTo>
                    <a:pt x="199" y="1933"/>
                    <a:pt x="254" y="1933"/>
                    <a:pt x="290" y="1951"/>
                  </a:cubicBezTo>
                  <a:cubicBezTo>
                    <a:pt x="380" y="1951"/>
                    <a:pt x="471" y="1897"/>
                    <a:pt x="525" y="1824"/>
                  </a:cubicBezTo>
                  <a:cubicBezTo>
                    <a:pt x="1032" y="1027"/>
                    <a:pt x="1576" y="593"/>
                    <a:pt x="2191" y="520"/>
                  </a:cubicBezTo>
                  <a:cubicBezTo>
                    <a:pt x="2242" y="515"/>
                    <a:pt x="2291" y="512"/>
                    <a:pt x="2340" y="512"/>
                  </a:cubicBezTo>
                  <a:cubicBezTo>
                    <a:pt x="3084" y="512"/>
                    <a:pt x="3658" y="1118"/>
                    <a:pt x="3658" y="1118"/>
                  </a:cubicBezTo>
                  <a:cubicBezTo>
                    <a:pt x="3712" y="1163"/>
                    <a:pt x="3780" y="1186"/>
                    <a:pt x="3846" y="1186"/>
                  </a:cubicBezTo>
                  <a:cubicBezTo>
                    <a:pt x="3912" y="1186"/>
                    <a:pt x="3975" y="1163"/>
                    <a:pt x="4020" y="1118"/>
                  </a:cubicBezTo>
                  <a:cubicBezTo>
                    <a:pt x="4129" y="1009"/>
                    <a:pt x="4129" y="846"/>
                    <a:pt x="4020" y="738"/>
                  </a:cubicBezTo>
                  <a:cubicBezTo>
                    <a:pt x="4004" y="721"/>
                    <a:pt x="3314" y="0"/>
                    <a:pt x="2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5612575" y="1769950"/>
              <a:ext cx="48000" cy="69350"/>
            </a:xfrm>
            <a:custGeom>
              <a:avLst/>
              <a:gdLst/>
              <a:ahLst/>
              <a:cxnLst/>
              <a:rect l="l" t="t" r="r" b="b"/>
              <a:pathLst>
                <a:path w="1920" h="2774" extrusionOk="0">
                  <a:moveTo>
                    <a:pt x="229" y="1"/>
                  </a:moveTo>
                  <a:cubicBezTo>
                    <a:pt x="111" y="1"/>
                    <a:pt x="0" y="119"/>
                    <a:pt x="0" y="238"/>
                  </a:cubicBezTo>
                  <a:cubicBezTo>
                    <a:pt x="0" y="383"/>
                    <a:pt x="109" y="510"/>
                    <a:pt x="254" y="510"/>
                  </a:cubicBezTo>
                  <a:cubicBezTo>
                    <a:pt x="489" y="510"/>
                    <a:pt x="743" y="600"/>
                    <a:pt x="906" y="799"/>
                  </a:cubicBezTo>
                  <a:cubicBezTo>
                    <a:pt x="1394" y="1343"/>
                    <a:pt x="1286" y="2484"/>
                    <a:pt x="1286" y="2502"/>
                  </a:cubicBezTo>
                  <a:cubicBezTo>
                    <a:pt x="1286" y="2628"/>
                    <a:pt x="1376" y="2755"/>
                    <a:pt x="1521" y="2773"/>
                  </a:cubicBezTo>
                  <a:lnTo>
                    <a:pt x="1539" y="2773"/>
                  </a:lnTo>
                  <a:cubicBezTo>
                    <a:pt x="1684" y="2773"/>
                    <a:pt x="1793" y="2665"/>
                    <a:pt x="1793" y="2538"/>
                  </a:cubicBezTo>
                  <a:cubicBezTo>
                    <a:pt x="1811" y="2484"/>
                    <a:pt x="1920" y="1162"/>
                    <a:pt x="1286" y="455"/>
                  </a:cubicBezTo>
                  <a:cubicBezTo>
                    <a:pt x="1028" y="163"/>
                    <a:pt x="688" y="1"/>
                    <a:pt x="313" y="1"/>
                  </a:cubicBezTo>
                  <a:cubicBezTo>
                    <a:pt x="294" y="1"/>
                    <a:pt x="274" y="2"/>
                    <a:pt x="254" y="3"/>
                  </a:cubicBezTo>
                  <a:cubicBezTo>
                    <a:pt x="245" y="1"/>
                    <a:pt x="237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3727375" y="1592975"/>
              <a:ext cx="86025" cy="196525"/>
            </a:xfrm>
            <a:custGeom>
              <a:avLst/>
              <a:gdLst/>
              <a:ahLst/>
              <a:cxnLst/>
              <a:rect l="l" t="t" r="r" b="b"/>
              <a:pathLst>
                <a:path w="3441" h="7861" extrusionOk="0">
                  <a:moveTo>
                    <a:pt x="3387" y="1"/>
                  </a:moveTo>
                  <a:cubicBezTo>
                    <a:pt x="3387" y="1"/>
                    <a:pt x="0" y="5615"/>
                    <a:pt x="91" y="6013"/>
                  </a:cubicBezTo>
                  <a:cubicBezTo>
                    <a:pt x="308" y="6919"/>
                    <a:pt x="3441" y="7860"/>
                    <a:pt x="3441" y="7860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3672125" y="1119100"/>
              <a:ext cx="920450" cy="1261675"/>
            </a:xfrm>
            <a:custGeom>
              <a:avLst/>
              <a:gdLst/>
              <a:ahLst/>
              <a:cxnLst/>
              <a:rect l="l" t="t" r="r" b="b"/>
              <a:pathLst>
                <a:path w="36818" h="50467" extrusionOk="0">
                  <a:moveTo>
                    <a:pt x="19643" y="1"/>
                  </a:moveTo>
                  <a:cubicBezTo>
                    <a:pt x="10428" y="1"/>
                    <a:pt x="8023" y="8144"/>
                    <a:pt x="8023" y="8144"/>
                  </a:cubicBezTo>
                  <a:cubicBezTo>
                    <a:pt x="5434" y="16457"/>
                    <a:pt x="1" y="39818"/>
                    <a:pt x="14724" y="40723"/>
                  </a:cubicBezTo>
                  <a:lnTo>
                    <a:pt x="14724" y="48728"/>
                  </a:lnTo>
                  <a:cubicBezTo>
                    <a:pt x="16933" y="49850"/>
                    <a:pt x="19360" y="50448"/>
                    <a:pt x="21841" y="50466"/>
                  </a:cubicBezTo>
                  <a:cubicBezTo>
                    <a:pt x="25897" y="50466"/>
                    <a:pt x="30642" y="47496"/>
                    <a:pt x="30642" y="47496"/>
                  </a:cubicBezTo>
                  <a:lnTo>
                    <a:pt x="30642" y="39311"/>
                  </a:lnTo>
                  <a:cubicBezTo>
                    <a:pt x="30642" y="39311"/>
                    <a:pt x="36817" y="24950"/>
                    <a:pt x="35115" y="11676"/>
                  </a:cubicBezTo>
                  <a:cubicBezTo>
                    <a:pt x="34391" y="6007"/>
                    <a:pt x="30171" y="2386"/>
                    <a:pt x="25770" y="1027"/>
                  </a:cubicBezTo>
                  <a:cubicBezTo>
                    <a:pt x="23453" y="304"/>
                    <a:pt x="21422" y="1"/>
                    <a:pt x="19643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031150" y="2123600"/>
              <a:ext cx="94200" cy="72000"/>
            </a:xfrm>
            <a:custGeom>
              <a:avLst/>
              <a:gdLst/>
              <a:ahLst/>
              <a:cxnLst/>
              <a:rect l="l" t="t" r="r" b="b"/>
              <a:pathLst>
                <a:path w="3768" h="2880" extrusionOk="0">
                  <a:moveTo>
                    <a:pt x="3767" y="0"/>
                  </a:moveTo>
                  <a:lnTo>
                    <a:pt x="3767" y="0"/>
                  </a:lnTo>
                  <a:cubicBezTo>
                    <a:pt x="3248" y="385"/>
                    <a:pt x="2598" y="505"/>
                    <a:pt x="1986" y="505"/>
                  </a:cubicBezTo>
                  <a:cubicBezTo>
                    <a:pt x="956" y="505"/>
                    <a:pt x="37" y="163"/>
                    <a:pt x="37" y="163"/>
                  </a:cubicBezTo>
                  <a:lnTo>
                    <a:pt x="1" y="435"/>
                  </a:lnTo>
                  <a:cubicBezTo>
                    <a:pt x="109" y="471"/>
                    <a:pt x="236" y="507"/>
                    <a:pt x="363" y="543"/>
                  </a:cubicBezTo>
                  <a:lnTo>
                    <a:pt x="363" y="2879"/>
                  </a:lnTo>
                  <a:cubicBezTo>
                    <a:pt x="1884" y="2481"/>
                    <a:pt x="3133" y="1431"/>
                    <a:pt x="3767" y="0"/>
                  </a:cubicBez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3997050" y="2097650"/>
              <a:ext cx="187700" cy="42725"/>
            </a:xfrm>
            <a:custGeom>
              <a:avLst/>
              <a:gdLst/>
              <a:ahLst/>
              <a:cxnLst/>
              <a:rect l="l" t="t" r="r" b="b"/>
              <a:pathLst>
                <a:path w="7508" h="1709" extrusionOk="0">
                  <a:moveTo>
                    <a:pt x="6990" y="0"/>
                  </a:moveTo>
                  <a:cubicBezTo>
                    <a:pt x="6928" y="0"/>
                    <a:pt x="6863" y="18"/>
                    <a:pt x="6797" y="60"/>
                  </a:cubicBezTo>
                  <a:cubicBezTo>
                    <a:pt x="5655" y="669"/>
                    <a:pt x="4395" y="978"/>
                    <a:pt x="3131" y="978"/>
                  </a:cubicBezTo>
                  <a:cubicBezTo>
                    <a:pt x="2291" y="978"/>
                    <a:pt x="1450" y="842"/>
                    <a:pt x="640" y="567"/>
                  </a:cubicBezTo>
                  <a:cubicBezTo>
                    <a:pt x="592" y="550"/>
                    <a:pt x="546" y="542"/>
                    <a:pt x="503" y="542"/>
                  </a:cubicBezTo>
                  <a:cubicBezTo>
                    <a:pt x="145" y="542"/>
                    <a:pt x="0" y="1092"/>
                    <a:pt x="405" y="1237"/>
                  </a:cubicBezTo>
                  <a:cubicBezTo>
                    <a:pt x="1274" y="1563"/>
                    <a:pt x="2216" y="1708"/>
                    <a:pt x="3139" y="1708"/>
                  </a:cubicBezTo>
                  <a:cubicBezTo>
                    <a:pt x="4552" y="1708"/>
                    <a:pt x="5928" y="1364"/>
                    <a:pt x="7160" y="676"/>
                  </a:cubicBezTo>
                  <a:cubicBezTo>
                    <a:pt x="7507" y="464"/>
                    <a:pt x="7300" y="0"/>
                    <a:pt x="69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3863175" y="1593425"/>
              <a:ext cx="118200" cy="86500"/>
            </a:xfrm>
            <a:custGeom>
              <a:avLst/>
              <a:gdLst/>
              <a:ahLst/>
              <a:cxnLst/>
              <a:rect l="l" t="t" r="r" b="b"/>
              <a:pathLst>
                <a:path w="4728" h="3460" extrusionOk="0">
                  <a:moveTo>
                    <a:pt x="2362" y="1"/>
                  </a:moveTo>
                  <a:cubicBezTo>
                    <a:pt x="659" y="1"/>
                    <a:pt x="71" y="2381"/>
                    <a:pt x="37" y="2500"/>
                  </a:cubicBezTo>
                  <a:cubicBezTo>
                    <a:pt x="1" y="2699"/>
                    <a:pt x="110" y="2898"/>
                    <a:pt x="309" y="2935"/>
                  </a:cubicBezTo>
                  <a:cubicBezTo>
                    <a:pt x="334" y="2939"/>
                    <a:pt x="360" y="2941"/>
                    <a:pt x="385" y="2941"/>
                  </a:cubicBezTo>
                  <a:cubicBezTo>
                    <a:pt x="556" y="2941"/>
                    <a:pt x="712" y="2837"/>
                    <a:pt x="743" y="2663"/>
                  </a:cubicBezTo>
                  <a:cubicBezTo>
                    <a:pt x="760" y="2646"/>
                    <a:pt x="1198" y="723"/>
                    <a:pt x="2390" y="723"/>
                  </a:cubicBezTo>
                  <a:cubicBezTo>
                    <a:pt x="2460" y="723"/>
                    <a:pt x="2533" y="729"/>
                    <a:pt x="2609" y="743"/>
                  </a:cubicBezTo>
                  <a:cubicBezTo>
                    <a:pt x="3967" y="997"/>
                    <a:pt x="3913" y="3061"/>
                    <a:pt x="3913" y="3079"/>
                  </a:cubicBezTo>
                  <a:cubicBezTo>
                    <a:pt x="3894" y="3279"/>
                    <a:pt x="4057" y="3460"/>
                    <a:pt x="4257" y="3460"/>
                  </a:cubicBezTo>
                  <a:lnTo>
                    <a:pt x="4275" y="3460"/>
                  </a:lnTo>
                  <a:cubicBezTo>
                    <a:pt x="4456" y="3460"/>
                    <a:pt x="4619" y="3297"/>
                    <a:pt x="4619" y="3098"/>
                  </a:cubicBezTo>
                  <a:cubicBezTo>
                    <a:pt x="4637" y="2989"/>
                    <a:pt x="4727" y="417"/>
                    <a:pt x="2735" y="37"/>
                  </a:cubicBezTo>
                  <a:cubicBezTo>
                    <a:pt x="2605" y="12"/>
                    <a:pt x="2481" y="1"/>
                    <a:pt x="2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3862275" y="1498175"/>
              <a:ext cx="168900" cy="95275"/>
            </a:xfrm>
            <a:custGeom>
              <a:avLst/>
              <a:gdLst/>
              <a:ahLst/>
              <a:cxnLst/>
              <a:rect l="l" t="t" r="r" b="b"/>
              <a:pathLst>
                <a:path w="6756" h="3811" extrusionOk="0">
                  <a:moveTo>
                    <a:pt x="1480" y="1"/>
                  </a:moveTo>
                  <a:cubicBezTo>
                    <a:pt x="1213" y="1"/>
                    <a:pt x="937" y="20"/>
                    <a:pt x="653" y="62"/>
                  </a:cubicBezTo>
                  <a:cubicBezTo>
                    <a:pt x="254" y="116"/>
                    <a:pt x="1" y="479"/>
                    <a:pt x="55" y="877"/>
                  </a:cubicBezTo>
                  <a:cubicBezTo>
                    <a:pt x="103" y="1216"/>
                    <a:pt x="396" y="1468"/>
                    <a:pt x="728" y="1468"/>
                  </a:cubicBezTo>
                  <a:cubicBezTo>
                    <a:pt x="769" y="1468"/>
                    <a:pt x="810" y="1465"/>
                    <a:pt x="852" y="1457"/>
                  </a:cubicBezTo>
                  <a:cubicBezTo>
                    <a:pt x="1063" y="1426"/>
                    <a:pt x="1269" y="1411"/>
                    <a:pt x="1468" y="1411"/>
                  </a:cubicBezTo>
                  <a:cubicBezTo>
                    <a:pt x="3829" y="1411"/>
                    <a:pt x="5312" y="3421"/>
                    <a:pt x="5379" y="3521"/>
                  </a:cubicBezTo>
                  <a:cubicBezTo>
                    <a:pt x="5524" y="3702"/>
                    <a:pt x="5741" y="3811"/>
                    <a:pt x="5959" y="3811"/>
                  </a:cubicBezTo>
                  <a:cubicBezTo>
                    <a:pt x="6104" y="3811"/>
                    <a:pt x="6248" y="3775"/>
                    <a:pt x="6375" y="3684"/>
                  </a:cubicBezTo>
                  <a:cubicBezTo>
                    <a:pt x="6683" y="3449"/>
                    <a:pt x="6756" y="3014"/>
                    <a:pt x="6538" y="2706"/>
                  </a:cubicBezTo>
                  <a:cubicBezTo>
                    <a:pt x="6438" y="2573"/>
                    <a:pt x="4559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3960975" y="1731975"/>
              <a:ext cx="179750" cy="119100"/>
            </a:xfrm>
            <a:custGeom>
              <a:avLst/>
              <a:gdLst/>
              <a:ahLst/>
              <a:cxnLst/>
              <a:rect l="l" t="t" r="r" b="b"/>
              <a:pathLst>
                <a:path w="7190" h="4764" extrusionOk="0">
                  <a:moveTo>
                    <a:pt x="3586" y="0"/>
                  </a:moveTo>
                  <a:cubicBezTo>
                    <a:pt x="1612" y="0"/>
                    <a:pt x="1" y="1069"/>
                    <a:pt x="1" y="2373"/>
                  </a:cubicBezTo>
                  <a:cubicBezTo>
                    <a:pt x="1" y="3695"/>
                    <a:pt x="1612" y="4763"/>
                    <a:pt x="3586" y="4763"/>
                  </a:cubicBezTo>
                  <a:cubicBezTo>
                    <a:pt x="5578" y="4763"/>
                    <a:pt x="7190" y="3695"/>
                    <a:pt x="7190" y="2373"/>
                  </a:cubicBezTo>
                  <a:cubicBezTo>
                    <a:pt x="7190" y="1069"/>
                    <a:pt x="5578" y="0"/>
                    <a:pt x="3586" y="0"/>
                  </a:cubicBez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3802525" y="1835200"/>
              <a:ext cx="96000" cy="35350"/>
            </a:xfrm>
            <a:custGeom>
              <a:avLst/>
              <a:gdLst/>
              <a:ahLst/>
              <a:cxnLst/>
              <a:rect l="l" t="t" r="r" b="b"/>
              <a:pathLst>
                <a:path w="3840" h="1414" extrusionOk="0">
                  <a:moveTo>
                    <a:pt x="3441" y="0"/>
                  </a:moveTo>
                  <a:cubicBezTo>
                    <a:pt x="3350" y="0"/>
                    <a:pt x="3260" y="37"/>
                    <a:pt x="3187" y="109"/>
                  </a:cubicBezTo>
                  <a:cubicBezTo>
                    <a:pt x="3173" y="109"/>
                    <a:pt x="2594" y="685"/>
                    <a:pt x="1520" y="685"/>
                  </a:cubicBezTo>
                  <a:cubicBezTo>
                    <a:pt x="1220" y="685"/>
                    <a:pt x="882" y="640"/>
                    <a:pt x="507" y="525"/>
                  </a:cubicBezTo>
                  <a:cubicBezTo>
                    <a:pt x="476" y="516"/>
                    <a:pt x="443" y="512"/>
                    <a:pt x="411" y="512"/>
                  </a:cubicBezTo>
                  <a:cubicBezTo>
                    <a:pt x="256" y="512"/>
                    <a:pt x="99" y="614"/>
                    <a:pt x="55" y="779"/>
                  </a:cubicBezTo>
                  <a:cubicBezTo>
                    <a:pt x="0" y="960"/>
                    <a:pt x="109" y="1177"/>
                    <a:pt x="308" y="1232"/>
                  </a:cubicBezTo>
                  <a:cubicBezTo>
                    <a:pt x="688" y="1340"/>
                    <a:pt x="1105" y="1413"/>
                    <a:pt x="1503" y="1413"/>
                  </a:cubicBezTo>
                  <a:cubicBezTo>
                    <a:pt x="1527" y="1413"/>
                    <a:pt x="1551" y="1414"/>
                    <a:pt x="1575" y="1414"/>
                  </a:cubicBezTo>
                  <a:cubicBezTo>
                    <a:pt x="2364" y="1414"/>
                    <a:pt x="3115" y="1126"/>
                    <a:pt x="3695" y="616"/>
                  </a:cubicBezTo>
                  <a:cubicBezTo>
                    <a:pt x="3839" y="471"/>
                    <a:pt x="3839" y="254"/>
                    <a:pt x="3695" y="109"/>
                  </a:cubicBezTo>
                  <a:cubicBezTo>
                    <a:pt x="3622" y="37"/>
                    <a:pt x="3532" y="0"/>
                    <a:pt x="3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3756350" y="941150"/>
              <a:ext cx="1008725" cy="1178150"/>
            </a:xfrm>
            <a:custGeom>
              <a:avLst/>
              <a:gdLst/>
              <a:ahLst/>
              <a:cxnLst/>
              <a:rect l="l" t="t" r="r" b="b"/>
              <a:pathLst>
                <a:path w="40349" h="47126" extrusionOk="0">
                  <a:moveTo>
                    <a:pt x="12411" y="1"/>
                  </a:moveTo>
                  <a:cubicBezTo>
                    <a:pt x="11141" y="1"/>
                    <a:pt x="9588" y="2124"/>
                    <a:pt x="8946" y="3111"/>
                  </a:cubicBezTo>
                  <a:cubicBezTo>
                    <a:pt x="8765" y="3364"/>
                    <a:pt x="8656" y="3546"/>
                    <a:pt x="8638" y="3582"/>
                  </a:cubicBezTo>
                  <a:cubicBezTo>
                    <a:pt x="8693" y="3274"/>
                    <a:pt x="8729" y="2948"/>
                    <a:pt x="8747" y="2622"/>
                  </a:cubicBezTo>
                  <a:cubicBezTo>
                    <a:pt x="8747" y="2133"/>
                    <a:pt x="8656" y="1590"/>
                    <a:pt x="8294" y="1336"/>
                  </a:cubicBezTo>
                  <a:cubicBezTo>
                    <a:pt x="8149" y="1246"/>
                    <a:pt x="8004" y="1209"/>
                    <a:pt x="7841" y="1191"/>
                  </a:cubicBezTo>
                  <a:cubicBezTo>
                    <a:pt x="7832" y="1191"/>
                    <a:pt x="7823" y="1191"/>
                    <a:pt x="7814" y="1191"/>
                  </a:cubicBezTo>
                  <a:cubicBezTo>
                    <a:pt x="6451" y="1191"/>
                    <a:pt x="4075" y="6552"/>
                    <a:pt x="4075" y="6552"/>
                  </a:cubicBezTo>
                  <a:cubicBezTo>
                    <a:pt x="4075" y="6552"/>
                    <a:pt x="4075" y="5021"/>
                    <a:pt x="3270" y="5021"/>
                  </a:cubicBezTo>
                  <a:cubicBezTo>
                    <a:pt x="3156" y="5021"/>
                    <a:pt x="3027" y="5052"/>
                    <a:pt x="2879" y="5121"/>
                  </a:cubicBezTo>
                  <a:cubicBezTo>
                    <a:pt x="1684" y="5664"/>
                    <a:pt x="0" y="9051"/>
                    <a:pt x="4002" y="14484"/>
                  </a:cubicBezTo>
                  <a:cubicBezTo>
                    <a:pt x="4201" y="14755"/>
                    <a:pt x="4419" y="15009"/>
                    <a:pt x="4654" y="15262"/>
                  </a:cubicBezTo>
                  <a:cubicBezTo>
                    <a:pt x="7385" y="18257"/>
                    <a:pt x="11367" y="18764"/>
                    <a:pt x="13751" y="18764"/>
                  </a:cubicBezTo>
                  <a:cubicBezTo>
                    <a:pt x="14972" y="18764"/>
                    <a:pt x="15773" y="18631"/>
                    <a:pt x="15773" y="18631"/>
                  </a:cubicBezTo>
                  <a:lnTo>
                    <a:pt x="15773" y="18631"/>
                  </a:lnTo>
                  <a:cubicBezTo>
                    <a:pt x="12585" y="26019"/>
                    <a:pt x="15036" y="27132"/>
                    <a:pt x="16803" y="27132"/>
                  </a:cubicBezTo>
                  <a:cubicBezTo>
                    <a:pt x="17565" y="27132"/>
                    <a:pt x="18200" y="26925"/>
                    <a:pt x="18200" y="26925"/>
                  </a:cubicBezTo>
                  <a:cubicBezTo>
                    <a:pt x="18200" y="26925"/>
                    <a:pt x="18447" y="26890"/>
                    <a:pt x="18792" y="26890"/>
                  </a:cubicBezTo>
                  <a:cubicBezTo>
                    <a:pt x="19662" y="26890"/>
                    <a:pt x="21158" y="27113"/>
                    <a:pt x="20898" y="28681"/>
                  </a:cubicBezTo>
                  <a:cubicBezTo>
                    <a:pt x="20138" y="33118"/>
                    <a:pt x="21677" y="36559"/>
                    <a:pt x="23307" y="38316"/>
                  </a:cubicBezTo>
                  <a:cubicBezTo>
                    <a:pt x="22709" y="40235"/>
                    <a:pt x="21804" y="43767"/>
                    <a:pt x="23053" y="43930"/>
                  </a:cubicBezTo>
                  <a:cubicBezTo>
                    <a:pt x="23224" y="43950"/>
                    <a:pt x="23383" y="43959"/>
                    <a:pt x="23532" y="43959"/>
                  </a:cubicBezTo>
                  <a:cubicBezTo>
                    <a:pt x="24707" y="43959"/>
                    <a:pt x="25205" y="43386"/>
                    <a:pt x="25317" y="43242"/>
                  </a:cubicBezTo>
                  <a:lnTo>
                    <a:pt x="25335" y="43205"/>
                  </a:lnTo>
                  <a:lnTo>
                    <a:pt x="25335" y="43205"/>
                  </a:lnTo>
                  <a:cubicBezTo>
                    <a:pt x="25335" y="43206"/>
                    <a:pt x="25281" y="45849"/>
                    <a:pt x="27273" y="46429"/>
                  </a:cubicBezTo>
                  <a:cubicBezTo>
                    <a:pt x="27517" y="46497"/>
                    <a:pt x="27790" y="46537"/>
                    <a:pt x="28097" y="46537"/>
                  </a:cubicBezTo>
                  <a:cubicBezTo>
                    <a:pt x="28520" y="46537"/>
                    <a:pt x="29007" y="46462"/>
                    <a:pt x="29573" y="46284"/>
                  </a:cubicBezTo>
                  <a:cubicBezTo>
                    <a:pt x="29573" y="46284"/>
                    <a:pt x="29915" y="47125"/>
                    <a:pt x="31116" y="47125"/>
                  </a:cubicBezTo>
                  <a:cubicBezTo>
                    <a:pt x="31642" y="47125"/>
                    <a:pt x="32333" y="46964"/>
                    <a:pt x="33231" y="46501"/>
                  </a:cubicBezTo>
                  <a:cubicBezTo>
                    <a:pt x="34155" y="45994"/>
                    <a:pt x="34843" y="45107"/>
                    <a:pt x="35295" y="44129"/>
                  </a:cubicBezTo>
                  <a:cubicBezTo>
                    <a:pt x="35694" y="42771"/>
                    <a:pt x="40348" y="18902"/>
                    <a:pt x="37939" y="13433"/>
                  </a:cubicBezTo>
                  <a:cubicBezTo>
                    <a:pt x="36762" y="10771"/>
                    <a:pt x="34625" y="10391"/>
                    <a:pt x="34625" y="10391"/>
                  </a:cubicBezTo>
                  <a:cubicBezTo>
                    <a:pt x="34571" y="9322"/>
                    <a:pt x="34318" y="8272"/>
                    <a:pt x="33865" y="7276"/>
                  </a:cubicBezTo>
                  <a:cubicBezTo>
                    <a:pt x="32923" y="5121"/>
                    <a:pt x="30786" y="2513"/>
                    <a:pt x="25987" y="1825"/>
                  </a:cubicBezTo>
                  <a:cubicBezTo>
                    <a:pt x="24764" y="1654"/>
                    <a:pt x="23602" y="1580"/>
                    <a:pt x="22510" y="1580"/>
                  </a:cubicBezTo>
                  <a:cubicBezTo>
                    <a:pt x="16103" y="1580"/>
                    <a:pt x="12084" y="4110"/>
                    <a:pt x="11898" y="4234"/>
                  </a:cubicBezTo>
                  <a:cubicBezTo>
                    <a:pt x="12025" y="4071"/>
                    <a:pt x="14433" y="702"/>
                    <a:pt x="12785" y="69"/>
                  </a:cubicBezTo>
                  <a:cubicBezTo>
                    <a:pt x="12664" y="22"/>
                    <a:pt x="12539" y="1"/>
                    <a:pt x="12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3980000" y="941150"/>
              <a:ext cx="623900" cy="292850"/>
            </a:xfrm>
            <a:custGeom>
              <a:avLst/>
              <a:gdLst/>
              <a:ahLst/>
              <a:cxnLst/>
              <a:rect l="l" t="t" r="r" b="b"/>
              <a:pathLst>
                <a:path w="24956" h="11714" extrusionOk="0">
                  <a:moveTo>
                    <a:pt x="3484" y="1"/>
                  </a:moveTo>
                  <a:cubicBezTo>
                    <a:pt x="2213" y="1"/>
                    <a:pt x="658" y="2124"/>
                    <a:pt x="0" y="3111"/>
                  </a:cubicBezTo>
                  <a:cubicBezTo>
                    <a:pt x="1593" y="6838"/>
                    <a:pt x="5035" y="11713"/>
                    <a:pt x="12272" y="11713"/>
                  </a:cubicBezTo>
                  <a:cubicBezTo>
                    <a:pt x="13263" y="11713"/>
                    <a:pt x="14326" y="11622"/>
                    <a:pt x="15466" y="11423"/>
                  </a:cubicBezTo>
                  <a:cubicBezTo>
                    <a:pt x="20029" y="10644"/>
                    <a:pt x="23017" y="9069"/>
                    <a:pt x="24955" y="7294"/>
                  </a:cubicBezTo>
                  <a:cubicBezTo>
                    <a:pt x="23995" y="5121"/>
                    <a:pt x="21876" y="2513"/>
                    <a:pt x="17059" y="1825"/>
                  </a:cubicBezTo>
                  <a:cubicBezTo>
                    <a:pt x="15836" y="1654"/>
                    <a:pt x="14674" y="1580"/>
                    <a:pt x="13582" y="1580"/>
                  </a:cubicBezTo>
                  <a:cubicBezTo>
                    <a:pt x="7175" y="1580"/>
                    <a:pt x="3156" y="4110"/>
                    <a:pt x="2970" y="4234"/>
                  </a:cubicBezTo>
                  <a:cubicBezTo>
                    <a:pt x="3097" y="4071"/>
                    <a:pt x="5487" y="702"/>
                    <a:pt x="3857" y="69"/>
                  </a:cubicBezTo>
                  <a:cubicBezTo>
                    <a:pt x="3737" y="22"/>
                    <a:pt x="3611" y="1"/>
                    <a:pt x="3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092725" y="1302750"/>
              <a:ext cx="124525" cy="318775"/>
            </a:xfrm>
            <a:custGeom>
              <a:avLst/>
              <a:gdLst/>
              <a:ahLst/>
              <a:cxnLst/>
              <a:rect l="l" t="t" r="r" b="b"/>
              <a:pathLst>
                <a:path w="4981" h="12751" extrusionOk="0">
                  <a:moveTo>
                    <a:pt x="4450" y="1"/>
                  </a:moveTo>
                  <a:cubicBezTo>
                    <a:pt x="4367" y="1"/>
                    <a:pt x="4292" y="45"/>
                    <a:pt x="4256" y="128"/>
                  </a:cubicBezTo>
                  <a:cubicBezTo>
                    <a:pt x="4093" y="436"/>
                    <a:pt x="0" y="8133"/>
                    <a:pt x="761" y="10650"/>
                  </a:cubicBezTo>
                  <a:cubicBezTo>
                    <a:pt x="1322" y="12461"/>
                    <a:pt x="2988" y="12751"/>
                    <a:pt x="3984" y="12751"/>
                  </a:cubicBezTo>
                  <a:cubicBezTo>
                    <a:pt x="4256" y="12751"/>
                    <a:pt x="4510" y="12733"/>
                    <a:pt x="4763" y="12678"/>
                  </a:cubicBezTo>
                  <a:cubicBezTo>
                    <a:pt x="4890" y="12660"/>
                    <a:pt x="4981" y="12533"/>
                    <a:pt x="4944" y="12407"/>
                  </a:cubicBezTo>
                  <a:cubicBezTo>
                    <a:pt x="4928" y="12293"/>
                    <a:pt x="4824" y="12223"/>
                    <a:pt x="4711" y="12223"/>
                  </a:cubicBezTo>
                  <a:cubicBezTo>
                    <a:pt x="4699" y="12223"/>
                    <a:pt x="4686" y="12224"/>
                    <a:pt x="4673" y="12225"/>
                  </a:cubicBezTo>
                  <a:cubicBezTo>
                    <a:pt x="4638" y="12237"/>
                    <a:pt x="4340" y="12295"/>
                    <a:pt x="3929" y="12295"/>
                  </a:cubicBezTo>
                  <a:cubicBezTo>
                    <a:pt x="3054" y="12295"/>
                    <a:pt x="1664" y="12033"/>
                    <a:pt x="1196" y="10505"/>
                  </a:cubicBezTo>
                  <a:cubicBezTo>
                    <a:pt x="489" y="8205"/>
                    <a:pt x="4618" y="418"/>
                    <a:pt x="4673" y="346"/>
                  </a:cubicBezTo>
                  <a:cubicBezTo>
                    <a:pt x="4727" y="237"/>
                    <a:pt x="4691" y="92"/>
                    <a:pt x="4582" y="38"/>
                  </a:cubicBezTo>
                  <a:cubicBezTo>
                    <a:pt x="4539" y="13"/>
                    <a:pt x="4493" y="1"/>
                    <a:pt x="4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3836025" y="1199925"/>
              <a:ext cx="349075" cy="167625"/>
            </a:xfrm>
            <a:custGeom>
              <a:avLst/>
              <a:gdLst/>
              <a:ahLst/>
              <a:cxnLst/>
              <a:rect l="l" t="t" r="r" b="b"/>
              <a:pathLst>
                <a:path w="13963" h="6705" extrusionOk="0">
                  <a:moveTo>
                    <a:pt x="274" y="0"/>
                  </a:moveTo>
                  <a:cubicBezTo>
                    <a:pt x="242" y="0"/>
                    <a:pt x="211" y="7"/>
                    <a:pt x="181" y="22"/>
                  </a:cubicBezTo>
                  <a:cubicBezTo>
                    <a:pt x="55" y="76"/>
                    <a:pt x="0" y="203"/>
                    <a:pt x="55" y="330"/>
                  </a:cubicBezTo>
                  <a:cubicBezTo>
                    <a:pt x="91" y="384"/>
                    <a:pt x="3025" y="6704"/>
                    <a:pt x="11391" y="6704"/>
                  </a:cubicBezTo>
                  <a:cubicBezTo>
                    <a:pt x="12188" y="6704"/>
                    <a:pt x="12967" y="6650"/>
                    <a:pt x="13745" y="6559"/>
                  </a:cubicBezTo>
                  <a:cubicBezTo>
                    <a:pt x="13872" y="6541"/>
                    <a:pt x="13963" y="6414"/>
                    <a:pt x="13945" y="6288"/>
                  </a:cubicBezTo>
                  <a:cubicBezTo>
                    <a:pt x="13928" y="6172"/>
                    <a:pt x="13836" y="6086"/>
                    <a:pt x="13723" y="6086"/>
                  </a:cubicBezTo>
                  <a:cubicBezTo>
                    <a:pt x="13713" y="6086"/>
                    <a:pt x="13702" y="6087"/>
                    <a:pt x="13691" y="6088"/>
                  </a:cubicBezTo>
                  <a:cubicBezTo>
                    <a:pt x="12881" y="6194"/>
                    <a:pt x="12115" y="6243"/>
                    <a:pt x="11391" y="6243"/>
                  </a:cubicBezTo>
                  <a:cubicBezTo>
                    <a:pt x="3314" y="6243"/>
                    <a:pt x="506" y="197"/>
                    <a:pt x="489" y="130"/>
                  </a:cubicBezTo>
                  <a:cubicBezTo>
                    <a:pt x="449" y="51"/>
                    <a:pt x="361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484800" y="1284050"/>
              <a:ext cx="162550" cy="594625"/>
            </a:xfrm>
            <a:custGeom>
              <a:avLst/>
              <a:gdLst/>
              <a:ahLst/>
              <a:cxnLst/>
              <a:rect l="l" t="t" r="r" b="b"/>
              <a:pathLst>
                <a:path w="6502" h="23785" extrusionOk="0">
                  <a:moveTo>
                    <a:pt x="510" y="0"/>
                  </a:moveTo>
                  <a:cubicBezTo>
                    <a:pt x="350" y="0"/>
                    <a:pt x="253" y="7"/>
                    <a:pt x="236" y="7"/>
                  </a:cubicBezTo>
                  <a:cubicBezTo>
                    <a:pt x="109" y="7"/>
                    <a:pt x="0" y="134"/>
                    <a:pt x="18" y="261"/>
                  </a:cubicBezTo>
                  <a:cubicBezTo>
                    <a:pt x="35" y="376"/>
                    <a:pt x="127" y="462"/>
                    <a:pt x="240" y="462"/>
                  </a:cubicBezTo>
                  <a:cubicBezTo>
                    <a:pt x="250" y="462"/>
                    <a:pt x="261" y="461"/>
                    <a:pt x="272" y="460"/>
                  </a:cubicBezTo>
                  <a:cubicBezTo>
                    <a:pt x="275" y="460"/>
                    <a:pt x="356" y="453"/>
                    <a:pt x="497" y="453"/>
                  </a:cubicBezTo>
                  <a:cubicBezTo>
                    <a:pt x="1108" y="453"/>
                    <a:pt x="2840" y="573"/>
                    <a:pt x="4165" y="1854"/>
                  </a:cubicBezTo>
                  <a:cubicBezTo>
                    <a:pt x="5469" y="3104"/>
                    <a:pt x="6031" y="5114"/>
                    <a:pt x="5886" y="7830"/>
                  </a:cubicBezTo>
                  <a:cubicBezTo>
                    <a:pt x="5524" y="13100"/>
                    <a:pt x="4817" y="18334"/>
                    <a:pt x="3731" y="23495"/>
                  </a:cubicBezTo>
                  <a:cubicBezTo>
                    <a:pt x="3713" y="23622"/>
                    <a:pt x="3785" y="23749"/>
                    <a:pt x="3912" y="23785"/>
                  </a:cubicBezTo>
                  <a:lnTo>
                    <a:pt x="3966" y="23785"/>
                  </a:lnTo>
                  <a:cubicBezTo>
                    <a:pt x="4075" y="23785"/>
                    <a:pt x="4165" y="23712"/>
                    <a:pt x="4184" y="23604"/>
                  </a:cubicBezTo>
                  <a:cubicBezTo>
                    <a:pt x="5270" y="18406"/>
                    <a:pt x="5976" y="13155"/>
                    <a:pt x="6339" y="7867"/>
                  </a:cubicBezTo>
                  <a:cubicBezTo>
                    <a:pt x="6502" y="5005"/>
                    <a:pt x="5886" y="2886"/>
                    <a:pt x="4491" y="1528"/>
                  </a:cubicBezTo>
                  <a:cubicBezTo>
                    <a:pt x="3036" y="131"/>
                    <a:pt x="1198" y="0"/>
                    <a:pt x="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363000" y="1427675"/>
              <a:ext cx="175700" cy="487225"/>
            </a:xfrm>
            <a:custGeom>
              <a:avLst/>
              <a:gdLst/>
              <a:ahLst/>
              <a:cxnLst/>
              <a:rect l="l" t="t" r="r" b="b"/>
              <a:pathLst>
                <a:path w="7028" h="19489" extrusionOk="0">
                  <a:moveTo>
                    <a:pt x="244" y="1"/>
                  </a:moveTo>
                  <a:cubicBezTo>
                    <a:pt x="128" y="1"/>
                    <a:pt x="19" y="103"/>
                    <a:pt x="19" y="220"/>
                  </a:cubicBezTo>
                  <a:cubicBezTo>
                    <a:pt x="1" y="347"/>
                    <a:pt x="91" y="455"/>
                    <a:pt x="218" y="474"/>
                  </a:cubicBezTo>
                  <a:cubicBezTo>
                    <a:pt x="490" y="492"/>
                    <a:pt x="6538" y="1107"/>
                    <a:pt x="6067" y="8025"/>
                  </a:cubicBezTo>
                  <a:cubicBezTo>
                    <a:pt x="5579" y="15124"/>
                    <a:pt x="3949" y="19126"/>
                    <a:pt x="3931" y="19181"/>
                  </a:cubicBezTo>
                  <a:cubicBezTo>
                    <a:pt x="3876" y="19289"/>
                    <a:pt x="3949" y="19434"/>
                    <a:pt x="4057" y="19470"/>
                  </a:cubicBezTo>
                  <a:cubicBezTo>
                    <a:pt x="4094" y="19489"/>
                    <a:pt x="4112" y="19489"/>
                    <a:pt x="4148" y="19489"/>
                  </a:cubicBezTo>
                  <a:cubicBezTo>
                    <a:pt x="4238" y="19489"/>
                    <a:pt x="4329" y="19434"/>
                    <a:pt x="4365" y="19344"/>
                  </a:cubicBezTo>
                  <a:cubicBezTo>
                    <a:pt x="4383" y="19307"/>
                    <a:pt x="6049" y="15233"/>
                    <a:pt x="6520" y="8061"/>
                  </a:cubicBezTo>
                  <a:cubicBezTo>
                    <a:pt x="7027" y="691"/>
                    <a:pt x="345" y="3"/>
                    <a:pt x="272" y="3"/>
                  </a:cubicBezTo>
                  <a:cubicBezTo>
                    <a:pt x="263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186450" y="1571975"/>
              <a:ext cx="187600" cy="219975"/>
            </a:xfrm>
            <a:custGeom>
              <a:avLst/>
              <a:gdLst/>
              <a:ahLst/>
              <a:cxnLst/>
              <a:rect l="l" t="t" r="r" b="b"/>
              <a:pathLst>
                <a:path w="7504" h="8799" extrusionOk="0">
                  <a:moveTo>
                    <a:pt x="4146" y="1"/>
                  </a:moveTo>
                  <a:cubicBezTo>
                    <a:pt x="2156" y="1"/>
                    <a:pt x="833" y="1945"/>
                    <a:pt x="833" y="1945"/>
                  </a:cubicBezTo>
                  <a:lnTo>
                    <a:pt x="0" y="8410"/>
                  </a:lnTo>
                  <a:cubicBezTo>
                    <a:pt x="676" y="8678"/>
                    <a:pt x="1297" y="8798"/>
                    <a:pt x="1864" y="8798"/>
                  </a:cubicBezTo>
                  <a:cubicBezTo>
                    <a:pt x="6437" y="8798"/>
                    <a:pt x="7503" y="1010"/>
                    <a:pt x="5216" y="189"/>
                  </a:cubicBezTo>
                  <a:cubicBezTo>
                    <a:pt x="4842" y="57"/>
                    <a:pt x="4484" y="1"/>
                    <a:pt x="4146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4225375" y="1623075"/>
              <a:ext cx="103250" cy="48700"/>
            </a:xfrm>
            <a:custGeom>
              <a:avLst/>
              <a:gdLst/>
              <a:ahLst/>
              <a:cxnLst/>
              <a:rect l="l" t="t" r="r" b="b"/>
              <a:pathLst>
                <a:path w="4130" h="1948" extrusionOk="0">
                  <a:moveTo>
                    <a:pt x="2334" y="0"/>
                  </a:moveTo>
                  <a:cubicBezTo>
                    <a:pt x="2270" y="0"/>
                    <a:pt x="2204" y="3"/>
                    <a:pt x="2137" y="10"/>
                  </a:cubicBezTo>
                  <a:cubicBezTo>
                    <a:pt x="1359" y="82"/>
                    <a:pt x="671" y="608"/>
                    <a:pt x="73" y="1549"/>
                  </a:cubicBezTo>
                  <a:cubicBezTo>
                    <a:pt x="0" y="1676"/>
                    <a:pt x="37" y="1839"/>
                    <a:pt x="163" y="1912"/>
                  </a:cubicBezTo>
                  <a:cubicBezTo>
                    <a:pt x="200" y="1930"/>
                    <a:pt x="254" y="1948"/>
                    <a:pt x="290" y="1948"/>
                  </a:cubicBezTo>
                  <a:cubicBezTo>
                    <a:pt x="381" y="1948"/>
                    <a:pt x="471" y="1912"/>
                    <a:pt x="526" y="1839"/>
                  </a:cubicBezTo>
                  <a:cubicBezTo>
                    <a:pt x="1033" y="1042"/>
                    <a:pt x="1594" y="590"/>
                    <a:pt x="2192" y="535"/>
                  </a:cubicBezTo>
                  <a:cubicBezTo>
                    <a:pt x="2243" y="529"/>
                    <a:pt x="2294" y="527"/>
                    <a:pt x="2344" y="527"/>
                  </a:cubicBezTo>
                  <a:cubicBezTo>
                    <a:pt x="3087" y="527"/>
                    <a:pt x="3659" y="1115"/>
                    <a:pt x="3659" y="1115"/>
                  </a:cubicBezTo>
                  <a:cubicBezTo>
                    <a:pt x="3713" y="1169"/>
                    <a:pt x="3781" y="1196"/>
                    <a:pt x="3846" y="1196"/>
                  </a:cubicBezTo>
                  <a:cubicBezTo>
                    <a:pt x="3912" y="1196"/>
                    <a:pt x="3976" y="1169"/>
                    <a:pt x="4021" y="1115"/>
                  </a:cubicBezTo>
                  <a:cubicBezTo>
                    <a:pt x="4129" y="1024"/>
                    <a:pt x="4129" y="861"/>
                    <a:pt x="4021" y="753"/>
                  </a:cubicBezTo>
                  <a:cubicBezTo>
                    <a:pt x="4004" y="719"/>
                    <a:pt x="3302" y="0"/>
                    <a:pt x="2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4258425" y="1629200"/>
              <a:ext cx="48025" cy="69300"/>
            </a:xfrm>
            <a:custGeom>
              <a:avLst/>
              <a:gdLst/>
              <a:ahLst/>
              <a:cxnLst/>
              <a:rect l="l" t="t" r="r" b="b"/>
              <a:pathLst>
                <a:path w="1921" h="2772" extrusionOk="0">
                  <a:moveTo>
                    <a:pt x="254" y="0"/>
                  </a:moveTo>
                  <a:cubicBezTo>
                    <a:pt x="109" y="0"/>
                    <a:pt x="0" y="109"/>
                    <a:pt x="0" y="254"/>
                  </a:cubicBezTo>
                  <a:cubicBezTo>
                    <a:pt x="0" y="381"/>
                    <a:pt x="109" y="508"/>
                    <a:pt x="254" y="508"/>
                  </a:cubicBezTo>
                  <a:cubicBezTo>
                    <a:pt x="489" y="508"/>
                    <a:pt x="725" y="616"/>
                    <a:pt x="888" y="797"/>
                  </a:cubicBezTo>
                  <a:cubicBezTo>
                    <a:pt x="1395" y="1341"/>
                    <a:pt x="1286" y="2481"/>
                    <a:pt x="1286" y="2500"/>
                  </a:cubicBezTo>
                  <a:cubicBezTo>
                    <a:pt x="1286" y="2644"/>
                    <a:pt x="1377" y="2753"/>
                    <a:pt x="1522" y="2771"/>
                  </a:cubicBezTo>
                  <a:lnTo>
                    <a:pt x="1540" y="2771"/>
                  </a:lnTo>
                  <a:cubicBezTo>
                    <a:pt x="1667" y="2771"/>
                    <a:pt x="1793" y="2681"/>
                    <a:pt x="1793" y="2536"/>
                  </a:cubicBezTo>
                  <a:cubicBezTo>
                    <a:pt x="1811" y="2481"/>
                    <a:pt x="1920" y="1159"/>
                    <a:pt x="1268" y="453"/>
                  </a:cubicBezTo>
                  <a:cubicBezTo>
                    <a:pt x="1015" y="163"/>
                    <a:pt x="652" y="0"/>
                    <a:pt x="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4221750" y="1695925"/>
              <a:ext cx="124525" cy="109875"/>
            </a:xfrm>
            <a:custGeom>
              <a:avLst/>
              <a:gdLst/>
              <a:ahLst/>
              <a:cxnLst/>
              <a:rect l="l" t="t" r="r" b="b"/>
              <a:pathLst>
                <a:path w="4981" h="4395" extrusionOk="0">
                  <a:moveTo>
                    <a:pt x="4723" y="1"/>
                  </a:moveTo>
                  <a:cubicBezTo>
                    <a:pt x="4625" y="1"/>
                    <a:pt x="4539" y="56"/>
                    <a:pt x="4510" y="157"/>
                  </a:cubicBezTo>
                  <a:cubicBezTo>
                    <a:pt x="3206" y="3670"/>
                    <a:pt x="345" y="3941"/>
                    <a:pt x="236" y="3941"/>
                  </a:cubicBezTo>
                  <a:cubicBezTo>
                    <a:pt x="109" y="3941"/>
                    <a:pt x="1" y="4050"/>
                    <a:pt x="19" y="4177"/>
                  </a:cubicBezTo>
                  <a:cubicBezTo>
                    <a:pt x="19" y="4304"/>
                    <a:pt x="127" y="4394"/>
                    <a:pt x="236" y="4394"/>
                  </a:cubicBezTo>
                  <a:lnTo>
                    <a:pt x="254" y="4394"/>
                  </a:lnTo>
                  <a:cubicBezTo>
                    <a:pt x="290" y="4394"/>
                    <a:pt x="3532" y="4123"/>
                    <a:pt x="4926" y="320"/>
                  </a:cubicBezTo>
                  <a:cubicBezTo>
                    <a:pt x="4981" y="193"/>
                    <a:pt x="4926" y="66"/>
                    <a:pt x="4800" y="12"/>
                  </a:cubicBezTo>
                  <a:cubicBezTo>
                    <a:pt x="4774" y="4"/>
                    <a:pt x="4748" y="1"/>
                    <a:pt x="4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3627750" y="3958975"/>
              <a:ext cx="1111950" cy="951225"/>
            </a:xfrm>
            <a:custGeom>
              <a:avLst/>
              <a:gdLst/>
              <a:ahLst/>
              <a:cxnLst/>
              <a:rect l="l" t="t" r="r" b="b"/>
              <a:pathLst>
                <a:path w="44478" h="38049" extrusionOk="0">
                  <a:moveTo>
                    <a:pt x="39353" y="1"/>
                  </a:moveTo>
                  <a:lnTo>
                    <a:pt x="2717" y="1160"/>
                  </a:lnTo>
                  <a:cubicBezTo>
                    <a:pt x="2717" y="1160"/>
                    <a:pt x="273" y="9200"/>
                    <a:pt x="1" y="38049"/>
                  </a:cubicBezTo>
                  <a:lnTo>
                    <a:pt x="43409" y="38049"/>
                  </a:lnTo>
                  <a:cubicBezTo>
                    <a:pt x="43409" y="38049"/>
                    <a:pt x="44478" y="5687"/>
                    <a:pt x="39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3998675" y="4499800"/>
              <a:ext cx="345825" cy="37850"/>
            </a:xfrm>
            <a:custGeom>
              <a:avLst/>
              <a:gdLst/>
              <a:ahLst/>
              <a:cxnLst/>
              <a:rect l="l" t="t" r="r" b="b"/>
              <a:pathLst>
                <a:path w="13833" h="1514" extrusionOk="0">
                  <a:moveTo>
                    <a:pt x="312" y="1"/>
                  </a:moveTo>
                  <a:cubicBezTo>
                    <a:pt x="57" y="1"/>
                    <a:pt x="0" y="394"/>
                    <a:pt x="285" y="461"/>
                  </a:cubicBezTo>
                  <a:cubicBezTo>
                    <a:pt x="3364" y="1113"/>
                    <a:pt x="6497" y="1476"/>
                    <a:pt x="9648" y="1512"/>
                  </a:cubicBezTo>
                  <a:cubicBezTo>
                    <a:pt x="9742" y="1513"/>
                    <a:pt x="9836" y="1514"/>
                    <a:pt x="9930" y="1514"/>
                  </a:cubicBezTo>
                  <a:cubicBezTo>
                    <a:pt x="11140" y="1514"/>
                    <a:pt x="12349" y="1407"/>
                    <a:pt x="13542" y="1222"/>
                  </a:cubicBezTo>
                  <a:cubicBezTo>
                    <a:pt x="13832" y="1171"/>
                    <a:pt x="13784" y="765"/>
                    <a:pt x="13519" y="765"/>
                  </a:cubicBezTo>
                  <a:cubicBezTo>
                    <a:pt x="13503" y="765"/>
                    <a:pt x="13486" y="766"/>
                    <a:pt x="13469" y="769"/>
                  </a:cubicBezTo>
                  <a:cubicBezTo>
                    <a:pt x="12244" y="975"/>
                    <a:pt x="10933" y="1055"/>
                    <a:pt x="9632" y="1055"/>
                  </a:cubicBezTo>
                  <a:cubicBezTo>
                    <a:pt x="4972" y="1055"/>
                    <a:pt x="433" y="23"/>
                    <a:pt x="376" y="9"/>
                  </a:cubicBezTo>
                  <a:cubicBezTo>
                    <a:pt x="353" y="3"/>
                    <a:pt x="332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4148850" y="4524125"/>
              <a:ext cx="11350" cy="383375"/>
            </a:xfrm>
            <a:custGeom>
              <a:avLst/>
              <a:gdLst/>
              <a:ahLst/>
              <a:cxnLst/>
              <a:rect l="l" t="t" r="r" b="b"/>
              <a:pathLst>
                <a:path w="454" h="15335" extrusionOk="0">
                  <a:moveTo>
                    <a:pt x="227" y="0"/>
                  </a:moveTo>
                  <a:cubicBezTo>
                    <a:pt x="114" y="0"/>
                    <a:pt x="1" y="77"/>
                    <a:pt x="1" y="231"/>
                  </a:cubicBezTo>
                  <a:lnTo>
                    <a:pt x="1" y="15099"/>
                  </a:lnTo>
                  <a:cubicBezTo>
                    <a:pt x="1" y="15226"/>
                    <a:pt x="110" y="15334"/>
                    <a:pt x="236" y="15334"/>
                  </a:cubicBezTo>
                  <a:cubicBezTo>
                    <a:pt x="363" y="15334"/>
                    <a:pt x="454" y="15226"/>
                    <a:pt x="454" y="15099"/>
                  </a:cubicBezTo>
                  <a:lnTo>
                    <a:pt x="454" y="231"/>
                  </a:lnTo>
                  <a:cubicBezTo>
                    <a:pt x="454" y="77"/>
                    <a:pt x="341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3771725" y="4169950"/>
              <a:ext cx="290700" cy="256325"/>
            </a:xfrm>
            <a:custGeom>
              <a:avLst/>
              <a:gdLst/>
              <a:ahLst/>
              <a:cxnLst/>
              <a:rect l="l" t="t" r="r" b="b"/>
              <a:pathLst>
                <a:path w="11628" h="10253" extrusionOk="0">
                  <a:moveTo>
                    <a:pt x="635" y="472"/>
                  </a:moveTo>
                  <a:lnTo>
                    <a:pt x="10758" y="653"/>
                  </a:lnTo>
                  <a:cubicBezTo>
                    <a:pt x="10812" y="1703"/>
                    <a:pt x="10903" y="6394"/>
                    <a:pt x="8820" y="8621"/>
                  </a:cubicBezTo>
                  <a:cubicBezTo>
                    <a:pt x="8089" y="9387"/>
                    <a:pt x="7073" y="9818"/>
                    <a:pt x="6014" y="9818"/>
                  </a:cubicBezTo>
                  <a:cubicBezTo>
                    <a:pt x="5972" y="9818"/>
                    <a:pt x="5929" y="9818"/>
                    <a:pt x="5886" y="9816"/>
                  </a:cubicBezTo>
                  <a:cubicBezTo>
                    <a:pt x="4745" y="9816"/>
                    <a:pt x="3677" y="9345"/>
                    <a:pt x="2898" y="8512"/>
                  </a:cubicBezTo>
                  <a:cubicBezTo>
                    <a:pt x="725" y="6212"/>
                    <a:pt x="635" y="1540"/>
                    <a:pt x="635" y="472"/>
                  </a:cubicBezTo>
                  <a:close/>
                  <a:moveTo>
                    <a:pt x="200" y="1"/>
                  </a:moveTo>
                  <a:lnTo>
                    <a:pt x="200" y="236"/>
                  </a:lnTo>
                  <a:cubicBezTo>
                    <a:pt x="182" y="472"/>
                    <a:pt x="1" y="6086"/>
                    <a:pt x="2572" y="8820"/>
                  </a:cubicBezTo>
                  <a:cubicBezTo>
                    <a:pt x="3442" y="9744"/>
                    <a:pt x="4637" y="10251"/>
                    <a:pt x="5886" y="10251"/>
                  </a:cubicBezTo>
                  <a:lnTo>
                    <a:pt x="5977" y="10251"/>
                  </a:lnTo>
                  <a:cubicBezTo>
                    <a:pt x="6018" y="10252"/>
                    <a:pt x="6060" y="10253"/>
                    <a:pt x="6101" y="10253"/>
                  </a:cubicBezTo>
                  <a:cubicBezTo>
                    <a:pt x="7252" y="10253"/>
                    <a:pt x="8359" y="9767"/>
                    <a:pt x="9146" y="8911"/>
                  </a:cubicBezTo>
                  <a:cubicBezTo>
                    <a:pt x="11627" y="6267"/>
                    <a:pt x="11211" y="653"/>
                    <a:pt x="11192" y="417"/>
                  </a:cubicBezTo>
                  <a:lnTo>
                    <a:pt x="11192" y="20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4273375" y="4169950"/>
              <a:ext cx="290675" cy="256325"/>
            </a:xfrm>
            <a:custGeom>
              <a:avLst/>
              <a:gdLst/>
              <a:ahLst/>
              <a:cxnLst/>
              <a:rect l="l" t="t" r="r" b="b"/>
              <a:pathLst>
                <a:path w="11627" h="10253" extrusionOk="0">
                  <a:moveTo>
                    <a:pt x="634" y="472"/>
                  </a:moveTo>
                  <a:lnTo>
                    <a:pt x="10757" y="653"/>
                  </a:lnTo>
                  <a:cubicBezTo>
                    <a:pt x="10811" y="1685"/>
                    <a:pt x="10920" y="6375"/>
                    <a:pt x="8819" y="8603"/>
                  </a:cubicBezTo>
                  <a:cubicBezTo>
                    <a:pt x="8101" y="9372"/>
                    <a:pt x="7109" y="9803"/>
                    <a:pt x="6071" y="9803"/>
                  </a:cubicBezTo>
                  <a:cubicBezTo>
                    <a:pt x="6009" y="9803"/>
                    <a:pt x="5947" y="9801"/>
                    <a:pt x="5886" y="9798"/>
                  </a:cubicBezTo>
                  <a:cubicBezTo>
                    <a:pt x="4763" y="9798"/>
                    <a:pt x="3676" y="9327"/>
                    <a:pt x="2898" y="8494"/>
                  </a:cubicBezTo>
                  <a:cubicBezTo>
                    <a:pt x="724" y="6194"/>
                    <a:pt x="634" y="1540"/>
                    <a:pt x="634" y="472"/>
                  </a:cubicBezTo>
                  <a:close/>
                  <a:moveTo>
                    <a:pt x="199" y="1"/>
                  </a:moveTo>
                  <a:lnTo>
                    <a:pt x="199" y="236"/>
                  </a:lnTo>
                  <a:cubicBezTo>
                    <a:pt x="181" y="472"/>
                    <a:pt x="0" y="6086"/>
                    <a:pt x="2572" y="8820"/>
                  </a:cubicBezTo>
                  <a:cubicBezTo>
                    <a:pt x="3423" y="9744"/>
                    <a:pt x="4636" y="10251"/>
                    <a:pt x="5886" y="10251"/>
                  </a:cubicBezTo>
                  <a:lnTo>
                    <a:pt x="5976" y="10251"/>
                  </a:lnTo>
                  <a:cubicBezTo>
                    <a:pt x="6018" y="10252"/>
                    <a:pt x="6059" y="10253"/>
                    <a:pt x="6100" y="10253"/>
                  </a:cubicBezTo>
                  <a:cubicBezTo>
                    <a:pt x="7251" y="10253"/>
                    <a:pt x="8359" y="9767"/>
                    <a:pt x="9145" y="8911"/>
                  </a:cubicBezTo>
                  <a:cubicBezTo>
                    <a:pt x="11626" y="6267"/>
                    <a:pt x="11210" y="653"/>
                    <a:pt x="11192" y="417"/>
                  </a:cubicBezTo>
                  <a:lnTo>
                    <a:pt x="11174" y="200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3668950" y="3832675"/>
              <a:ext cx="1001500" cy="244475"/>
            </a:xfrm>
            <a:custGeom>
              <a:avLst/>
              <a:gdLst/>
              <a:ahLst/>
              <a:cxnLst/>
              <a:rect l="l" t="t" r="r" b="b"/>
              <a:pathLst>
                <a:path w="40060" h="9779" extrusionOk="0">
                  <a:moveTo>
                    <a:pt x="39389" y="0"/>
                  </a:moveTo>
                  <a:lnTo>
                    <a:pt x="526" y="1214"/>
                  </a:lnTo>
                  <a:lnTo>
                    <a:pt x="1" y="7135"/>
                  </a:lnTo>
                  <a:cubicBezTo>
                    <a:pt x="1" y="7135"/>
                    <a:pt x="11725" y="9779"/>
                    <a:pt x="23291" y="9779"/>
                  </a:cubicBezTo>
                  <a:cubicBezTo>
                    <a:pt x="29557" y="9779"/>
                    <a:pt x="35776" y="9003"/>
                    <a:pt x="40059" y="6610"/>
                  </a:cubicBezTo>
                  <a:lnTo>
                    <a:pt x="39389" y="0"/>
                  </a:lnTo>
                  <a:close/>
                </a:path>
              </a:pathLst>
            </a:custGeom>
            <a:solidFill>
              <a:srgbClr val="EFA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5683650" y="2550225"/>
              <a:ext cx="369450" cy="355725"/>
            </a:xfrm>
            <a:custGeom>
              <a:avLst/>
              <a:gdLst/>
              <a:ahLst/>
              <a:cxnLst/>
              <a:rect l="l" t="t" r="r" b="b"/>
              <a:pathLst>
                <a:path w="14778" h="14229" extrusionOk="0">
                  <a:moveTo>
                    <a:pt x="7990" y="1"/>
                  </a:moveTo>
                  <a:cubicBezTo>
                    <a:pt x="7102" y="1"/>
                    <a:pt x="0" y="7310"/>
                    <a:pt x="0" y="7310"/>
                  </a:cubicBezTo>
                  <a:lnTo>
                    <a:pt x="3966" y="14228"/>
                  </a:lnTo>
                  <a:cubicBezTo>
                    <a:pt x="3966" y="14228"/>
                    <a:pt x="14053" y="7727"/>
                    <a:pt x="13745" y="6658"/>
                  </a:cubicBezTo>
                  <a:cubicBezTo>
                    <a:pt x="13667" y="6368"/>
                    <a:pt x="13434" y="6262"/>
                    <a:pt x="13137" y="6262"/>
                  </a:cubicBezTo>
                  <a:cubicBezTo>
                    <a:pt x="12341" y="6262"/>
                    <a:pt x="11083" y="7021"/>
                    <a:pt x="11083" y="7021"/>
                  </a:cubicBezTo>
                  <a:cubicBezTo>
                    <a:pt x="11083" y="7021"/>
                    <a:pt x="14778" y="4793"/>
                    <a:pt x="14307" y="4033"/>
                  </a:cubicBezTo>
                  <a:cubicBezTo>
                    <a:pt x="14222" y="3904"/>
                    <a:pt x="14065" y="3851"/>
                    <a:pt x="13863" y="3851"/>
                  </a:cubicBezTo>
                  <a:cubicBezTo>
                    <a:pt x="12896" y="3851"/>
                    <a:pt x="10902" y="5065"/>
                    <a:pt x="10902" y="5065"/>
                  </a:cubicBezTo>
                  <a:cubicBezTo>
                    <a:pt x="10902" y="5065"/>
                    <a:pt x="14651" y="2529"/>
                    <a:pt x="13999" y="1715"/>
                  </a:cubicBezTo>
                  <a:cubicBezTo>
                    <a:pt x="13923" y="1619"/>
                    <a:pt x="13807" y="1577"/>
                    <a:pt x="13662" y="1577"/>
                  </a:cubicBezTo>
                  <a:cubicBezTo>
                    <a:pt x="12600" y="1577"/>
                    <a:pt x="9979" y="3833"/>
                    <a:pt x="9979" y="3833"/>
                  </a:cubicBezTo>
                  <a:cubicBezTo>
                    <a:pt x="9979" y="3833"/>
                    <a:pt x="12876" y="990"/>
                    <a:pt x="12278" y="338"/>
                  </a:cubicBezTo>
                  <a:cubicBezTo>
                    <a:pt x="12226" y="281"/>
                    <a:pt x="12143" y="254"/>
                    <a:pt x="12037" y="254"/>
                  </a:cubicBezTo>
                  <a:cubicBezTo>
                    <a:pt x="11038" y="254"/>
                    <a:pt x="7925" y="2556"/>
                    <a:pt x="7353" y="2986"/>
                  </a:cubicBezTo>
                  <a:lnTo>
                    <a:pt x="7353" y="2986"/>
                  </a:lnTo>
                  <a:cubicBezTo>
                    <a:pt x="7657" y="2425"/>
                    <a:pt x="8534" y="273"/>
                    <a:pt x="8041" y="12"/>
                  </a:cubicBezTo>
                  <a:cubicBezTo>
                    <a:pt x="8027" y="5"/>
                    <a:pt x="8010" y="1"/>
                    <a:pt x="7990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5667350" y="2653750"/>
              <a:ext cx="207825" cy="253550"/>
            </a:xfrm>
            <a:custGeom>
              <a:avLst/>
              <a:gdLst/>
              <a:ahLst/>
              <a:cxnLst/>
              <a:rect l="l" t="t" r="r" b="b"/>
              <a:pathLst>
                <a:path w="8313" h="10142" extrusionOk="0">
                  <a:moveTo>
                    <a:pt x="1811" y="0"/>
                  </a:moveTo>
                  <a:lnTo>
                    <a:pt x="0" y="1992"/>
                  </a:lnTo>
                  <a:lnTo>
                    <a:pt x="5886" y="10142"/>
                  </a:lnTo>
                  <a:lnTo>
                    <a:pt x="8313" y="8240"/>
                  </a:lnTo>
                  <a:cubicBezTo>
                    <a:pt x="8313" y="8240"/>
                    <a:pt x="5379" y="1051"/>
                    <a:pt x="1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3621875" y="2309200"/>
              <a:ext cx="2229300" cy="1666375"/>
            </a:xfrm>
            <a:custGeom>
              <a:avLst/>
              <a:gdLst/>
              <a:ahLst/>
              <a:cxnLst/>
              <a:rect l="l" t="t" r="r" b="b"/>
              <a:pathLst>
                <a:path w="89172" h="66655" extrusionOk="0">
                  <a:moveTo>
                    <a:pt x="16752" y="1"/>
                  </a:moveTo>
                  <a:cubicBezTo>
                    <a:pt x="16752" y="1"/>
                    <a:pt x="6285" y="2138"/>
                    <a:pt x="4818" y="4420"/>
                  </a:cubicBezTo>
                  <a:cubicBezTo>
                    <a:pt x="4039" y="5615"/>
                    <a:pt x="2518" y="20537"/>
                    <a:pt x="1395" y="34862"/>
                  </a:cubicBezTo>
                  <a:cubicBezTo>
                    <a:pt x="743" y="43337"/>
                    <a:pt x="218" y="51577"/>
                    <a:pt x="73" y="56684"/>
                  </a:cubicBezTo>
                  <a:cubicBezTo>
                    <a:pt x="1" y="59491"/>
                    <a:pt x="37" y="63438"/>
                    <a:pt x="236" y="63855"/>
                  </a:cubicBezTo>
                  <a:cubicBezTo>
                    <a:pt x="1249" y="66025"/>
                    <a:pt x="15788" y="66654"/>
                    <a:pt x="22816" y="66654"/>
                  </a:cubicBezTo>
                  <a:cubicBezTo>
                    <a:pt x="23706" y="66654"/>
                    <a:pt x="24476" y="66644"/>
                    <a:pt x="25082" y="66626"/>
                  </a:cubicBezTo>
                  <a:cubicBezTo>
                    <a:pt x="30479" y="66463"/>
                    <a:pt x="43880" y="65648"/>
                    <a:pt x="44369" y="63692"/>
                  </a:cubicBezTo>
                  <a:cubicBezTo>
                    <a:pt x="44858" y="61718"/>
                    <a:pt x="45184" y="33848"/>
                    <a:pt x="45184" y="33848"/>
                  </a:cubicBezTo>
                  <a:cubicBezTo>
                    <a:pt x="45184" y="33848"/>
                    <a:pt x="51518" y="49030"/>
                    <a:pt x="59304" y="49030"/>
                  </a:cubicBezTo>
                  <a:cubicBezTo>
                    <a:pt x="59718" y="49030"/>
                    <a:pt x="60137" y="48987"/>
                    <a:pt x="60559" y="48897"/>
                  </a:cubicBezTo>
                  <a:cubicBezTo>
                    <a:pt x="68889" y="47104"/>
                    <a:pt x="89172" y="25499"/>
                    <a:pt x="88520" y="23869"/>
                  </a:cubicBezTo>
                  <a:cubicBezTo>
                    <a:pt x="87874" y="22255"/>
                    <a:pt x="82271" y="13907"/>
                    <a:pt x="81355" y="13907"/>
                  </a:cubicBezTo>
                  <a:cubicBezTo>
                    <a:pt x="81347" y="13907"/>
                    <a:pt x="81338" y="13907"/>
                    <a:pt x="81330" y="13909"/>
                  </a:cubicBezTo>
                  <a:cubicBezTo>
                    <a:pt x="80497" y="14054"/>
                    <a:pt x="61537" y="29773"/>
                    <a:pt x="61537" y="29773"/>
                  </a:cubicBezTo>
                  <a:cubicBezTo>
                    <a:pt x="61537" y="29773"/>
                    <a:pt x="47810" y="164"/>
                    <a:pt x="3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3623675" y="3181175"/>
              <a:ext cx="1012800" cy="632050"/>
            </a:xfrm>
            <a:custGeom>
              <a:avLst/>
              <a:gdLst/>
              <a:ahLst/>
              <a:cxnLst/>
              <a:rect l="l" t="t" r="r" b="b"/>
              <a:pathLst>
                <a:path w="40512" h="25282" extrusionOk="0">
                  <a:moveTo>
                    <a:pt x="1323" y="1"/>
                  </a:moveTo>
                  <a:cubicBezTo>
                    <a:pt x="653" y="8458"/>
                    <a:pt x="128" y="16716"/>
                    <a:pt x="1" y="21823"/>
                  </a:cubicBezTo>
                  <a:cubicBezTo>
                    <a:pt x="200" y="21913"/>
                    <a:pt x="399" y="22004"/>
                    <a:pt x="617" y="22094"/>
                  </a:cubicBezTo>
                  <a:lnTo>
                    <a:pt x="653" y="22112"/>
                  </a:lnTo>
                  <a:lnTo>
                    <a:pt x="1413" y="22420"/>
                  </a:lnTo>
                  <a:cubicBezTo>
                    <a:pt x="1432" y="22438"/>
                    <a:pt x="1450" y="22438"/>
                    <a:pt x="1468" y="22438"/>
                  </a:cubicBezTo>
                  <a:cubicBezTo>
                    <a:pt x="1721" y="22547"/>
                    <a:pt x="1975" y="22638"/>
                    <a:pt x="2228" y="22728"/>
                  </a:cubicBezTo>
                  <a:cubicBezTo>
                    <a:pt x="2247" y="22746"/>
                    <a:pt x="2265" y="22746"/>
                    <a:pt x="2301" y="22764"/>
                  </a:cubicBezTo>
                  <a:cubicBezTo>
                    <a:pt x="2554" y="22855"/>
                    <a:pt x="2808" y="22946"/>
                    <a:pt x="3061" y="23036"/>
                  </a:cubicBezTo>
                  <a:lnTo>
                    <a:pt x="3134" y="23054"/>
                  </a:lnTo>
                  <a:cubicBezTo>
                    <a:pt x="3387" y="23145"/>
                    <a:pt x="3641" y="23235"/>
                    <a:pt x="3913" y="23308"/>
                  </a:cubicBezTo>
                  <a:lnTo>
                    <a:pt x="4003" y="23326"/>
                  </a:lnTo>
                  <a:cubicBezTo>
                    <a:pt x="4257" y="23416"/>
                    <a:pt x="4510" y="23489"/>
                    <a:pt x="4764" y="23561"/>
                  </a:cubicBezTo>
                  <a:lnTo>
                    <a:pt x="4872" y="23597"/>
                  </a:lnTo>
                  <a:cubicBezTo>
                    <a:pt x="5126" y="23670"/>
                    <a:pt x="5379" y="23742"/>
                    <a:pt x="5633" y="23797"/>
                  </a:cubicBezTo>
                  <a:lnTo>
                    <a:pt x="5760" y="23833"/>
                  </a:lnTo>
                  <a:cubicBezTo>
                    <a:pt x="6013" y="23905"/>
                    <a:pt x="6267" y="23960"/>
                    <a:pt x="6502" y="24032"/>
                  </a:cubicBezTo>
                  <a:lnTo>
                    <a:pt x="6647" y="24068"/>
                  </a:lnTo>
                  <a:lnTo>
                    <a:pt x="7390" y="24231"/>
                  </a:lnTo>
                  <a:cubicBezTo>
                    <a:pt x="7462" y="24231"/>
                    <a:pt x="7516" y="24249"/>
                    <a:pt x="7571" y="24267"/>
                  </a:cubicBezTo>
                  <a:lnTo>
                    <a:pt x="8295" y="24412"/>
                  </a:lnTo>
                  <a:cubicBezTo>
                    <a:pt x="8368" y="24430"/>
                    <a:pt x="8440" y="24430"/>
                    <a:pt x="8494" y="24449"/>
                  </a:cubicBezTo>
                  <a:lnTo>
                    <a:pt x="9201" y="24575"/>
                  </a:lnTo>
                  <a:lnTo>
                    <a:pt x="9436" y="24612"/>
                  </a:lnTo>
                  <a:cubicBezTo>
                    <a:pt x="9671" y="24648"/>
                    <a:pt x="9907" y="24702"/>
                    <a:pt x="10124" y="24738"/>
                  </a:cubicBezTo>
                  <a:lnTo>
                    <a:pt x="10378" y="24756"/>
                  </a:lnTo>
                  <a:cubicBezTo>
                    <a:pt x="10595" y="24793"/>
                    <a:pt x="10830" y="24829"/>
                    <a:pt x="11048" y="24865"/>
                  </a:cubicBezTo>
                  <a:lnTo>
                    <a:pt x="11319" y="24901"/>
                  </a:lnTo>
                  <a:lnTo>
                    <a:pt x="11989" y="24974"/>
                  </a:lnTo>
                  <a:cubicBezTo>
                    <a:pt x="12080" y="24992"/>
                    <a:pt x="12189" y="24992"/>
                    <a:pt x="12279" y="25010"/>
                  </a:cubicBezTo>
                  <a:cubicBezTo>
                    <a:pt x="12497" y="25028"/>
                    <a:pt x="12696" y="25046"/>
                    <a:pt x="12931" y="25064"/>
                  </a:cubicBezTo>
                  <a:lnTo>
                    <a:pt x="13221" y="25101"/>
                  </a:lnTo>
                  <a:lnTo>
                    <a:pt x="13873" y="25155"/>
                  </a:lnTo>
                  <a:lnTo>
                    <a:pt x="14217" y="25173"/>
                  </a:lnTo>
                  <a:cubicBezTo>
                    <a:pt x="14416" y="25191"/>
                    <a:pt x="14615" y="25209"/>
                    <a:pt x="14815" y="25209"/>
                  </a:cubicBezTo>
                  <a:cubicBezTo>
                    <a:pt x="14923" y="25227"/>
                    <a:pt x="15050" y="25227"/>
                    <a:pt x="15159" y="25227"/>
                  </a:cubicBezTo>
                  <a:lnTo>
                    <a:pt x="15774" y="25264"/>
                  </a:lnTo>
                  <a:lnTo>
                    <a:pt x="16028" y="25264"/>
                  </a:lnTo>
                  <a:cubicBezTo>
                    <a:pt x="16571" y="25282"/>
                    <a:pt x="17133" y="25282"/>
                    <a:pt x="17676" y="25282"/>
                  </a:cubicBezTo>
                  <a:cubicBezTo>
                    <a:pt x="20773" y="25282"/>
                    <a:pt x="22873" y="24286"/>
                    <a:pt x="24268" y="22819"/>
                  </a:cubicBezTo>
                  <a:cubicBezTo>
                    <a:pt x="24743" y="23024"/>
                    <a:pt x="25426" y="23243"/>
                    <a:pt x="26184" y="23243"/>
                  </a:cubicBezTo>
                  <a:cubicBezTo>
                    <a:pt x="26695" y="23243"/>
                    <a:pt x="27241" y="23143"/>
                    <a:pt x="27781" y="22873"/>
                  </a:cubicBezTo>
                  <a:cubicBezTo>
                    <a:pt x="28143" y="22656"/>
                    <a:pt x="28397" y="22312"/>
                    <a:pt x="28505" y="21913"/>
                  </a:cubicBezTo>
                  <a:cubicBezTo>
                    <a:pt x="31103" y="22463"/>
                    <a:pt x="34242" y="23054"/>
                    <a:pt x="35756" y="23054"/>
                  </a:cubicBezTo>
                  <a:cubicBezTo>
                    <a:pt x="36237" y="23054"/>
                    <a:pt x="36554" y="22995"/>
                    <a:pt x="36636" y="22855"/>
                  </a:cubicBezTo>
                  <a:cubicBezTo>
                    <a:pt x="37107" y="22040"/>
                    <a:pt x="35242" y="21388"/>
                    <a:pt x="34681" y="21225"/>
                  </a:cubicBezTo>
                  <a:lnTo>
                    <a:pt x="34681" y="21225"/>
                  </a:lnTo>
                  <a:cubicBezTo>
                    <a:pt x="35191" y="21350"/>
                    <a:pt x="36908" y="21774"/>
                    <a:pt x="37990" y="21774"/>
                  </a:cubicBezTo>
                  <a:cubicBezTo>
                    <a:pt x="38483" y="21774"/>
                    <a:pt x="38844" y="21686"/>
                    <a:pt x="38900" y="21442"/>
                  </a:cubicBezTo>
                  <a:cubicBezTo>
                    <a:pt x="39099" y="20646"/>
                    <a:pt x="36202" y="19813"/>
                    <a:pt x="35840" y="19704"/>
                  </a:cubicBezTo>
                  <a:lnTo>
                    <a:pt x="35840" y="19704"/>
                  </a:lnTo>
                  <a:cubicBezTo>
                    <a:pt x="36115" y="19761"/>
                    <a:pt x="37802" y="20108"/>
                    <a:pt x="39037" y="20108"/>
                  </a:cubicBezTo>
                  <a:cubicBezTo>
                    <a:pt x="39755" y="20108"/>
                    <a:pt x="40320" y="19991"/>
                    <a:pt x="40367" y="19631"/>
                  </a:cubicBezTo>
                  <a:cubicBezTo>
                    <a:pt x="40512" y="18617"/>
                    <a:pt x="36057" y="18201"/>
                    <a:pt x="36057" y="18201"/>
                  </a:cubicBezTo>
                  <a:lnTo>
                    <a:pt x="36057" y="18201"/>
                  </a:lnTo>
                  <a:cubicBezTo>
                    <a:pt x="36057" y="18201"/>
                    <a:pt x="36264" y="18207"/>
                    <a:pt x="36585" y="18207"/>
                  </a:cubicBezTo>
                  <a:cubicBezTo>
                    <a:pt x="37685" y="18207"/>
                    <a:pt x="40126" y="18131"/>
                    <a:pt x="40168" y="17458"/>
                  </a:cubicBezTo>
                  <a:cubicBezTo>
                    <a:pt x="40222" y="16662"/>
                    <a:pt x="35622" y="15847"/>
                    <a:pt x="34844" y="15720"/>
                  </a:cubicBezTo>
                  <a:cubicBezTo>
                    <a:pt x="35459" y="15557"/>
                    <a:pt x="37633" y="14724"/>
                    <a:pt x="37488" y="14162"/>
                  </a:cubicBezTo>
                  <a:cubicBezTo>
                    <a:pt x="37361" y="13673"/>
                    <a:pt x="31403" y="13474"/>
                    <a:pt x="28379" y="13402"/>
                  </a:cubicBezTo>
                  <a:cubicBezTo>
                    <a:pt x="28360" y="13329"/>
                    <a:pt x="28360" y="13257"/>
                    <a:pt x="28342" y="13166"/>
                  </a:cubicBezTo>
                  <a:cubicBezTo>
                    <a:pt x="28324" y="13094"/>
                    <a:pt x="28324" y="12985"/>
                    <a:pt x="28306" y="12931"/>
                  </a:cubicBezTo>
                  <a:cubicBezTo>
                    <a:pt x="28288" y="12859"/>
                    <a:pt x="28270" y="12786"/>
                    <a:pt x="28270" y="12732"/>
                  </a:cubicBezTo>
                  <a:lnTo>
                    <a:pt x="28270" y="12714"/>
                  </a:lnTo>
                  <a:cubicBezTo>
                    <a:pt x="28216" y="12460"/>
                    <a:pt x="28179" y="12243"/>
                    <a:pt x="28143" y="12116"/>
                  </a:cubicBezTo>
                  <a:cubicBezTo>
                    <a:pt x="28029" y="11620"/>
                    <a:pt x="27396" y="11472"/>
                    <a:pt x="26691" y="11472"/>
                  </a:cubicBezTo>
                  <a:cubicBezTo>
                    <a:pt x="26392" y="11472"/>
                    <a:pt x="26080" y="11499"/>
                    <a:pt x="25789" y="11537"/>
                  </a:cubicBezTo>
                  <a:cubicBezTo>
                    <a:pt x="25735" y="11410"/>
                    <a:pt x="25680" y="11301"/>
                    <a:pt x="25644" y="11211"/>
                  </a:cubicBezTo>
                  <a:cubicBezTo>
                    <a:pt x="23960" y="7987"/>
                    <a:pt x="13692" y="8911"/>
                    <a:pt x="5868" y="4311"/>
                  </a:cubicBezTo>
                  <a:cubicBezTo>
                    <a:pt x="4275" y="3369"/>
                    <a:pt x="2754" y="1848"/>
                    <a:pt x="1323" y="1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3999000" y="2227275"/>
              <a:ext cx="494200" cy="176650"/>
            </a:xfrm>
            <a:custGeom>
              <a:avLst/>
              <a:gdLst/>
              <a:ahLst/>
              <a:cxnLst/>
              <a:rect l="l" t="t" r="r" b="b"/>
              <a:pathLst>
                <a:path w="19768" h="7066" extrusionOk="0">
                  <a:moveTo>
                    <a:pt x="18056" y="0"/>
                  </a:moveTo>
                  <a:cubicBezTo>
                    <a:pt x="16024" y="1840"/>
                    <a:pt x="13096" y="2402"/>
                    <a:pt x="10247" y="2402"/>
                  </a:cubicBezTo>
                  <a:cubicBezTo>
                    <a:pt x="5862" y="2402"/>
                    <a:pt x="1664" y="1069"/>
                    <a:pt x="1214" y="1014"/>
                  </a:cubicBezTo>
                  <a:cubicBezTo>
                    <a:pt x="1203" y="1013"/>
                    <a:pt x="1193" y="1012"/>
                    <a:pt x="1183" y="1012"/>
                  </a:cubicBezTo>
                  <a:cubicBezTo>
                    <a:pt x="458" y="1012"/>
                    <a:pt x="1" y="4057"/>
                    <a:pt x="1" y="4057"/>
                  </a:cubicBezTo>
                  <a:cubicBezTo>
                    <a:pt x="2312" y="6292"/>
                    <a:pt x="5432" y="7066"/>
                    <a:pt x="8504" y="7066"/>
                  </a:cubicBezTo>
                  <a:cubicBezTo>
                    <a:pt x="14218" y="7066"/>
                    <a:pt x="19767" y="4389"/>
                    <a:pt x="19650" y="3459"/>
                  </a:cubicBezTo>
                  <a:cubicBezTo>
                    <a:pt x="19450" y="2028"/>
                    <a:pt x="18056" y="0"/>
                    <a:pt x="18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4745125" y="2940325"/>
              <a:ext cx="390275" cy="594575"/>
            </a:xfrm>
            <a:custGeom>
              <a:avLst/>
              <a:gdLst/>
              <a:ahLst/>
              <a:cxnLst/>
              <a:rect l="l" t="t" r="r" b="b"/>
              <a:pathLst>
                <a:path w="15611" h="23783" extrusionOk="0">
                  <a:moveTo>
                    <a:pt x="833" y="1"/>
                  </a:moveTo>
                  <a:cubicBezTo>
                    <a:pt x="0" y="3296"/>
                    <a:pt x="145" y="6864"/>
                    <a:pt x="326" y="8784"/>
                  </a:cubicBezTo>
                  <a:cubicBezTo>
                    <a:pt x="1063" y="10447"/>
                    <a:pt x="7077" y="23782"/>
                    <a:pt x="14370" y="23782"/>
                  </a:cubicBezTo>
                  <a:cubicBezTo>
                    <a:pt x="14780" y="23782"/>
                    <a:pt x="15193" y="23740"/>
                    <a:pt x="15611" y="23652"/>
                  </a:cubicBezTo>
                  <a:cubicBezTo>
                    <a:pt x="7208" y="18472"/>
                    <a:pt x="833" y="1"/>
                    <a:pt x="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4730625" y="3082450"/>
              <a:ext cx="330975" cy="441925"/>
            </a:xfrm>
            <a:custGeom>
              <a:avLst/>
              <a:gdLst/>
              <a:ahLst/>
              <a:cxnLst/>
              <a:rect l="l" t="t" r="r" b="b"/>
              <a:pathLst>
                <a:path w="13239" h="17677" extrusionOk="0">
                  <a:moveTo>
                    <a:pt x="282" y="1"/>
                  </a:moveTo>
                  <a:cubicBezTo>
                    <a:pt x="144" y="1"/>
                    <a:pt x="0" y="116"/>
                    <a:pt x="55" y="292"/>
                  </a:cubicBezTo>
                  <a:cubicBezTo>
                    <a:pt x="91" y="418"/>
                    <a:pt x="3967" y="13946"/>
                    <a:pt x="12822" y="17659"/>
                  </a:cubicBezTo>
                  <a:cubicBezTo>
                    <a:pt x="12858" y="17677"/>
                    <a:pt x="12877" y="17677"/>
                    <a:pt x="12913" y="17677"/>
                  </a:cubicBezTo>
                  <a:cubicBezTo>
                    <a:pt x="13166" y="17677"/>
                    <a:pt x="13239" y="17333"/>
                    <a:pt x="13003" y="17242"/>
                  </a:cubicBezTo>
                  <a:cubicBezTo>
                    <a:pt x="4347" y="13620"/>
                    <a:pt x="526" y="310"/>
                    <a:pt x="490" y="165"/>
                  </a:cubicBezTo>
                  <a:cubicBezTo>
                    <a:pt x="461" y="50"/>
                    <a:pt x="373" y="1"/>
                    <a:pt x="282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4517850" y="2370775"/>
              <a:ext cx="570475" cy="698600"/>
            </a:xfrm>
            <a:custGeom>
              <a:avLst/>
              <a:gdLst/>
              <a:ahLst/>
              <a:cxnLst/>
              <a:rect l="l" t="t" r="r" b="b"/>
              <a:pathLst>
                <a:path w="22819" h="27944" extrusionOk="0">
                  <a:moveTo>
                    <a:pt x="163" y="1"/>
                  </a:moveTo>
                  <a:lnTo>
                    <a:pt x="0" y="417"/>
                  </a:lnTo>
                  <a:cubicBezTo>
                    <a:pt x="399" y="598"/>
                    <a:pt x="797" y="798"/>
                    <a:pt x="1177" y="1033"/>
                  </a:cubicBezTo>
                  <a:lnTo>
                    <a:pt x="1395" y="635"/>
                  </a:lnTo>
                  <a:cubicBezTo>
                    <a:pt x="996" y="399"/>
                    <a:pt x="598" y="182"/>
                    <a:pt x="163" y="1"/>
                  </a:cubicBezTo>
                  <a:close/>
                  <a:moveTo>
                    <a:pt x="2934" y="1613"/>
                  </a:moveTo>
                  <a:lnTo>
                    <a:pt x="2699" y="1993"/>
                  </a:lnTo>
                  <a:cubicBezTo>
                    <a:pt x="3025" y="2228"/>
                    <a:pt x="3405" y="2482"/>
                    <a:pt x="3785" y="2790"/>
                  </a:cubicBezTo>
                  <a:lnTo>
                    <a:pt x="4057" y="2409"/>
                  </a:lnTo>
                  <a:cubicBezTo>
                    <a:pt x="3658" y="2120"/>
                    <a:pt x="3278" y="1848"/>
                    <a:pt x="2934" y="1613"/>
                  </a:cubicBezTo>
                  <a:close/>
                  <a:moveTo>
                    <a:pt x="5487" y="3550"/>
                  </a:moveTo>
                  <a:lnTo>
                    <a:pt x="5198" y="3894"/>
                  </a:lnTo>
                  <a:cubicBezTo>
                    <a:pt x="5542" y="4166"/>
                    <a:pt x="5886" y="4474"/>
                    <a:pt x="6230" y="4782"/>
                  </a:cubicBezTo>
                  <a:lnTo>
                    <a:pt x="6520" y="4438"/>
                  </a:lnTo>
                  <a:cubicBezTo>
                    <a:pt x="6176" y="4130"/>
                    <a:pt x="5831" y="3822"/>
                    <a:pt x="5487" y="3550"/>
                  </a:cubicBezTo>
                  <a:close/>
                  <a:moveTo>
                    <a:pt x="7878" y="5669"/>
                  </a:moveTo>
                  <a:lnTo>
                    <a:pt x="7570" y="6013"/>
                  </a:lnTo>
                  <a:cubicBezTo>
                    <a:pt x="7878" y="6303"/>
                    <a:pt x="8204" y="6629"/>
                    <a:pt x="8530" y="6955"/>
                  </a:cubicBezTo>
                  <a:lnTo>
                    <a:pt x="8856" y="6629"/>
                  </a:lnTo>
                  <a:cubicBezTo>
                    <a:pt x="8512" y="6303"/>
                    <a:pt x="8186" y="5977"/>
                    <a:pt x="7878" y="5669"/>
                  </a:cubicBezTo>
                  <a:close/>
                  <a:moveTo>
                    <a:pt x="10087" y="7951"/>
                  </a:moveTo>
                  <a:lnTo>
                    <a:pt x="9761" y="8259"/>
                  </a:lnTo>
                  <a:cubicBezTo>
                    <a:pt x="10051" y="8585"/>
                    <a:pt x="10359" y="8929"/>
                    <a:pt x="10667" y="9273"/>
                  </a:cubicBezTo>
                  <a:lnTo>
                    <a:pt x="10993" y="8983"/>
                  </a:lnTo>
                  <a:cubicBezTo>
                    <a:pt x="10703" y="8621"/>
                    <a:pt x="10395" y="8277"/>
                    <a:pt x="10087" y="7951"/>
                  </a:cubicBezTo>
                  <a:close/>
                  <a:moveTo>
                    <a:pt x="12188" y="10359"/>
                  </a:moveTo>
                  <a:lnTo>
                    <a:pt x="11826" y="10649"/>
                  </a:lnTo>
                  <a:cubicBezTo>
                    <a:pt x="12115" y="10993"/>
                    <a:pt x="12387" y="11355"/>
                    <a:pt x="12677" y="11718"/>
                  </a:cubicBezTo>
                  <a:lnTo>
                    <a:pt x="13039" y="11428"/>
                  </a:lnTo>
                  <a:cubicBezTo>
                    <a:pt x="12749" y="11066"/>
                    <a:pt x="12460" y="10704"/>
                    <a:pt x="12188" y="10359"/>
                  </a:cubicBezTo>
                  <a:close/>
                  <a:moveTo>
                    <a:pt x="14144" y="12877"/>
                  </a:moveTo>
                  <a:lnTo>
                    <a:pt x="13782" y="13148"/>
                  </a:lnTo>
                  <a:cubicBezTo>
                    <a:pt x="14035" y="13510"/>
                    <a:pt x="14307" y="13873"/>
                    <a:pt x="14578" y="14253"/>
                  </a:cubicBezTo>
                  <a:lnTo>
                    <a:pt x="14941" y="13981"/>
                  </a:lnTo>
                  <a:cubicBezTo>
                    <a:pt x="14669" y="13601"/>
                    <a:pt x="14397" y="13239"/>
                    <a:pt x="14144" y="12877"/>
                  </a:cubicBezTo>
                  <a:close/>
                  <a:moveTo>
                    <a:pt x="15973" y="15484"/>
                  </a:moveTo>
                  <a:lnTo>
                    <a:pt x="15611" y="15738"/>
                  </a:lnTo>
                  <a:cubicBezTo>
                    <a:pt x="15846" y="16100"/>
                    <a:pt x="16100" y="16480"/>
                    <a:pt x="16353" y="16879"/>
                  </a:cubicBezTo>
                  <a:lnTo>
                    <a:pt x="16733" y="16625"/>
                  </a:lnTo>
                  <a:cubicBezTo>
                    <a:pt x="16480" y="16227"/>
                    <a:pt x="16226" y="15865"/>
                    <a:pt x="15973" y="15484"/>
                  </a:cubicBezTo>
                  <a:close/>
                  <a:moveTo>
                    <a:pt x="17711" y="18183"/>
                  </a:moveTo>
                  <a:lnTo>
                    <a:pt x="17313" y="18400"/>
                  </a:lnTo>
                  <a:cubicBezTo>
                    <a:pt x="17548" y="18780"/>
                    <a:pt x="17784" y="19161"/>
                    <a:pt x="18019" y="19559"/>
                  </a:cubicBezTo>
                  <a:lnTo>
                    <a:pt x="18418" y="19342"/>
                  </a:lnTo>
                  <a:cubicBezTo>
                    <a:pt x="18164" y="18943"/>
                    <a:pt x="17929" y="18563"/>
                    <a:pt x="17711" y="18183"/>
                  </a:cubicBezTo>
                  <a:close/>
                  <a:moveTo>
                    <a:pt x="19323" y="20899"/>
                  </a:moveTo>
                  <a:lnTo>
                    <a:pt x="18925" y="21135"/>
                  </a:lnTo>
                  <a:cubicBezTo>
                    <a:pt x="19142" y="21515"/>
                    <a:pt x="19359" y="21913"/>
                    <a:pt x="19577" y="22312"/>
                  </a:cubicBezTo>
                  <a:lnTo>
                    <a:pt x="19975" y="22094"/>
                  </a:lnTo>
                  <a:cubicBezTo>
                    <a:pt x="19758" y="21696"/>
                    <a:pt x="19540" y="21298"/>
                    <a:pt x="19323" y="20899"/>
                  </a:cubicBezTo>
                  <a:close/>
                  <a:moveTo>
                    <a:pt x="20826" y="23706"/>
                  </a:moveTo>
                  <a:lnTo>
                    <a:pt x="20428" y="23923"/>
                  </a:lnTo>
                  <a:cubicBezTo>
                    <a:pt x="20627" y="24322"/>
                    <a:pt x="20844" y="24720"/>
                    <a:pt x="21043" y="25137"/>
                  </a:cubicBezTo>
                  <a:lnTo>
                    <a:pt x="21460" y="24919"/>
                  </a:lnTo>
                  <a:cubicBezTo>
                    <a:pt x="21243" y="24521"/>
                    <a:pt x="21043" y="24105"/>
                    <a:pt x="20826" y="23706"/>
                  </a:cubicBezTo>
                  <a:close/>
                  <a:moveTo>
                    <a:pt x="22257" y="26567"/>
                  </a:moveTo>
                  <a:lnTo>
                    <a:pt x="21840" y="26749"/>
                  </a:lnTo>
                  <a:cubicBezTo>
                    <a:pt x="22021" y="27147"/>
                    <a:pt x="22221" y="27545"/>
                    <a:pt x="22402" y="27944"/>
                  </a:cubicBezTo>
                  <a:lnTo>
                    <a:pt x="22818" y="27763"/>
                  </a:lnTo>
                  <a:cubicBezTo>
                    <a:pt x="22619" y="27346"/>
                    <a:pt x="22438" y="26948"/>
                    <a:pt x="22257" y="265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665800" y="2897975"/>
              <a:ext cx="110150" cy="511400"/>
            </a:xfrm>
            <a:custGeom>
              <a:avLst/>
              <a:gdLst/>
              <a:ahLst/>
              <a:cxnLst/>
              <a:rect l="l" t="t" r="r" b="b"/>
              <a:pathLst>
                <a:path w="4406" h="20456" extrusionOk="0">
                  <a:moveTo>
                    <a:pt x="4143" y="1"/>
                  </a:moveTo>
                  <a:cubicBezTo>
                    <a:pt x="4043" y="1"/>
                    <a:pt x="3943" y="60"/>
                    <a:pt x="3912" y="191"/>
                  </a:cubicBezTo>
                  <a:lnTo>
                    <a:pt x="18" y="20184"/>
                  </a:lnTo>
                  <a:cubicBezTo>
                    <a:pt x="0" y="20311"/>
                    <a:pt x="73" y="20438"/>
                    <a:pt x="199" y="20456"/>
                  </a:cubicBezTo>
                  <a:lnTo>
                    <a:pt x="254" y="20456"/>
                  </a:lnTo>
                  <a:cubicBezTo>
                    <a:pt x="362" y="20456"/>
                    <a:pt x="453" y="20384"/>
                    <a:pt x="471" y="20275"/>
                  </a:cubicBezTo>
                  <a:lnTo>
                    <a:pt x="4365" y="282"/>
                  </a:lnTo>
                  <a:cubicBezTo>
                    <a:pt x="4406" y="106"/>
                    <a:pt x="4276" y="1"/>
                    <a:pt x="4143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3923850" y="2344250"/>
              <a:ext cx="1118750" cy="940400"/>
            </a:xfrm>
            <a:custGeom>
              <a:avLst/>
              <a:gdLst/>
              <a:ahLst/>
              <a:cxnLst/>
              <a:rect l="l" t="t" r="r" b="b"/>
              <a:pathLst>
                <a:path w="44750" h="37616" extrusionOk="0">
                  <a:moveTo>
                    <a:pt x="3691" y="1"/>
                  </a:moveTo>
                  <a:cubicBezTo>
                    <a:pt x="3651" y="1"/>
                    <a:pt x="3616" y="10"/>
                    <a:pt x="3586" y="30"/>
                  </a:cubicBezTo>
                  <a:cubicBezTo>
                    <a:pt x="2844" y="482"/>
                    <a:pt x="4890" y="3977"/>
                    <a:pt x="4890" y="3977"/>
                  </a:cubicBezTo>
                  <a:cubicBezTo>
                    <a:pt x="4890" y="3977"/>
                    <a:pt x="2761" y="830"/>
                    <a:pt x="1792" y="830"/>
                  </a:cubicBezTo>
                  <a:cubicBezTo>
                    <a:pt x="1711" y="830"/>
                    <a:pt x="1639" y="851"/>
                    <a:pt x="1576" y="899"/>
                  </a:cubicBezTo>
                  <a:cubicBezTo>
                    <a:pt x="743" y="1515"/>
                    <a:pt x="3695" y="4937"/>
                    <a:pt x="3695" y="4937"/>
                  </a:cubicBezTo>
                  <a:cubicBezTo>
                    <a:pt x="3695" y="4937"/>
                    <a:pt x="1829" y="2956"/>
                    <a:pt x="947" y="2956"/>
                  </a:cubicBezTo>
                  <a:cubicBezTo>
                    <a:pt x="838" y="2956"/>
                    <a:pt x="744" y="2986"/>
                    <a:pt x="671" y="3054"/>
                  </a:cubicBezTo>
                  <a:cubicBezTo>
                    <a:pt x="33" y="3656"/>
                    <a:pt x="2873" y="6627"/>
                    <a:pt x="3002" y="6762"/>
                  </a:cubicBezTo>
                  <a:lnTo>
                    <a:pt x="3002" y="6762"/>
                  </a:lnTo>
                  <a:cubicBezTo>
                    <a:pt x="2920" y="6677"/>
                    <a:pt x="1744" y="5473"/>
                    <a:pt x="989" y="5473"/>
                  </a:cubicBezTo>
                  <a:cubicBezTo>
                    <a:pt x="801" y="5473"/>
                    <a:pt x="638" y="5548"/>
                    <a:pt x="526" y="5734"/>
                  </a:cubicBezTo>
                  <a:cubicBezTo>
                    <a:pt x="1" y="6603"/>
                    <a:pt x="5470" y="12453"/>
                    <a:pt x="6538" y="13648"/>
                  </a:cubicBezTo>
                  <a:lnTo>
                    <a:pt x="6774" y="14010"/>
                  </a:lnTo>
                  <a:cubicBezTo>
                    <a:pt x="6774" y="14010"/>
                    <a:pt x="18146" y="37389"/>
                    <a:pt x="24666" y="37534"/>
                  </a:cubicBezTo>
                  <a:cubicBezTo>
                    <a:pt x="25273" y="37588"/>
                    <a:pt x="25880" y="37615"/>
                    <a:pt x="26485" y="37615"/>
                  </a:cubicBezTo>
                  <a:cubicBezTo>
                    <a:pt x="28716" y="37615"/>
                    <a:pt x="30928" y="37250"/>
                    <a:pt x="33050" y="36538"/>
                  </a:cubicBezTo>
                  <a:cubicBezTo>
                    <a:pt x="33087" y="34075"/>
                    <a:pt x="33105" y="32464"/>
                    <a:pt x="33105" y="32464"/>
                  </a:cubicBezTo>
                  <a:cubicBezTo>
                    <a:pt x="33105" y="32464"/>
                    <a:pt x="33702" y="33894"/>
                    <a:pt x="34753" y="35868"/>
                  </a:cubicBezTo>
                  <a:cubicBezTo>
                    <a:pt x="41200" y="33061"/>
                    <a:pt x="44749" y="27846"/>
                    <a:pt x="44749" y="27846"/>
                  </a:cubicBezTo>
                  <a:lnTo>
                    <a:pt x="37795" y="16926"/>
                  </a:lnTo>
                  <a:lnTo>
                    <a:pt x="27255" y="24803"/>
                  </a:lnTo>
                  <a:lnTo>
                    <a:pt x="12442" y="9935"/>
                  </a:lnTo>
                  <a:lnTo>
                    <a:pt x="12406" y="9954"/>
                  </a:lnTo>
                  <a:cubicBezTo>
                    <a:pt x="11545" y="8124"/>
                    <a:pt x="8392" y="806"/>
                    <a:pt x="7769" y="806"/>
                  </a:cubicBezTo>
                  <a:cubicBezTo>
                    <a:pt x="7763" y="806"/>
                    <a:pt x="7757" y="807"/>
                    <a:pt x="7751" y="808"/>
                  </a:cubicBezTo>
                  <a:cubicBezTo>
                    <a:pt x="7190" y="935"/>
                    <a:pt x="8150" y="4249"/>
                    <a:pt x="8548" y="5209"/>
                  </a:cubicBezTo>
                  <a:cubicBezTo>
                    <a:pt x="7787" y="4223"/>
                    <a:pt x="4549" y="1"/>
                    <a:pt x="3691" y="1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3953275" y="2300850"/>
              <a:ext cx="1118300" cy="940225"/>
            </a:xfrm>
            <a:custGeom>
              <a:avLst/>
              <a:gdLst/>
              <a:ahLst/>
              <a:cxnLst/>
              <a:rect l="l" t="t" r="r" b="b"/>
              <a:pathLst>
                <a:path w="44732" h="37609" extrusionOk="0">
                  <a:moveTo>
                    <a:pt x="3671" y="0"/>
                  </a:moveTo>
                  <a:cubicBezTo>
                    <a:pt x="3632" y="0"/>
                    <a:pt x="3597" y="9"/>
                    <a:pt x="3568" y="27"/>
                  </a:cubicBezTo>
                  <a:cubicBezTo>
                    <a:pt x="2844" y="498"/>
                    <a:pt x="4890" y="3975"/>
                    <a:pt x="4890" y="3975"/>
                  </a:cubicBezTo>
                  <a:cubicBezTo>
                    <a:pt x="4890" y="3975"/>
                    <a:pt x="2753" y="823"/>
                    <a:pt x="1780" y="823"/>
                  </a:cubicBezTo>
                  <a:cubicBezTo>
                    <a:pt x="1697" y="823"/>
                    <a:pt x="1622" y="846"/>
                    <a:pt x="1558" y="896"/>
                  </a:cubicBezTo>
                  <a:cubicBezTo>
                    <a:pt x="743" y="1512"/>
                    <a:pt x="3677" y="4917"/>
                    <a:pt x="3677" y="4917"/>
                  </a:cubicBezTo>
                  <a:cubicBezTo>
                    <a:pt x="3677" y="4917"/>
                    <a:pt x="1814" y="2953"/>
                    <a:pt x="943" y="2953"/>
                  </a:cubicBezTo>
                  <a:cubicBezTo>
                    <a:pt x="835" y="2953"/>
                    <a:pt x="743" y="2983"/>
                    <a:pt x="671" y="3051"/>
                  </a:cubicBezTo>
                  <a:cubicBezTo>
                    <a:pt x="19" y="3649"/>
                    <a:pt x="2989" y="6764"/>
                    <a:pt x="2989" y="6764"/>
                  </a:cubicBezTo>
                  <a:cubicBezTo>
                    <a:pt x="2989" y="6764"/>
                    <a:pt x="1745" y="5461"/>
                    <a:pt x="972" y="5461"/>
                  </a:cubicBezTo>
                  <a:cubicBezTo>
                    <a:pt x="789" y="5461"/>
                    <a:pt x="633" y="5533"/>
                    <a:pt x="526" y="5713"/>
                  </a:cubicBezTo>
                  <a:cubicBezTo>
                    <a:pt x="1" y="6601"/>
                    <a:pt x="5452" y="12450"/>
                    <a:pt x="6538" y="13645"/>
                  </a:cubicBezTo>
                  <a:lnTo>
                    <a:pt x="6774" y="14008"/>
                  </a:lnTo>
                  <a:cubicBezTo>
                    <a:pt x="6774" y="14008"/>
                    <a:pt x="18128" y="37387"/>
                    <a:pt x="24666" y="37532"/>
                  </a:cubicBezTo>
                  <a:cubicBezTo>
                    <a:pt x="25276" y="37584"/>
                    <a:pt x="25874" y="37609"/>
                    <a:pt x="26459" y="37609"/>
                  </a:cubicBezTo>
                  <a:cubicBezTo>
                    <a:pt x="38083" y="37609"/>
                    <a:pt x="44731" y="27825"/>
                    <a:pt x="44731" y="27825"/>
                  </a:cubicBezTo>
                  <a:lnTo>
                    <a:pt x="39081" y="17792"/>
                  </a:lnTo>
                  <a:lnTo>
                    <a:pt x="27237" y="24801"/>
                  </a:lnTo>
                  <a:lnTo>
                    <a:pt x="12424" y="9951"/>
                  </a:lnTo>
                  <a:lnTo>
                    <a:pt x="12406" y="9951"/>
                  </a:lnTo>
                  <a:cubicBezTo>
                    <a:pt x="11527" y="8140"/>
                    <a:pt x="8392" y="804"/>
                    <a:pt x="7751" y="804"/>
                  </a:cubicBezTo>
                  <a:cubicBezTo>
                    <a:pt x="7745" y="804"/>
                    <a:pt x="7739" y="804"/>
                    <a:pt x="7733" y="806"/>
                  </a:cubicBezTo>
                  <a:cubicBezTo>
                    <a:pt x="7172" y="933"/>
                    <a:pt x="8132" y="4247"/>
                    <a:pt x="8530" y="5206"/>
                  </a:cubicBezTo>
                  <a:cubicBezTo>
                    <a:pt x="7785" y="4219"/>
                    <a:pt x="4538" y="0"/>
                    <a:pt x="3671" y="0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4402400" y="3111925"/>
              <a:ext cx="302000" cy="129025"/>
            </a:xfrm>
            <a:custGeom>
              <a:avLst/>
              <a:gdLst/>
              <a:ahLst/>
              <a:cxnLst/>
              <a:rect l="l" t="t" r="r" b="b"/>
              <a:pathLst>
                <a:path w="12080" h="5161" extrusionOk="0">
                  <a:moveTo>
                    <a:pt x="0" y="0"/>
                  </a:moveTo>
                  <a:cubicBezTo>
                    <a:pt x="2373" y="2934"/>
                    <a:pt x="4745" y="5034"/>
                    <a:pt x="6701" y="5089"/>
                  </a:cubicBezTo>
                  <a:cubicBezTo>
                    <a:pt x="7290" y="5136"/>
                    <a:pt x="7882" y="5161"/>
                    <a:pt x="8473" y="5161"/>
                  </a:cubicBezTo>
                  <a:cubicBezTo>
                    <a:pt x="9681" y="5161"/>
                    <a:pt x="10888" y="5060"/>
                    <a:pt x="12079" y="4853"/>
                  </a:cubicBezTo>
                  <a:cubicBezTo>
                    <a:pt x="8258" y="308"/>
                    <a:pt x="1159" y="18"/>
                    <a:pt x="0" y="0"/>
                  </a:cubicBezTo>
                  <a:close/>
                </a:path>
              </a:pathLst>
            </a:custGeom>
            <a:solidFill>
              <a:srgbClr val="F5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4582575" y="3132875"/>
              <a:ext cx="344800" cy="113075"/>
            </a:xfrm>
            <a:custGeom>
              <a:avLst/>
              <a:gdLst/>
              <a:ahLst/>
              <a:cxnLst/>
              <a:rect l="l" t="t" r="r" b="b"/>
              <a:pathLst>
                <a:path w="13792" h="4523" extrusionOk="0">
                  <a:moveTo>
                    <a:pt x="13448" y="0"/>
                  </a:moveTo>
                  <a:cubicBezTo>
                    <a:pt x="13403" y="0"/>
                    <a:pt x="13356" y="15"/>
                    <a:pt x="13311" y="49"/>
                  </a:cubicBezTo>
                  <a:cubicBezTo>
                    <a:pt x="8691" y="3752"/>
                    <a:pt x="2782" y="4065"/>
                    <a:pt x="876" y="4065"/>
                  </a:cubicBezTo>
                  <a:cubicBezTo>
                    <a:pt x="489" y="4065"/>
                    <a:pt x="267" y="4052"/>
                    <a:pt x="254" y="4052"/>
                  </a:cubicBezTo>
                  <a:cubicBezTo>
                    <a:pt x="245" y="4050"/>
                    <a:pt x="236" y="4050"/>
                    <a:pt x="227" y="4050"/>
                  </a:cubicBezTo>
                  <a:cubicBezTo>
                    <a:pt x="112" y="4050"/>
                    <a:pt x="18" y="4151"/>
                    <a:pt x="1" y="4269"/>
                  </a:cubicBezTo>
                  <a:cubicBezTo>
                    <a:pt x="1" y="4396"/>
                    <a:pt x="91" y="4504"/>
                    <a:pt x="218" y="4504"/>
                  </a:cubicBezTo>
                  <a:cubicBezTo>
                    <a:pt x="236" y="4504"/>
                    <a:pt x="472" y="4522"/>
                    <a:pt x="870" y="4522"/>
                  </a:cubicBezTo>
                  <a:cubicBezTo>
                    <a:pt x="2862" y="4522"/>
                    <a:pt x="8875" y="4196"/>
                    <a:pt x="13601" y="412"/>
                  </a:cubicBezTo>
                  <a:cubicBezTo>
                    <a:pt x="13792" y="265"/>
                    <a:pt x="13638" y="0"/>
                    <a:pt x="13448" y="0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4535975" y="2825950"/>
              <a:ext cx="119075" cy="121200"/>
            </a:xfrm>
            <a:custGeom>
              <a:avLst/>
              <a:gdLst/>
              <a:ahLst/>
              <a:cxnLst/>
              <a:rect l="l" t="t" r="r" b="b"/>
              <a:pathLst>
                <a:path w="4763" h="4848" extrusionOk="0">
                  <a:moveTo>
                    <a:pt x="321" y="0"/>
                  </a:moveTo>
                  <a:cubicBezTo>
                    <a:pt x="151" y="0"/>
                    <a:pt x="0" y="216"/>
                    <a:pt x="163" y="392"/>
                  </a:cubicBezTo>
                  <a:lnTo>
                    <a:pt x="4292" y="4775"/>
                  </a:lnTo>
                  <a:cubicBezTo>
                    <a:pt x="4328" y="4811"/>
                    <a:pt x="4400" y="4847"/>
                    <a:pt x="4455" y="4847"/>
                  </a:cubicBezTo>
                  <a:cubicBezTo>
                    <a:pt x="4654" y="4847"/>
                    <a:pt x="4762" y="4612"/>
                    <a:pt x="4618" y="4467"/>
                  </a:cubicBezTo>
                  <a:lnTo>
                    <a:pt x="489" y="84"/>
                  </a:lnTo>
                  <a:cubicBezTo>
                    <a:pt x="438" y="25"/>
                    <a:pt x="379" y="0"/>
                    <a:pt x="321" y="0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4747825" y="2449550"/>
              <a:ext cx="635675" cy="724875"/>
            </a:xfrm>
            <a:custGeom>
              <a:avLst/>
              <a:gdLst/>
              <a:ahLst/>
              <a:cxnLst/>
              <a:rect l="l" t="t" r="r" b="b"/>
              <a:pathLst>
                <a:path w="25427" h="28995" extrusionOk="0">
                  <a:moveTo>
                    <a:pt x="25427" y="1"/>
                  </a:moveTo>
                  <a:cubicBezTo>
                    <a:pt x="25426" y="1"/>
                    <a:pt x="6647" y="7372"/>
                    <a:pt x="1" y="12460"/>
                  </a:cubicBezTo>
                  <a:cubicBezTo>
                    <a:pt x="1" y="12460"/>
                    <a:pt x="5941" y="26730"/>
                    <a:pt x="7770" y="28994"/>
                  </a:cubicBezTo>
                  <a:lnTo>
                    <a:pt x="16517" y="23887"/>
                  </a:lnTo>
                  <a:cubicBezTo>
                    <a:pt x="16517" y="23887"/>
                    <a:pt x="23851" y="14434"/>
                    <a:pt x="25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2147300" y="4092550"/>
              <a:ext cx="1232375" cy="818100"/>
            </a:xfrm>
            <a:custGeom>
              <a:avLst/>
              <a:gdLst/>
              <a:ahLst/>
              <a:cxnLst/>
              <a:rect l="l" t="t" r="r" b="b"/>
              <a:pathLst>
                <a:path w="49295" h="32724" extrusionOk="0">
                  <a:moveTo>
                    <a:pt x="2663" y="0"/>
                  </a:moveTo>
                  <a:cubicBezTo>
                    <a:pt x="2663" y="0"/>
                    <a:pt x="1" y="18436"/>
                    <a:pt x="4564" y="32724"/>
                  </a:cubicBezTo>
                  <a:lnTo>
                    <a:pt x="43735" y="32724"/>
                  </a:lnTo>
                  <a:cubicBezTo>
                    <a:pt x="43735" y="32724"/>
                    <a:pt x="49295" y="9906"/>
                    <a:pt x="44822" y="869"/>
                  </a:cubicBezTo>
                  <a:lnTo>
                    <a:pt x="2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2590050" y="4493100"/>
              <a:ext cx="345675" cy="38175"/>
            </a:xfrm>
            <a:custGeom>
              <a:avLst/>
              <a:gdLst/>
              <a:ahLst/>
              <a:cxnLst/>
              <a:rect l="l" t="t" r="r" b="b"/>
              <a:pathLst>
                <a:path w="13827" h="1527" extrusionOk="0">
                  <a:moveTo>
                    <a:pt x="332" y="1"/>
                  </a:moveTo>
                  <a:cubicBezTo>
                    <a:pt x="65" y="1"/>
                    <a:pt x="0" y="407"/>
                    <a:pt x="274" y="458"/>
                  </a:cubicBezTo>
                  <a:cubicBezTo>
                    <a:pt x="3352" y="1128"/>
                    <a:pt x="6503" y="1472"/>
                    <a:pt x="9654" y="1526"/>
                  </a:cubicBezTo>
                  <a:cubicBezTo>
                    <a:pt x="10958" y="1526"/>
                    <a:pt x="12244" y="1436"/>
                    <a:pt x="13548" y="1218"/>
                  </a:cubicBezTo>
                  <a:cubicBezTo>
                    <a:pt x="13826" y="1184"/>
                    <a:pt x="13770" y="764"/>
                    <a:pt x="13508" y="764"/>
                  </a:cubicBezTo>
                  <a:cubicBezTo>
                    <a:pt x="13497" y="764"/>
                    <a:pt x="13487" y="764"/>
                    <a:pt x="13475" y="766"/>
                  </a:cubicBezTo>
                  <a:cubicBezTo>
                    <a:pt x="12246" y="971"/>
                    <a:pt x="10934" y="1052"/>
                    <a:pt x="9631" y="1052"/>
                  </a:cubicBezTo>
                  <a:cubicBezTo>
                    <a:pt x="4967" y="1052"/>
                    <a:pt x="439" y="19"/>
                    <a:pt x="382" y="5"/>
                  </a:cubicBezTo>
                  <a:cubicBezTo>
                    <a:pt x="365" y="2"/>
                    <a:pt x="348" y="1"/>
                    <a:pt x="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2740850" y="4517325"/>
              <a:ext cx="11350" cy="393325"/>
            </a:xfrm>
            <a:custGeom>
              <a:avLst/>
              <a:gdLst/>
              <a:ahLst/>
              <a:cxnLst/>
              <a:rect l="l" t="t" r="r" b="b"/>
              <a:pathLst>
                <a:path w="454" h="15733" extrusionOk="0">
                  <a:moveTo>
                    <a:pt x="227" y="0"/>
                  </a:moveTo>
                  <a:cubicBezTo>
                    <a:pt x="114" y="0"/>
                    <a:pt x="0" y="77"/>
                    <a:pt x="0" y="231"/>
                  </a:cubicBezTo>
                  <a:lnTo>
                    <a:pt x="0" y="15516"/>
                  </a:lnTo>
                  <a:cubicBezTo>
                    <a:pt x="0" y="15642"/>
                    <a:pt x="91" y="15733"/>
                    <a:pt x="218" y="15733"/>
                  </a:cubicBezTo>
                  <a:cubicBezTo>
                    <a:pt x="344" y="15733"/>
                    <a:pt x="453" y="15624"/>
                    <a:pt x="453" y="15516"/>
                  </a:cubicBezTo>
                  <a:lnTo>
                    <a:pt x="453" y="231"/>
                  </a:lnTo>
                  <a:cubicBezTo>
                    <a:pt x="453" y="77"/>
                    <a:pt x="34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2296700" y="4200750"/>
              <a:ext cx="292775" cy="244975"/>
            </a:xfrm>
            <a:custGeom>
              <a:avLst/>
              <a:gdLst/>
              <a:ahLst/>
              <a:cxnLst/>
              <a:rect l="l" t="t" r="r" b="b"/>
              <a:pathLst>
                <a:path w="11711" h="9799" extrusionOk="0">
                  <a:moveTo>
                    <a:pt x="381" y="0"/>
                  </a:moveTo>
                  <a:cubicBezTo>
                    <a:pt x="381" y="0"/>
                    <a:pt x="1" y="9689"/>
                    <a:pt x="5868" y="9798"/>
                  </a:cubicBezTo>
                  <a:cubicBezTo>
                    <a:pt x="5896" y="9798"/>
                    <a:pt x="5923" y="9798"/>
                    <a:pt x="5950" y="9798"/>
                  </a:cubicBezTo>
                  <a:cubicBezTo>
                    <a:pt x="11711" y="9798"/>
                    <a:pt x="10957" y="200"/>
                    <a:pt x="10957" y="200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2906550" y="4220225"/>
              <a:ext cx="292725" cy="244525"/>
            </a:xfrm>
            <a:custGeom>
              <a:avLst/>
              <a:gdLst/>
              <a:ahLst/>
              <a:cxnLst/>
              <a:rect l="l" t="t" r="r" b="b"/>
              <a:pathLst>
                <a:path w="11709" h="9781" extrusionOk="0">
                  <a:moveTo>
                    <a:pt x="381" y="0"/>
                  </a:moveTo>
                  <a:cubicBezTo>
                    <a:pt x="381" y="0"/>
                    <a:pt x="0" y="9689"/>
                    <a:pt x="5850" y="9779"/>
                  </a:cubicBezTo>
                  <a:cubicBezTo>
                    <a:pt x="5883" y="9780"/>
                    <a:pt x="5915" y="9780"/>
                    <a:pt x="5947" y="9780"/>
                  </a:cubicBezTo>
                  <a:cubicBezTo>
                    <a:pt x="11709" y="9780"/>
                    <a:pt x="10939" y="181"/>
                    <a:pt x="10939" y="181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2233325" y="4135050"/>
              <a:ext cx="13600" cy="28150"/>
            </a:xfrm>
            <a:custGeom>
              <a:avLst/>
              <a:gdLst/>
              <a:ahLst/>
              <a:cxnLst/>
              <a:rect l="l" t="t" r="r" b="b"/>
              <a:pathLst>
                <a:path w="544" h="1126" extrusionOk="0">
                  <a:moveTo>
                    <a:pt x="294" y="0"/>
                  </a:moveTo>
                  <a:cubicBezTo>
                    <a:pt x="182" y="0"/>
                    <a:pt x="90" y="86"/>
                    <a:pt x="73" y="202"/>
                  </a:cubicBezTo>
                  <a:cubicBezTo>
                    <a:pt x="73" y="202"/>
                    <a:pt x="55" y="437"/>
                    <a:pt x="1" y="872"/>
                  </a:cubicBezTo>
                  <a:cubicBezTo>
                    <a:pt x="1" y="998"/>
                    <a:pt x="91" y="1125"/>
                    <a:pt x="200" y="1125"/>
                  </a:cubicBezTo>
                  <a:lnTo>
                    <a:pt x="236" y="1125"/>
                  </a:lnTo>
                  <a:cubicBezTo>
                    <a:pt x="345" y="1125"/>
                    <a:pt x="435" y="1053"/>
                    <a:pt x="453" y="926"/>
                  </a:cubicBezTo>
                  <a:cubicBezTo>
                    <a:pt x="508" y="491"/>
                    <a:pt x="526" y="256"/>
                    <a:pt x="526" y="256"/>
                  </a:cubicBezTo>
                  <a:cubicBezTo>
                    <a:pt x="544" y="129"/>
                    <a:pt x="453" y="21"/>
                    <a:pt x="327" y="2"/>
                  </a:cubicBezTo>
                  <a:cubicBezTo>
                    <a:pt x="316" y="1"/>
                    <a:pt x="305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2217925" y="4195700"/>
              <a:ext cx="57525" cy="655725"/>
            </a:xfrm>
            <a:custGeom>
              <a:avLst/>
              <a:gdLst/>
              <a:ahLst/>
              <a:cxnLst/>
              <a:rect l="l" t="t" r="r" b="b"/>
              <a:pathLst>
                <a:path w="2301" h="26229" extrusionOk="0">
                  <a:moveTo>
                    <a:pt x="675" y="1"/>
                  </a:moveTo>
                  <a:cubicBezTo>
                    <a:pt x="562" y="1"/>
                    <a:pt x="470" y="86"/>
                    <a:pt x="454" y="202"/>
                  </a:cubicBezTo>
                  <a:cubicBezTo>
                    <a:pt x="417" y="601"/>
                    <a:pt x="381" y="1053"/>
                    <a:pt x="345" y="1524"/>
                  </a:cubicBezTo>
                  <a:cubicBezTo>
                    <a:pt x="345" y="1651"/>
                    <a:pt x="436" y="1760"/>
                    <a:pt x="562" y="1760"/>
                  </a:cubicBezTo>
                  <a:lnTo>
                    <a:pt x="580" y="1760"/>
                  </a:lnTo>
                  <a:lnTo>
                    <a:pt x="580" y="1778"/>
                  </a:lnTo>
                  <a:cubicBezTo>
                    <a:pt x="689" y="1778"/>
                    <a:pt x="798" y="1669"/>
                    <a:pt x="798" y="1561"/>
                  </a:cubicBezTo>
                  <a:cubicBezTo>
                    <a:pt x="834" y="1090"/>
                    <a:pt x="870" y="637"/>
                    <a:pt x="906" y="239"/>
                  </a:cubicBezTo>
                  <a:cubicBezTo>
                    <a:pt x="924" y="112"/>
                    <a:pt x="834" y="3"/>
                    <a:pt x="707" y="3"/>
                  </a:cubicBezTo>
                  <a:cubicBezTo>
                    <a:pt x="696" y="2"/>
                    <a:pt x="686" y="1"/>
                    <a:pt x="675" y="1"/>
                  </a:cubicBezTo>
                  <a:close/>
                  <a:moveTo>
                    <a:pt x="472" y="3064"/>
                  </a:moveTo>
                  <a:cubicBezTo>
                    <a:pt x="345" y="3064"/>
                    <a:pt x="236" y="3154"/>
                    <a:pt x="236" y="3281"/>
                  </a:cubicBezTo>
                  <a:cubicBezTo>
                    <a:pt x="200" y="3697"/>
                    <a:pt x="182" y="4150"/>
                    <a:pt x="146" y="4603"/>
                  </a:cubicBezTo>
                  <a:cubicBezTo>
                    <a:pt x="146" y="4730"/>
                    <a:pt x="236" y="4838"/>
                    <a:pt x="363" y="4838"/>
                  </a:cubicBezTo>
                  <a:lnTo>
                    <a:pt x="381" y="4838"/>
                  </a:lnTo>
                  <a:cubicBezTo>
                    <a:pt x="508" y="4838"/>
                    <a:pt x="599" y="4748"/>
                    <a:pt x="599" y="4621"/>
                  </a:cubicBezTo>
                  <a:cubicBezTo>
                    <a:pt x="635" y="4168"/>
                    <a:pt x="653" y="3734"/>
                    <a:pt x="689" y="3317"/>
                  </a:cubicBezTo>
                  <a:cubicBezTo>
                    <a:pt x="689" y="3190"/>
                    <a:pt x="599" y="3082"/>
                    <a:pt x="472" y="3064"/>
                  </a:cubicBezTo>
                  <a:close/>
                  <a:moveTo>
                    <a:pt x="309" y="6142"/>
                  </a:moveTo>
                  <a:cubicBezTo>
                    <a:pt x="182" y="6142"/>
                    <a:pt x="73" y="6251"/>
                    <a:pt x="73" y="6378"/>
                  </a:cubicBezTo>
                  <a:cubicBezTo>
                    <a:pt x="55" y="6794"/>
                    <a:pt x="37" y="7247"/>
                    <a:pt x="37" y="7700"/>
                  </a:cubicBezTo>
                  <a:cubicBezTo>
                    <a:pt x="37" y="7826"/>
                    <a:pt x="128" y="7917"/>
                    <a:pt x="254" y="7917"/>
                  </a:cubicBezTo>
                  <a:cubicBezTo>
                    <a:pt x="381" y="7917"/>
                    <a:pt x="490" y="7808"/>
                    <a:pt x="490" y="7682"/>
                  </a:cubicBezTo>
                  <a:cubicBezTo>
                    <a:pt x="490" y="7247"/>
                    <a:pt x="508" y="6794"/>
                    <a:pt x="526" y="6378"/>
                  </a:cubicBezTo>
                  <a:cubicBezTo>
                    <a:pt x="526" y="6251"/>
                    <a:pt x="436" y="6142"/>
                    <a:pt x="309" y="6142"/>
                  </a:cubicBezTo>
                  <a:close/>
                  <a:moveTo>
                    <a:pt x="218" y="9221"/>
                  </a:moveTo>
                  <a:cubicBezTo>
                    <a:pt x="91" y="9239"/>
                    <a:pt x="1" y="9330"/>
                    <a:pt x="1" y="9456"/>
                  </a:cubicBezTo>
                  <a:lnTo>
                    <a:pt x="1" y="10543"/>
                  </a:lnTo>
                  <a:lnTo>
                    <a:pt x="1" y="10778"/>
                  </a:lnTo>
                  <a:cubicBezTo>
                    <a:pt x="1" y="10905"/>
                    <a:pt x="91" y="10996"/>
                    <a:pt x="218" y="10996"/>
                  </a:cubicBezTo>
                  <a:cubicBezTo>
                    <a:pt x="345" y="10996"/>
                    <a:pt x="454" y="10887"/>
                    <a:pt x="454" y="10760"/>
                  </a:cubicBezTo>
                  <a:lnTo>
                    <a:pt x="454" y="10543"/>
                  </a:lnTo>
                  <a:lnTo>
                    <a:pt x="454" y="9456"/>
                  </a:lnTo>
                  <a:cubicBezTo>
                    <a:pt x="454" y="9330"/>
                    <a:pt x="345" y="9221"/>
                    <a:pt x="218" y="9221"/>
                  </a:cubicBezTo>
                  <a:close/>
                  <a:moveTo>
                    <a:pt x="236" y="12299"/>
                  </a:moveTo>
                  <a:cubicBezTo>
                    <a:pt x="110" y="12299"/>
                    <a:pt x="19" y="12408"/>
                    <a:pt x="19" y="12535"/>
                  </a:cubicBezTo>
                  <a:cubicBezTo>
                    <a:pt x="19" y="12970"/>
                    <a:pt x="37" y="13404"/>
                    <a:pt x="55" y="13857"/>
                  </a:cubicBezTo>
                  <a:cubicBezTo>
                    <a:pt x="55" y="13984"/>
                    <a:pt x="146" y="14074"/>
                    <a:pt x="273" y="14074"/>
                  </a:cubicBezTo>
                  <a:cubicBezTo>
                    <a:pt x="399" y="14074"/>
                    <a:pt x="508" y="13966"/>
                    <a:pt x="508" y="13839"/>
                  </a:cubicBezTo>
                  <a:cubicBezTo>
                    <a:pt x="490" y="13404"/>
                    <a:pt x="472" y="12970"/>
                    <a:pt x="472" y="12535"/>
                  </a:cubicBezTo>
                  <a:cubicBezTo>
                    <a:pt x="472" y="12408"/>
                    <a:pt x="363" y="12299"/>
                    <a:pt x="236" y="12299"/>
                  </a:cubicBezTo>
                  <a:close/>
                  <a:moveTo>
                    <a:pt x="345" y="15378"/>
                  </a:moveTo>
                  <a:cubicBezTo>
                    <a:pt x="218" y="15378"/>
                    <a:pt x="128" y="15487"/>
                    <a:pt x="128" y="15614"/>
                  </a:cubicBezTo>
                  <a:cubicBezTo>
                    <a:pt x="164" y="16066"/>
                    <a:pt x="182" y="16501"/>
                    <a:pt x="218" y="16936"/>
                  </a:cubicBezTo>
                  <a:cubicBezTo>
                    <a:pt x="236" y="17062"/>
                    <a:pt x="327" y="17153"/>
                    <a:pt x="454" y="17153"/>
                  </a:cubicBezTo>
                  <a:lnTo>
                    <a:pt x="472" y="17153"/>
                  </a:lnTo>
                  <a:cubicBezTo>
                    <a:pt x="599" y="17135"/>
                    <a:pt x="689" y="17026"/>
                    <a:pt x="671" y="16899"/>
                  </a:cubicBezTo>
                  <a:cubicBezTo>
                    <a:pt x="635" y="16465"/>
                    <a:pt x="617" y="16030"/>
                    <a:pt x="580" y="15595"/>
                  </a:cubicBezTo>
                  <a:cubicBezTo>
                    <a:pt x="580" y="15469"/>
                    <a:pt x="472" y="15378"/>
                    <a:pt x="345" y="15378"/>
                  </a:cubicBezTo>
                  <a:close/>
                  <a:moveTo>
                    <a:pt x="613" y="18454"/>
                  </a:moveTo>
                  <a:cubicBezTo>
                    <a:pt x="602" y="18454"/>
                    <a:pt x="591" y="18455"/>
                    <a:pt x="580" y="18457"/>
                  </a:cubicBezTo>
                  <a:cubicBezTo>
                    <a:pt x="454" y="18457"/>
                    <a:pt x="363" y="18583"/>
                    <a:pt x="381" y="18710"/>
                  </a:cubicBezTo>
                  <a:cubicBezTo>
                    <a:pt x="417" y="19145"/>
                    <a:pt x="472" y="19579"/>
                    <a:pt x="544" y="20014"/>
                  </a:cubicBezTo>
                  <a:cubicBezTo>
                    <a:pt x="544" y="20141"/>
                    <a:pt x="653" y="20213"/>
                    <a:pt x="762" y="20213"/>
                  </a:cubicBezTo>
                  <a:lnTo>
                    <a:pt x="780" y="20213"/>
                  </a:lnTo>
                  <a:cubicBezTo>
                    <a:pt x="906" y="20195"/>
                    <a:pt x="997" y="20087"/>
                    <a:pt x="979" y="19960"/>
                  </a:cubicBezTo>
                  <a:cubicBezTo>
                    <a:pt x="924" y="19525"/>
                    <a:pt x="870" y="19091"/>
                    <a:pt x="834" y="18656"/>
                  </a:cubicBezTo>
                  <a:cubicBezTo>
                    <a:pt x="817" y="18540"/>
                    <a:pt x="725" y="18454"/>
                    <a:pt x="613" y="18454"/>
                  </a:cubicBezTo>
                  <a:close/>
                  <a:moveTo>
                    <a:pt x="1029" y="21506"/>
                  </a:moveTo>
                  <a:cubicBezTo>
                    <a:pt x="899" y="21506"/>
                    <a:pt x="767" y="21607"/>
                    <a:pt x="798" y="21771"/>
                  </a:cubicBezTo>
                  <a:cubicBezTo>
                    <a:pt x="870" y="22223"/>
                    <a:pt x="961" y="22658"/>
                    <a:pt x="1051" y="23075"/>
                  </a:cubicBezTo>
                  <a:cubicBezTo>
                    <a:pt x="1069" y="23183"/>
                    <a:pt x="1160" y="23256"/>
                    <a:pt x="1269" y="23256"/>
                  </a:cubicBezTo>
                  <a:lnTo>
                    <a:pt x="1323" y="23256"/>
                  </a:lnTo>
                  <a:cubicBezTo>
                    <a:pt x="1450" y="23238"/>
                    <a:pt x="1522" y="23111"/>
                    <a:pt x="1504" y="22984"/>
                  </a:cubicBezTo>
                  <a:cubicBezTo>
                    <a:pt x="1413" y="22568"/>
                    <a:pt x="1323" y="22133"/>
                    <a:pt x="1250" y="21698"/>
                  </a:cubicBezTo>
                  <a:cubicBezTo>
                    <a:pt x="1227" y="21565"/>
                    <a:pt x="1129" y="21506"/>
                    <a:pt x="1029" y="21506"/>
                  </a:cubicBezTo>
                  <a:close/>
                  <a:moveTo>
                    <a:pt x="1673" y="24516"/>
                  </a:moveTo>
                  <a:cubicBezTo>
                    <a:pt x="1541" y="24516"/>
                    <a:pt x="1407" y="24624"/>
                    <a:pt x="1450" y="24795"/>
                  </a:cubicBezTo>
                  <a:cubicBezTo>
                    <a:pt x="1558" y="25248"/>
                    <a:pt x="1685" y="25664"/>
                    <a:pt x="1830" y="26081"/>
                  </a:cubicBezTo>
                  <a:cubicBezTo>
                    <a:pt x="1846" y="26162"/>
                    <a:pt x="1935" y="26228"/>
                    <a:pt x="2018" y="26228"/>
                  </a:cubicBezTo>
                  <a:cubicBezTo>
                    <a:pt x="2028" y="26228"/>
                    <a:pt x="2038" y="26228"/>
                    <a:pt x="2047" y="26226"/>
                  </a:cubicBezTo>
                  <a:lnTo>
                    <a:pt x="2120" y="26226"/>
                  </a:lnTo>
                  <a:cubicBezTo>
                    <a:pt x="2228" y="26189"/>
                    <a:pt x="2301" y="26063"/>
                    <a:pt x="2265" y="25936"/>
                  </a:cubicBezTo>
                  <a:cubicBezTo>
                    <a:pt x="2120" y="25538"/>
                    <a:pt x="1993" y="25121"/>
                    <a:pt x="1884" y="24686"/>
                  </a:cubicBezTo>
                  <a:cubicBezTo>
                    <a:pt x="1855" y="24568"/>
                    <a:pt x="1764" y="24516"/>
                    <a:pt x="1673" y="24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2277475" y="4881150"/>
              <a:ext cx="21075" cy="27250"/>
            </a:xfrm>
            <a:custGeom>
              <a:avLst/>
              <a:gdLst/>
              <a:ahLst/>
              <a:cxnLst/>
              <a:rect l="l" t="t" r="r" b="b"/>
              <a:pathLst>
                <a:path w="843" h="1090" extrusionOk="0">
                  <a:moveTo>
                    <a:pt x="290" y="1"/>
                  </a:moveTo>
                  <a:cubicBezTo>
                    <a:pt x="144" y="1"/>
                    <a:pt x="0" y="142"/>
                    <a:pt x="82" y="329"/>
                  </a:cubicBezTo>
                  <a:cubicBezTo>
                    <a:pt x="172" y="546"/>
                    <a:pt x="263" y="745"/>
                    <a:pt x="372" y="945"/>
                  </a:cubicBezTo>
                  <a:cubicBezTo>
                    <a:pt x="408" y="1035"/>
                    <a:pt x="480" y="1071"/>
                    <a:pt x="571" y="1089"/>
                  </a:cubicBezTo>
                  <a:lnTo>
                    <a:pt x="571" y="1071"/>
                  </a:lnTo>
                  <a:cubicBezTo>
                    <a:pt x="734" y="1071"/>
                    <a:pt x="842" y="908"/>
                    <a:pt x="770" y="745"/>
                  </a:cubicBezTo>
                  <a:cubicBezTo>
                    <a:pt x="679" y="546"/>
                    <a:pt x="589" y="347"/>
                    <a:pt x="498" y="148"/>
                  </a:cubicBezTo>
                  <a:cubicBezTo>
                    <a:pt x="453" y="44"/>
                    <a:pt x="371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3203100" y="4157625"/>
              <a:ext cx="76075" cy="738100"/>
            </a:xfrm>
            <a:custGeom>
              <a:avLst/>
              <a:gdLst/>
              <a:ahLst/>
              <a:cxnLst/>
              <a:rect l="l" t="t" r="r" b="b"/>
              <a:pathLst>
                <a:path w="3043" h="29524" extrusionOk="0">
                  <a:moveTo>
                    <a:pt x="1772" y="1"/>
                  </a:moveTo>
                  <a:cubicBezTo>
                    <a:pt x="1622" y="1"/>
                    <a:pt x="1471" y="157"/>
                    <a:pt x="1558" y="331"/>
                  </a:cubicBezTo>
                  <a:cubicBezTo>
                    <a:pt x="1757" y="729"/>
                    <a:pt x="1902" y="1128"/>
                    <a:pt x="1992" y="1562"/>
                  </a:cubicBezTo>
                  <a:cubicBezTo>
                    <a:pt x="2010" y="1653"/>
                    <a:pt x="2101" y="1725"/>
                    <a:pt x="2210" y="1725"/>
                  </a:cubicBezTo>
                  <a:lnTo>
                    <a:pt x="2264" y="1725"/>
                  </a:lnTo>
                  <a:cubicBezTo>
                    <a:pt x="2391" y="1707"/>
                    <a:pt x="2463" y="1580"/>
                    <a:pt x="2427" y="1454"/>
                  </a:cubicBezTo>
                  <a:cubicBezTo>
                    <a:pt x="2336" y="983"/>
                    <a:pt x="2173" y="530"/>
                    <a:pt x="1956" y="114"/>
                  </a:cubicBezTo>
                  <a:cubicBezTo>
                    <a:pt x="1910" y="34"/>
                    <a:pt x="1841" y="1"/>
                    <a:pt x="1772" y="1"/>
                  </a:cubicBezTo>
                  <a:close/>
                  <a:moveTo>
                    <a:pt x="2553" y="3056"/>
                  </a:moveTo>
                  <a:cubicBezTo>
                    <a:pt x="2428" y="3056"/>
                    <a:pt x="2298" y="3149"/>
                    <a:pt x="2318" y="3319"/>
                  </a:cubicBezTo>
                  <a:cubicBezTo>
                    <a:pt x="2373" y="3735"/>
                    <a:pt x="2427" y="4188"/>
                    <a:pt x="2463" y="4659"/>
                  </a:cubicBezTo>
                  <a:cubicBezTo>
                    <a:pt x="2481" y="4768"/>
                    <a:pt x="2572" y="4858"/>
                    <a:pt x="2680" y="4858"/>
                  </a:cubicBezTo>
                  <a:lnTo>
                    <a:pt x="2717" y="4858"/>
                  </a:lnTo>
                  <a:cubicBezTo>
                    <a:pt x="2843" y="4840"/>
                    <a:pt x="2934" y="4732"/>
                    <a:pt x="2916" y="4605"/>
                  </a:cubicBezTo>
                  <a:cubicBezTo>
                    <a:pt x="2880" y="4134"/>
                    <a:pt x="2825" y="3681"/>
                    <a:pt x="2771" y="3247"/>
                  </a:cubicBezTo>
                  <a:cubicBezTo>
                    <a:pt x="2755" y="3117"/>
                    <a:pt x="2655" y="3056"/>
                    <a:pt x="2553" y="3056"/>
                  </a:cubicBezTo>
                  <a:close/>
                  <a:moveTo>
                    <a:pt x="2789" y="6216"/>
                  </a:moveTo>
                  <a:cubicBezTo>
                    <a:pt x="2662" y="6216"/>
                    <a:pt x="2572" y="6325"/>
                    <a:pt x="2572" y="6452"/>
                  </a:cubicBezTo>
                  <a:cubicBezTo>
                    <a:pt x="2590" y="6868"/>
                    <a:pt x="2590" y="7321"/>
                    <a:pt x="2590" y="7810"/>
                  </a:cubicBezTo>
                  <a:cubicBezTo>
                    <a:pt x="2590" y="7937"/>
                    <a:pt x="2699" y="8027"/>
                    <a:pt x="2807" y="8027"/>
                  </a:cubicBezTo>
                  <a:cubicBezTo>
                    <a:pt x="2934" y="8027"/>
                    <a:pt x="3043" y="7937"/>
                    <a:pt x="3043" y="7810"/>
                  </a:cubicBezTo>
                  <a:cubicBezTo>
                    <a:pt x="3043" y="7339"/>
                    <a:pt x="3024" y="6887"/>
                    <a:pt x="3024" y="6452"/>
                  </a:cubicBezTo>
                  <a:cubicBezTo>
                    <a:pt x="3024" y="6325"/>
                    <a:pt x="2916" y="6216"/>
                    <a:pt x="2789" y="6216"/>
                  </a:cubicBezTo>
                  <a:close/>
                  <a:moveTo>
                    <a:pt x="2789" y="9386"/>
                  </a:moveTo>
                  <a:cubicBezTo>
                    <a:pt x="2662" y="9386"/>
                    <a:pt x="2554" y="9476"/>
                    <a:pt x="2554" y="9603"/>
                  </a:cubicBezTo>
                  <a:cubicBezTo>
                    <a:pt x="2536" y="10038"/>
                    <a:pt x="2517" y="10490"/>
                    <a:pt x="2499" y="10961"/>
                  </a:cubicBezTo>
                  <a:cubicBezTo>
                    <a:pt x="2499" y="11088"/>
                    <a:pt x="2590" y="11197"/>
                    <a:pt x="2735" y="11197"/>
                  </a:cubicBezTo>
                  <a:cubicBezTo>
                    <a:pt x="2862" y="11197"/>
                    <a:pt x="2952" y="11088"/>
                    <a:pt x="2952" y="10961"/>
                  </a:cubicBezTo>
                  <a:cubicBezTo>
                    <a:pt x="2970" y="10490"/>
                    <a:pt x="2988" y="10038"/>
                    <a:pt x="3006" y="9603"/>
                  </a:cubicBezTo>
                  <a:cubicBezTo>
                    <a:pt x="3006" y="9476"/>
                    <a:pt x="2916" y="9386"/>
                    <a:pt x="2789" y="9386"/>
                  </a:cubicBezTo>
                  <a:close/>
                  <a:moveTo>
                    <a:pt x="2644" y="12555"/>
                  </a:moveTo>
                  <a:cubicBezTo>
                    <a:pt x="2517" y="12555"/>
                    <a:pt x="2409" y="12645"/>
                    <a:pt x="2391" y="12772"/>
                  </a:cubicBezTo>
                  <a:cubicBezTo>
                    <a:pt x="2373" y="13207"/>
                    <a:pt x="2318" y="13659"/>
                    <a:pt x="2282" y="14130"/>
                  </a:cubicBezTo>
                  <a:cubicBezTo>
                    <a:pt x="2282" y="14257"/>
                    <a:pt x="2373" y="14366"/>
                    <a:pt x="2499" y="14366"/>
                  </a:cubicBezTo>
                  <a:lnTo>
                    <a:pt x="2517" y="14366"/>
                  </a:lnTo>
                  <a:cubicBezTo>
                    <a:pt x="2626" y="14366"/>
                    <a:pt x="2735" y="14275"/>
                    <a:pt x="2735" y="14167"/>
                  </a:cubicBezTo>
                  <a:cubicBezTo>
                    <a:pt x="2771" y="13696"/>
                    <a:pt x="2825" y="13243"/>
                    <a:pt x="2843" y="12808"/>
                  </a:cubicBezTo>
                  <a:cubicBezTo>
                    <a:pt x="2862" y="12682"/>
                    <a:pt x="2771" y="12573"/>
                    <a:pt x="2644" y="12555"/>
                  </a:cubicBezTo>
                  <a:close/>
                  <a:moveTo>
                    <a:pt x="2354" y="15724"/>
                  </a:moveTo>
                  <a:cubicBezTo>
                    <a:pt x="2228" y="15724"/>
                    <a:pt x="2119" y="15815"/>
                    <a:pt x="2119" y="15941"/>
                  </a:cubicBezTo>
                  <a:cubicBezTo>
                    <a:pt x="2065" y="16376"/>
                    <a:pt x="2010" y="16829"/>
                    <a:pt x="1956" y="17299"/>
                  </a:cubicBezTo>
                  <a:cubicBezTo>
                    <a:pt x="1938" y="17408"/>
                    <a:pt x="2028" y="17535"/>
                    <a:pt x="2155" y="17535"/>
                  </a:cubicBezTo>
                  <a:lnTo>
                    <a:pt x="2173" y="17535"/>
                  </a:lnTo>
                  <a:cubicBezTo>
                    <a:pt x="2300" y="17535"/>
                    <a:pt x="2391" y="17444"/>
                    <a:pt x="2409" y="17336"/>
                  </a:cubicBezTo>
                  <a:cubicBezTo>
                    <a:pt x="2463" y="16865"/>
                    <a:pt x="2517" y="16412"/>
                    <a:pt x="2554" y="15978"/>
                  </a:cubicBezTo>
                  <a:cubicBezTo>
                    <a:pt x="2572" y="15851"/>
                    <a:pt x="2481" y="15742"/>
                    <a:pt x="2354" y="15724"/>
                  </a:cubicBezTo>
                  <a:close/>
                  <a:moveTo>
                    <a:pt x="1954" y="18890"/>
                  </a:moveTo>
                  <a:cubicBezTo>
                    <a:pt x="1841" y="18890"/>
                    <a:pt x="1737" y="18960"/>
                    <a:pt x="1721" y="19074"/>
                  </a:cubicBezTo>
                  <a:cubicBezTo>
                    <a:pt x="1666" y="19527"/>
                    <a:pt x="1612" y="19980"/>
                    <a:pt x="1540" y="20432"/>
                  </a:cubicBezTo>
                  <a:cubicBezTo>
                    <a:pt x="1521" y="20559"/>
                    <a:pt x="1612" y="20668"/>
                    <a:pt x="1739" y="20686"/>
                  </a:cubicBezTo>
                  <a:lnTo>
                    <a:pt x="1775" y="20686"/>
                  </a:lnTo>
                  <a:cubicBezTo>
                    <a:pt x="1884" y="20686"/>
                    <a:pt x="1974" y="20614"/>
                    <a:pt x="1992" y="20505"/>
                  </a:cubicBezTo>
                  <a:cubicBezTo>
                    <a:pt x="2065" y="20034"/>
                    <a:pt x="2119" y="19581"/>
                    <a:pt x="2173" y="19147"/>
                  </a:cubicBezTo>
                  <a:cubicBezTo>
                    <a:pt x="2191" y="19020"/>
                    <a:pt x="2119" y="18911"/>
                    <a:pt x="1992" y="18893"/>
                  </a:cubicBezTo>
                  <a:cubicBezTo>
                    <a:pt x="1979" y="18891"/>
                    <a:pt x="1966" y="18890"/>
                    <a:pt x="1954" y="18890"/>
                  </a:cubicBezTo>
                  <a:close/>
                  <a:moveTo>
                    <a:pt x="1507" y="22024"/>
                  </a:moveTo>
                  <a:cubicBezTo>
                    <a:pt x="1395" y="22024"/>
                    <a:pt x="1303" y="22109"/>
                    <a:pt x="1286" y="22225"/>
                  </a:cubicBezTo>
                  <a:cubicBezTo>
                    <a:pt x="1214" y="22660"/>
                    <a:pt x="1123" y="23113"/>
                    <a:pt x="1051" y="23565"/>
                  </a:cubicBezTo>
                  <a:cubicBezTo>
                    <a:pt x="1032" y="23692"/>
                    <a:pt x="1123" y="23801"/>
                    <a:pt x="1250" y="23819"/>
                  </a:cubicBezTo>
                  <a:lnTo>
                    <a:pt x="1286" y="23819"/>
                  </a:lnTo>
                  <a:cubicBezTo>
                    <a:pt x="1395" y="23819"/>
                    <a:pt x="1485" y="23746"/>
                    <a:pt x="1503" y="23638"/>
                  </a:cubicBezTo>
                  <a:cubicBezTo>
                    <a:pt x="1594" y="23185"/>
                    <a:pt x="1666" y="22732"/>
                    <a:pt x="1739" y="22298"/>
                  </a:cubicBezTo>
                  <a:cubicBezTo>
                    <a:pt x="1757" y="22171"/>
                    <a:pt x="1666" y="22044"/>
                    <a:pt x="1540" y="22026"/>
                  </a:cubicBezTo>
                  <a:cubicBezTo>
                    <a:pt x="1529" y="22025"/>
                    <a:pt x="1518" y="22024"/>
                    <a:pt x="1507" y="22024"/>
                  </a:cubicBezTo>
                  <a:close/>
                  <a:moveTo>
                    <a:pt x="975" y="25160"/>
                  </a:moveTo>
                  <a:cubicBezTo>
                    <a:pt x="874" y="25160"/>
                    <a:pt x="777" y="25222"/>
                    <a:pt x="761" y="25358"/>
                  </a:cubicBezTo>
                  <a:cubicBezTo>
                    <a:pt x="670" y="25793"/>
                    <a:pt x="598" y="26227"/>
                    <a:pt x="507" y="26680"/>
                  </a:cubicBezTo>
                  <a:cubicBezTo>
                    <a:pt x="489" y="26807"/>
                    <a:pt x="562" y="26934"/>
                    <a:pt x="688" y="26952"/>
                  </a:cubicBezTo>
                  <a:lnTo>
                    <a:pt x="725" y="26952"/>
                  </a:lnTo>
                  <a:cubicBezTo>
                    <a:pt x="833" y="26952"/>
                    <a:pt x="942" y="26879"/>
                    <a:pt x="960" y="26771"/>
                  </a:cubicBezTo>
                  <a:cubicBezTo>
                    <a:pt x="1051" y="26318"/>
                    <a:pt x="1123" y="25865"/>
                    <a:pt x="1214" y="25431"/>
                  </a:cubicBezTo>
                  <a:cubicBezTo>
                    <a:pt x="1234" y="25259"/>
                    <a:pt x="1102" y="25160"/>
                    <a:pt x="975" y="25160"/>
                  </a:cubicBezTo>
                  <a:close/>
                  <a:moveTo>
                    <a:pt x="394" y="28282"/>
                  </a:moveTo>
                  <a:cubicBezTo>
                    <a:pt x="295" y="28282"/>
                    <a:pt x="194" y="28341"/>
                    <a:pt x="163" y="28473"/>
                  </a:cubicBezTo>
                  <a:lnTo>
                    <a:pt x="18" y="29252"/>
                  </a:lnTo>
                  <a:cubicBezTo>
                    <a:pt x="0" y="29379"/>
                    <a:pt x="73" y="29487"/>
                    <a:pt x="199" y="29523"/>
                  </a:cubicBezTo>
                  <a:lnTo>
                    <a:pt x="236" y="29523"/>
                  </a:lnTo>
                  <a:cubicBezTo>
                    <a:pt x="344" y="29523"/>
                    <a:pt x="453" y="29451"/>
                    <a:pt x="471" y="29342"/>
                  </a:cubicBezTo>
                  <a:lnTo>
                    <a:pt x="616" y="28564"/>
                  </a:lnTo>
                  <a:cubicBezTo>
                    <a:pt x="657" y="28387"/>
                    <a:pt x="527" y="28282"/>
                    <a:pt x="394" y="28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3238400" y="1745100"/>
              <a:ext cx="82875" cy="184300"/>
            </a:xfrm>
            <a:custGeom>
              <a:avLst/>
              <a:gdLst/>
              <a:ahLst/>
              <a:cxnLst/>
              <a:rect l="l" t="t" r="r" b="b"/>
              <a:pathLst>
                <a:path w="3315" h="7372" extrusionOk="0">
                  <a:moveTo>
                    <a:pt x="254" y="1"/>
                  </a:moveTo>
                  <a:lnTo>
                    <a:pt x="1" y="7371"/>
                  </a:lnTo>
                  <a:cubicBezTo>
                    <a:pt x="1" y="7371"/>
                    <a:pt x="3025" y="6466"/>
                    <a:pt x="3224" y="5596"/>
                  </a:cubicBezTo>
                  <a:cubicBezTo>
                    <a:pt x="3315" y="5216"/>
                    <a:pt x="254" y="1"/>
                    <a:pt x="254" y="1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2339725" y="1222975"/>
              <a:ext cx="1075725" cy="1293625"/>
            </a:xfrm>
            <a:custGeom>
              <a:avLst/>
              <a:gdLst/>
              <a:ahLst/>
              <a:cxnLst/>
              <a:rect l="l" t="t" r="r" b="b"/>
              <a:pathLst>
                <a:path w="43029" h="51745" extrusionOk="0">
                  <a:moveTo>
                    <a:pt x="18891" y="1"/>
                  </a:moveTo>
                  <a:cubicBezTo>
                    <a:pt x="17434" y="1"/>
                    <a:pt x="15843" y="131"/>
                    <a:pt x="14108" y="422"/>
                  </a:cubicBezTo>
                  <a:cubicBezTo>
                    <a:pt x="381" y="2704"/>
                    <a:pt x="0" y="16431"/>
                    <a:pt x="3821" y="27477"/>
                  </a:cubicBezTo>
                  <a:cubicBezTo>
                    <a:pt x="6393" y="34957"/>
                    <a:pt x="8675" y="40806"/>
                    <a:pt x="15086" y="42726"/>
                  </a:cubicBezTo>
                  <a:lnTo>
                    <a:pt x="15086" y="49118"/>
                  </a:lnTo>
                  <a:cubicBezTo>
                    <a:pt x="16734" y="50784"/>
                    <a:pt x="18961" y="51726"/>
                    <a:pt x="21297" y="51744"/>
                  </a:cubicBezTo>
                  <a:cubicBezTo>
                    <a:pt x="23688" y="51726"/>
                    <a:pt x="26024" y="51165"/>
                    <a:pt x="28143" y="50078"/>
                  </a:cubicBezTo>
                  <a:lnTo>
                    <a:pt x="28143" y="42381"/>
                  </a:lnTo>
                  <a:cubicBezTo>
                    <a:pt x="43029" y="38615"/>
                    <a:pt x="34807" y="10943"/>
                    <a:pt x="33666" y="8426"/>
                  </a:cubicBezTo>
                  <a:cubicBezTo>
                    <a:pt x="32669" y="6196"/>
                    <a:pt x="28951" y="1"/>
                    <a:pt x="18891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2961325" y="2268925"/>
              <a:ext cx="90575" cy="69275"/>
            </a:xfrm>
            <a:custGeom>
              <a:avLst/>
              <a:gdLst/>
              <a:ahLst/>
              <a:cxnLst/>
              <a:rect l="l" t="t" r="r" b="b"/>
              <a:pathLst>
                <a:path w="3623" h="2771" extrusionOk="0">
                  <a:moveTo>
                    <a:pt x="1" y="0"/>
                  </a:moveTo>
                  <a:lnTo>
                    <a:pt x="1" y="0"/>
                  </a:lnTo>
                  <a:cubicBezTo>
                    <a:pt x="598" y="1376"/>
                    <a:pt x="1812" y="2409"/>
                    <a:pt x="3279" y="2771"/>
                  </a:cubicBezTo>
                  <a:lnTo>
                    <a:pt x="3279" y="525"/>
                  </a:lnTo>
                  <a:cubicBezTo>
                    <a:pt x="3405" y="507"/>
                    <a:pt x="3496" y="471"/>
                    <a:pt x="3623" y="435"/>
                  </a:cubicBezTo>
                  <a:lnTo>
                    <a:pt x="3586" y="163"/>
                  </a:lnTo>
                  <a:cubicBezTo>
                    <a:pt x="3586" y="163"/>
                    <a:pt x="2705" y="497"/>
                    <a:pt x="1716" y="497"/>
                  </a:cubicBezTo>
                  <a:cubicBezTo>
                    <a:pt x="1128" y="497"/>
                    <a:pt x="501" y="379"/>
                    <a:pt x="1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3089450" y="1755475"/>
              <a:ext cx="115475" cy="85175"/>
            </a:xfrm>
            <a:custGeom>
              <a:avLst/>
              <a:gdLst/>
              <a:ahLst/>
              <a:cxnLst/>
              <a:rect l="l" t="t" r="r" b="b"/>
              <a:pathLst>
                <a:path w="4619" h="3407" extrusionOk="0">
                  <a:moveTo>
                    <a:pt x="4091" y="0"/>
                  </a:moveTo>
                  <a:cubicBezTo>
                    <a:pt x="4080" y="0"/>
                    <a:pt x="4069" y="1"/>
                    <a:pt x="4057" y="2"/>
                  </a:cubicBezTo>
                  <a:cubicBezTo>
                    <a:pt x="3876" y="20"/>
                    <a:pt x="3731" y="183"/>
                    <a:pt x="3749" y="382"/>
                  </a:cubicBezTo>
                  <a:cubicBezTo>
                    <a:pt x="3749" y="400"/>
                    <a:pt x="3894" y="2374"/>
                    <a:pt x="2590" y="2664"/>
                  </a:cubicBezTo>
                  <a:cubicBezTo>
                    <a:pt x="2502" y="2686"/>
                    <a:pt x="2416" y="2696"/>
                    <a:pt x="2334" y="2696"/>
                  </a:cubicBezTo>
                  <a:cubicBezTo>
                    <a:pt x="1242" y="2696"/>
                    <a:pt x="725" y="923"/>
                    <a:pt x="725" y="889"/>
                  </a:cubicBezTo>
                  <a:cubicBezTo>
                    <a:pt x="680" y="755"/>
                    <a:pt x="550" y="658"/>
                    <a:pt x="404" y="658"/>
                  </a:cubicBezTo>
                  <a:cubicBezTo>
                    <a:pt x="373" y="658"/>
                    <a:pt x="341" y="662"/>
                    <a:pt x="309" y="672"/>
                  </a:cubicBezTo>
                  <a:cubicBezTo>
                    <a:pt x="127" y="708"/>
                    <a:pt x="1" y="907"/>
                    <a:pt x="55" y="1089"/>
                  </a:cubicBezTo>
                  <a:cubicBezTo>
                    <a:pt x="91" y="1197"/>
                    <a:pt x="725" y="3407"/>
                    <a:pt x="2319" y="3407"/>
                  </a:cubicBezTo>
                  <a:cubicBezTo>
                    <a:pt x="2464" y="3407"/>
                    <a:pt x="2608" y="3388"/>
                    <a:pt x="2753" y="3352"/>
                  </a:cubicBezTo>
                  <a:cubicBezTo>
                    <a:pt x="4619" y="2900"/>
                    <a:pt x="4438" y="419"/>
                    <a:pt x="4438" y="328"/>
                  </a:cubicBezTo>
                  <a:cubicBezTo>
                    <a:pt x="4420" y="140"/>
                    <a:pt x="4274" y="0"/>
                    <a:pt x="4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3051425" y="1667550"/>
              <a:ext cx="163000" cy="91600"/>
            </a:xfrm>
            <a:custGeom>
              <a:avLst/>
              <a:gdLst/>
              <a:ahLst/>
              <a:cxnLst/>
              <a:rect l="l" t="t" r="r" b="b"/>
              <a:pathLst>
                <a:path w="6520" h="3664" extrusionOk="0">
                  <a:moveTo>
                    <a:pt x="5091" y="1"/>
                  </a:moveTo>
                  <a:cubicBezTo>
                    <a:pt x="2132" y="1"/>
                    <a:pt x="303" y="2479"/>
                    <a:pt x="236" y="2595"/>
                  </a:cubicBezTo>
                  <a:cubicBezTo>
                    <a:pt x="1" y="2903"/>
                    <a:pt x="73" y="3320"/>
                    <a:pt x="381" y="3537"/>
                  </a:cubicBezTo>
                  <a:cubicBezTo>
                    <a:pt x="508" y="3628"/>
                    <a:pt x="634" y="3664"/>
                    <a:pt x="779" y="3664"/>
                  </a:cubicBezTo>
                  <a:cubicBezTo>
                    <a:pt x="997" y="3664"/>
                    <a:pt x="1196" y="3555"/>
                    <a:pt x="1323" y="3392"/>
                  </a:cubicBezTo>
                  <a:cubicBezTo>
                    <a:pt x="1339" y="3359"/>
                    <a:pt x="2812" y="1358"/>
                    <a:pt x="5110" y="1358"/>
                  </a:cubicBezTo>
                  <a:cubicBezTo>
                    <a:pt x="5297" y="1358"/>
                    <a:pt x="5489" y="1372"/>
                    <a:pt x="5687" y="1400"/>
                  </a:cubicBezTo>
                  <a:cubicBezTo>
                    <a:pt x="5727" y="1408"/>
                    <a:pt x="5766" y="1412"/>
                    <a:pt x="5806" y="1412"/>
                  </a:cubicBezTo>
                  <a:cubicBezTo>
                    <a:pt x="6125" y="1412"/>
                    <a:pt x="6417" y="1161"/>
                    <a:pt x="6466" y="839"/>
                  </a:cubicBezTo>
                  <a:cubicBezTo>
                    <a:pt x="6520" y="459"/>
                    <a:pt x="6266" y="114"/>
                    <a:pt x="5886" y="60"/>
                  </a:cubicBezTo>
                  <a:cubicBezTo>
                    <a:pt x="5613" y="20"/>
                    <a:pt x="5348" y="1"/>
                    <a:pt x="5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2945025" y="1852400"/>
              <a:ext cx="173425" cy="114575"/>
            </a:xfrm>
            <a:custGeom>
              <a:avLst/>
              <a:gdLst/>
              <a:ahLst/>
              <a:cxnLst/>
              <a:rect l="l" t="t" r="r" b="b"/>
              <a:pathLst>
                <a:path w="6937" h="4583" extrusionOk="0">
                  <a:moveTo>
                    <a:pt x="3460" y="0"/>
                  </a:moveTo>
                  <a:cubicBezTo>
                    <a:pt x="1558" y="0"/>
                    <a:pt x="1" y="1033"/>
                    <a:pt x="1" y="2300"/>
                  </a:cubicBezTo>
                  <a:cubicBezTo>
                    <a:pt x="1" y="3550"/>
                    <a:pt x="1558" y="4582"/>
                    <a:pt x="3460" y="4582"/>
                  </a:cubicBezTo>
                  <a:cubicBezTo>
                    <a:pt x="5379" y="4582"/>
                    <a:pt x="6937" y="3550"/>
                    <a:pt x="6937" y="2300"/>
                  </a:cubicBezTo>
                  <a:cubicBezTo>
                    <a:pt x="6937" y="1033"/>
                    <a:pt x="5379" y="0"/>
                    <a:pt x="3460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3176050" y="1965425"/>
              <a:ext cx="98075" cy="34150"/>
            </a:xfrm>
            <a:custGeom>
              <a:avLst/>
              <a:gdLst/>
              <a:ahLst/>
              <a:cxnLst/>
              <a:rect l="l" t="t" r="r" b="b"/>
              <a:pathLst>
                <a:path w="3923" h="1366" extrusionOk="0">
                  <a:moveTo>
                    <a:pt x="493" y="1"/>
                  </a:moveTo>
                  <a:cubicBezTo>
                    <a:pt x="227" y="1"/>
                    <a:pt x="0" y="355"/>
                    <a:pt x="249" y="604"/>
                  </a:cubicBezTo>
                  <a:cubicBezTo>
                    <a:pt x="811" y="1096"/>
                    <a:pt x="1542" y="1366"/>
                    <a:pt x="2278" y="1366"/>
                  </a:cubicBezTo>
                  <a:cubicBezTo>
                    <a:pt x="2302" y="1366"/>
                    <a:pt x="2326" y="1366"/>
                    <a:pt x="2350" y="1365"/>
                  </a:cubicBezTo>
                  <a:cubicBezTo>
                    <a:pt x="2748" y="1365"/>
                    <a:pt x="3147" y="1311"/>
                    <a:pt x="3509" y="1184"/>
                  </a:cubicBezTo>
                  <a:cubicBezTo>
                    <a:pt x="3923" y="1068"/>
                    <a:pt x="3792" y="498"/>
                    <a:pt x="3420" y="498"/>
                  </a:cubicBezTo>
                  <a:cubicBezTo>
                    <a:pt x="3385" y="498"/>
                    <a:pt x="3348" y="503"/>
                    <a:pt x="3310" y="514"/>
                  </a:cubicBezTo>
                  <a:cubicBezTo>
                    <a:pt x="2947" y="628"/>
                    <a:pt x="2621" y="672"/>
                    <a:pt x="2332" y="672"/>
                  </a:cubicBezTo>
                  <a:cubicBezTo>
                    <a:pt x="1334" y="672"/>
                    <a:pt x="780" y="144"/>
                    <a:pt x="738" y="115"/>
                  </a:cubicBezTo>
                  <a:cubicBezTo>
                    <a:pt x="661" y="34"/>
                    <a:pt x="575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2904075" y="2244300"/>
              <a:ext cx="180475" cy="41400"/>
            </a:xfrm>
            <a:custGeom>
              <a:avLst/>
              <a:gdLst/>
              <a:ahLst/>
              <a:cxnLst/>
              <a:rect l="l" t="t" r="r" b="b"/>
              <a:pathLst>
                <a:path w="7219" h="1656" extrusionOk="0">
                  <a:moveTo>
                    <a:pt x="491" y="0"/>
                  </a:moveTo>
                  <a:cubicBezTo>
                    <a:pt x="197" y="0"/>
                    <a:pt x="1" y="446"/>
                    <a:pt x="317" y="641"/>
                  </a:cubicBezTo>
                  <a:cubicBezTo>
                    <a:pt x="1512" y="1311"/>
                    <a:pt x="2834" y="1655"/>
                    <a:pt x="4192" y="1655"/>
                  </a:cubicBezTo>
                  <a:cubicBezTo>
                    <a:pt x="5098" y="1637"/>
                    <a:pt x="5985" y="1492"/>
                    <a:pt x="6818" y="1184"/>
                  </a:cubicBezTo>
                  <a:cubicBezTo>
                    <a:pt x="7219" y="1056"/>
                    <a:pt x="7080" y="502"/>
                    <a:pt x="6742" y="502"/>
                  </a:cubicBezTo>
                  <a:cubicBezTo>
                    <a:pt x="6698" y="502"/>
                    <a:pt x="6651" y="512"/>
                    <a:pt x="6601" y="532"/>
                  </a:cubicBezTo>
                  <a:cubicBezTo>
                    <a:pt x="5818" y="801"/>
                    <a:pt x="5005" y="933"/>
                    <a:pt x="4195" y="933"/>
                  </a:cubicBezTo>
                  <a:cubicBezTo>
                    <a:pt x="2983" y="933"/>
                    <a:pt x="1776" y="637"/>
                    <a:pt x="679" y="62"/>
                  </a:cubicBezTo>
                  <a:cubicBezTo>
                    <a:pt x="615" y="19"/>
                    <a:pt x="55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222925" y="1204800"/>
              <a:ext cx="1122800" cy="1193700"/>
            </a:xfrm>
            <a:custGeom>
              <a:avLst/>
              <a:gdLst/>
              <a:ahLst/>
              <a:cxnLst/>
              <a:rect l="l" t="t" r="r" b="b"/>
              <a:pathLst>
                <a:path w="44912" h="47748" extrusionOk="0">
                  <a:moveTo>
                    <a:pt x="22647" y="1"/>
                  </a:moveTo>
                  <a:cubicBezTo>
                    <a:pt x="20734" y="1"/>
                    <a:pt x="18108" y="350"/>
                    <a:pt x="14850" y="1602"/>
                  </a:cubicBezTo>
                  <a:cubicBezTo>
                    <a:pt x="7497" y="4408"/>
                    <a:pt x="3296" y="11634"/>
                    <a:pt x="2173" y="18335"/>
                  </a:cubicBezTo>
                  <a:cubicBezTo>
                    <a:pt x="1050" y="25035"/>
                    <a:pt x="3224" y="31591"/>
                    <a:pt x="2952" y="34543"/>
                  </a:cubicBezTo>
                  <a:cubicBezTo>
                    <a:pt x="2698" y="37495"/>
                    <a:pt x="0" y="43416"/>
                    <a:pt x="4872" y="45191"/>
                  </a:cubicBezTo>
                  <a:cubicBezTo>
                    <a:pt x="5929" y="45574"/>
                    <a:pt x="6716" y="45724"/>
                    <a:pt x="7300" y="45724"/>
                  </a:cubicBezTo>
                  <a:cubicBezTo>
                    <a:pt x="8666" y="45724"/>
                    <a:pt x="8919" y="44904"/>
                    <a:pt x="8931" y="44334"/>
                  </a:cubicBezTo>
                  <a:lnTo>
                    <a:pt x="8931" y="44334"/>
                  </a:lnTo>
                  <a:cubicBezTo>
                    <a:pt x="9117" y="45401"/>
                    <a:pt x="9916" y="47689"/>
                    <a:pt x="13329" y="47744"/>
                  </a:cubicBezTo>
                  <a:cubicBezTo>
                    <a:pt x="13389" y="47746"/>
                    <a:pt x="13449" y="47747"/>
                    <a:pt x="13509" y="47747"/>
                  </a:cubicBezTo>
                  <a:cubicBezTo>
                    <a:pt x="15992" y="47747"/>
                    <a:pt x="18242" y="46294"/>
                    <a:pt x="19232" y="43996"/>
                  </a:cubicBezTo>
                  <a:cubicBezTo>
                    <a:pt x="19232" y="43996"/>
                    <a:pt x="19957" y="45970"/>
                    <a:pt x="24031" y="46169"/>
                  </a:cubicBezTo>
                  <a:cubicBezTo>
                    <a:pt x="24071" y="46171"/>
                    <a:pt x="24110" y="46172"/>
                    <a:pt x="24149" y="46172"/>
                  </a:cubicBezTo>
                  <a:cubicBezTo>
                    <a:pt x="28058" y="46172"/>
                    <a:pt x="25603" y="36232"/>
                    <a:pt x="25209" y="33040"/>
                  </a:cubicBezTo>
                  <a:cubicBezTo>
                    <a:pt x="24828" y="29816"/>
                    <a:pt x="25933" y="27263"/>
                    <a:pt x="26331" y="24637"/>
                  </a:cubicBezTo>
                  <a:cubicBezTo>
                    <a:pt x="26730" y="22011"/>
                    <a:pt x="26603" y="15311"/>
                    <a:pt x="26603" y="15310"/>
                  </a:cubicBezTo>
                  <a:lnTo>
                    <a:pt x="26603" y="15310"/>
                  </a:lnTo>
                  <a:cubicBezTo>
                    <a:pt x="26603" y="15311"/>
                    <a:pt x="28891" y="17739"/>
                    <a:pt x="31592" y="17739"/>
                  </a:cubicBezTo>
                  <a:cubicBezTo>
                    <a:pt x="31631" y="17739"/>
                    <a:pt x="31671" y="17738"/>
                    <a:pt x="31710" y="17737"/>
                  </a:cubicBezTo>
                  <a:cubicBezTo>
                    <a:pt x="34462" y="17683"/>
                    <a:pt x="34336" y="13934"/>
                    <a:pt x="34336" y="13934"/>
                  </a:cubicBezTo>
                  <a:lnTo>
                    <a:pt x="34336" y="13934"/>
                  </a:lnTo>
                  <a:cubicBezTo>
                    <a:pt x="35618" y="15133"/>
                    <a:pt x="37315" y="15796"/>
                    <a:pt x="39058" y="15796"/>
                  </a:cubicBezTo>
                  <a:cubicBezTo>
                    <a:pt x="39210" y="15796"/>
                    <a:pt x="39363" y="15791"/>
                    <a:pt x="39515" y="15781"/>
                  </a:cubicBezTo>
                  <a:cubicBezTo>
                    <a:pt x="42666" y="15510"/>
                    <a:pt x="44912" y="11181"/>
                    <a:pt x="43716" y="9280"/>
                  </a:cubicBezTo>
                  <a:cubicBezTo>
                    <a:pt x="43157" y="8377"/>
                    <a:pt x="42332" y="8139"/>
                    <a:pt x="41620" y="8139"/>
                  </a:cubicBezTo>
                  <a:cubicBezTo>
                    <a:pt x="40834" y="8139"/>
                    <a:pt x="40185" y="8429"/>
                    <a:pt x="40185" y="8429"/>
                  </a:cubicBezTo>
                  <a:cubicBezTo>
                    <a:pt x="39062" y="6183"/>
                    <a:pt x="37414" y="4246"/>
                    <a:pt x="35386" y="2779"/>
                  </a:cubicBezTo>
                  <a:cubicBezTo>
                    <a:pt x="32303" y="615"/>
                    <a:pt x="27007" y="551"/>
                    <a:pt x="26390" y="551"/>
                  </a:cubicBezTo>
                  <a:cubicBezTo>
                    <a:pt x="26352" y="551"/>
                    <a:pt x="26331" y="551"/>
                    <a:pt x="26331" y="551"/>
                  </a:cubicBezTo>
                  <a:cubicBezTo>
                    <a:pt x="26331" y="551"/>
                    <a:pt x="25051" y="1"/>
                    <a:pt x="22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583750" y="1204800"/>
              <a:ext cx="601700" cy="198800"/>
            </a:xfrm>
            <a:custGeom>
              <a:avLst/>
              <a:gdLst/>
              <a:ahLst/>
              <a:cxnLst/>
              <a:rect l="l" t="t" r="r" b="b"/>
              <a:pathLst>
                <a:path w="24068" h="7952" extrusionOk="0">
                  <a:moveTo>
                    <a:pt x="8214" y="1"/>
                  </a:moveTo>
                  <a:cubicBezTo>
                    <a:pt x="6301" y="1"/>
                    <a:pt x="3675" y="350"/>
                    <a:pt x="417" y="1602"/>
                  </a:cubicBezTo>
                  <a:cubicBezTo>
                    <a:pt x="272" y="1656"/>
                    <a:pt x="145" y="1710"/>
                    <a:pt x="0" y="1765"/>
                  </a:cubicBezTo>
                  <a:cubicBezTo>
                    <a:pt x="2699" y="4336"/>
                    <a:pt x="6719" y="7143"/>
                    <a:pt x="11844" y="7759"/>
                  </a:cubicBezTo>
                  <a:cubicBezTo>
                    <a:pt x="12964" y="7892"/>
                    <a:pt x="14013" y="7951"/>
                    <a:pt x="14992" y="7951"/>
                  </a:cubicBezTo>
                  <a:cubicBezTo>
                    <a:pt x="19333" y="7951"/>
                    <a:pt x="22310" y="6790"/>
                    <a:pt x="24068" y="5785"/>
                  </a:cubicBezTo>
                  <a:cubicBezTo>
                    <a:pt x="23181" y="4626"/>
                    <a:pt x="22130" y="3612"/>
                    <a:pt x="20953" y="2779"/>
                  </a:cubicBezTo>
                  <a:cubicBezTo>
                    <a:pt x="17870" y="615"/>
                    <a:pt x="12574" y="551"/>
                    <a:pt x="11957" y="551"/>
                  </a:cubicBezTo>
                  <a:cubicBezTo>
                    <a:pt x="11919" y="551"/>
                    <a:pt x="11898" y="551"/>
                    <a:pt x="11898" y="551"/>
                  </a:cubicBezTo>
                  <a:cubicBezTo>
                    <a:pt x="11898" y="551"/>
                    <a:pt x="10618" y="1"/>
                    <a:pt x="8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2834575" y="1588000"/>
              <a:ext cx="116825" cy="383500"/>
            </a:xfrm>
            <a:custGeom>
              <a:avLst/>
              <a:gdLst/>
              <a:ahLst/>
              <a:cxnLst/>
              <a:rect l="l" t="t" r="r" b="b"/>
              <a:pathLst>
                <a:path w="4673" h="15340" extrusionOk="0">
                  <a:moveTo>
                    <a:pt x="4020" y="1"/>
                  </a:moveTo>
                  <a:lnTo>
                    <a:pt x="3568" y="37"/>
                  </a:lnTo>
                  <a:cubicBezTo>
                    <a:pt x="3568" y="127"/>
                    <a:pt x="4220" y="10069"/>
                    <a:pt x="0" y="15049"/>
                  </a:cubicBezTo>
                  <a:lnTo>
                    <a:pt x="344" y="15339"/>
                  </a:lnTo>
                  <a:cubicBezTo>
                    <a:pt x="4672" y="10214"/>
                    <a:pt x="4038" y="417"/>
                    <a:pt x="4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2865350" y="1525975"/>
              <a:ext cx="239075" cy="171150"/>
            </a:xfrm>
            <a:custGeom>
              <a:avLst/>
              <a:gdLst/>
              <a:ahLst/>
              <a:cxnLst/>
              <a:rect l="l" t="t" r="r" b="b"/>
              <a:pathLst>
                <a:path w="9563" h="6846" extrusionOk="0">
                  <a:moveTo>
                    <a:pt x="8621" y="1"/>
                  </a:moveTo>
                  <a:lnTo>
                    <a:pt x="8168" y="91"/>
                  </a:lnTo>
                  <a:cubicBezTo>
                    <a:pt x="8168" y="145"/>
                    <a:pt x="9037" y="4999"/>
                    <a:pt x="5940" y="6176"/>
                  </a:cubicBezTo>
                  <a:cubicBezTo>
                    <a:pt x="5544" y="6327"/>
                    <a:pt x="5158" y="6392"/>
                    <a:pt x="4787" y="6392"/>
                  </a:cubicBezTo>
                  <a:cubicBezTo>
                    <a:pt x="2261" y="6392"/>
                    <a:pt x="412" y="3344"/>
                    <a:pt x="381" y="3296"/>
                  </a:cubicBezTo>
                  <a:lnTo>
                    <a:pt x="1" y="3532"/>
                  </a:lnTo>
                  <a:cubicBezTo>
                    <a:pt x="19" y="3568"/>
                    <a:pt x="2011" y="6846"/>
                    <a:pt x="4781" y="6846"/>
                  </a:cubicBezTo>
                  <a:cubicBezTo>
                    <a:pt x="5234" y="6846"/>
                    <a:pt x="5687" y="6755"/>
                    <a:pt x="6103" y="6592"/>
                  </a:cubicBezTo>
                  <a:cubicBezTo>
                    <a:pt x="9562" y="5288"/>
                    <a:pt x="8657" y="218"/>
                    <a:pt x="8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2634000" y="1733200"/>
              <a:ext cx="180225" cy="211400"/>
            </a:xfrm>
            <a:custGeom>
              <a:avLst/>
              <a:gdLst/>
              <a:ahLst/>
              <a:cxnLst/>
              <a:rect l="l" t="t" r="r" b="b"/>
              <a:pathLst>
                <a:path w="7209" h="8456" extrusionOk="0">
                  <a:moveTo>
                    <a:pt x="3236" y="1"/>
                  </a:moveTo>
                  <a:cubicBezTo>
                    <a:pt x="2906" y="1"/>
                    <a:pt x="2557" y="56"/>
                    <a:pt x="2192" y="187"/>
                  </a:cubicBezTo>
                  <a:cubicBezTo>
                    <a:pt x="1" y="960"/>
                    <a:pt x="1035" y="8456"/>
                    <a:pt x="5421" y="8456"/>
                  </a:cubicBezTo>
                  <a:cubicBezTo>
                    <a:pt x="5965" y="8456"/>
                    <a:pt x="6561" y="8340"/>
                    <a:pt x="7208" y="8082"/>
                  </a:cubicBezTo>
                  <a:lnTo>
                    <a:pt x="6411" y="1871"/>
                  </a:lnTo>
                  <a:cubicBezTo>
                    <a:pt x="6411" y="1871"/>
                    <a:pt x="5147" y="1"/>
                    <a:pt x="3236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2677925" y="1781975"/>
              <a:ext cx="99175" cy="47350"/>
            </a:xfrm>
            <a:custGeom>
              <a:avLst/>
              <a:gdLst/>
              <a:ahLst/>
              <a:cxnLst/>
              <a:rect l="l" t="t" r="r" b="b"/>
              <a:pathLst>
                <a:path w="3967" h="1894" extrusionOk="0">
                  <a:moveTo>
                    <a:pt x="1726" y="0"/>
                  </a:moveTo>
                  <a:cubicBezTo>
                    <a:pt x="794" y="0"/>
                    <a:pt x="125" y="701"/>
                    <a:pt x="91" y="735"/>
                  </a:cubicBezTo>
                  <a:cubicBezTo>
                    <a:pt x="0" y="825"/>
                    <a:pt x="0" y="988"/>
                    <a:pt x="91" y="1079"/>
                  </a:cubicBezTo>
                  <a:cubicBezTo>
                    <a:pt x="136" y="1124"/>
                    <a:pt x="199" y="1147"/>
                    <a:pt x="263" y="1147"/>
                  </a:cubicBezTo>
                  <a:cubicBezTo>
                    <a:pt x="326" y="1147"/>
                    <a:pt x="390" y="1124"/>
                    <a:pt x="435" y="1079"/>
                  </a:cubicBezTo>
                  <a:cubicBezTo>
                    <a:pt x="452" y="1079"/>
                    <a:pt x="1004" y="512"/>
                    <a:pt x="1738" y="512"/>
                  </a:cubicBezTo>
                  <a:cubicBezTo>
                    <a:pt x="1780" y="512"/>
                    <a:pt x="1822" y="514"/>
                    <a:pt x="1865" y="518"/>
                  </a:cubicBezTo>
                  <a:cubicBezTo>
                    <a:pt x="2427" y="572"/>
                    <a:pt x="2970" y="1007"/>
                    <a:pt x="3459" y="1767"/>
                  </a:cubicBezTo>
                  <a:cubicBezTo>
                    <a:pt x="3513" y="1840"/>
                    <a:pt x="3586" y="1894"/>
                    <a:pt x="3676" y="1894"/>
                  </a:cubicBezTo>
                  <a:cubicBezTo>
                    <a:pt x="3731" y="1894"/>
                    <a:pt x="3767" y="1876"/>
                    <a:pt x="3821" y="1840"/>
                  </a:cubicBezTo>
                  <a:cubicBezTo>
                    <a:pt x="3930" y="1767"/>
                    <a:pt x="3966" y="1622"/>
                    <a:pt x="3894" y="1495"/>
                  </a:cubicBezTo>
                  <a:cubicBezTo>
                    <a:pt x="3314" y="590"/>
                    <a:pt x="2662" y="83"/>
                    <a:pt x="1920" y="10"/>
                  </a:cubicBezTo>
                  <a:cubicBezTo>
                    <a:pt x="1854" y="4"/>
                    <a:pt x="1789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2698750" y="1787650"/>
              <a:ext cx="46650" cy="67025"/>
            </a:xfrm>
            <a:custGeom>
              <a:avLst/>
              <a:gdLst/>
              <a:ahLst/>
              <a:cxnLst/>
              <a:rect l="l" t="t" r="r" b="b"/>
              <a:pathLst>
                <a:path w="1866" h="2681" extrusionOk="0">
                  <a:moveTo>
                    <a:pt x="1612" y="1"/>
                  </a:moveTo>
                  <a:cubicBezTo>
                    <a:pt x="1232" y="1"/>
                    <a:pt x="869" y="164"/>
                    <a:pt x="634" y="454"/>
                  </a:cubicBezTo>
                  <a:cubicBezTo>
                    <a:pt x="0" y="1142"/>
                    <a:pt x="127" y="2409"/>
                    <a:pt x="127" y="2464"/>
                  </a:cubicBezTo>
                  <a:cubicBezTo>
                    <a:pt x="127" y="2590"/>
                    <a:pt x="236" y="2681"/>
                    <a:pt x="362" y="2681"/>
                  </a:cubicBezTo>
                  <a:lnTo>
                    <a:pt x="399" y="2681"/>
                  </a:lnTo>
                  <a:cubicBezTo>
                    <a:pt x="525" y="2663"/>
                    <a:pt x="634" y="2554"/>
                    <a:pt x="616" y="2409"/>
                  </a:cubicBezTo>
                  <a:cubicBezTo>
                    <a:pt x="598" y="2101"/>
                    <a:pt x="598" y="1214"/>
                    <a:pt x="996" y="780"/>
                  </a:cubicBezTo>
                  <a:cubicBezTo>
                    <a:pt x="1147" y="612"/>
                    <a:pt x="1345" y="506"/>
                    <a:pt x="1561" y="506"/>
                  </a:cubicBezTo>
                  <a:cubicBezTo>
                    <a:pt x="1578" y="506"/>
                    <a:pt x="1595" y="507"/>
                    <a:pt x="1612" y="508"/>
                  </a:cubicBezTo>
                  <a:cubicBezTo>
                    <a:pt x="1757" y="490"/>
                    <a:pt x="1865" y="381"/>
                    <a:pt x="1865" y="254"/>
                  </a:cubicBezTo>
                  <a:cubicBezTo>
                    <a:pt x="1865" y="109"/>
                    <a:pt x="1739" y="1"/>
                    <a:pt x="1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2730875" y="1893600"/>
              <a:ext cx="40775" cy="39400"/>
            </a:xfrm>
            <a:custGeom>
              <a:avLst/>
              <a:gdLst/>
              <a:ahLst/>
              <a:cxnLst/>
              <a:rect l="l" t="t" r="r" b="b"/>
              <a:pathLst>
                <a:path w="1631" h="1576" extrusionOk="0">
                  <a:moveTo>
                    <a:pt x="816" y="0"/>
                  </a:moveTo>
                  <a:cubicBezTo>
                    <a:pt x="363" y="0"/>
                    <a:pt x="1" y="344"/>
                    <a:pt x="1" y="779"/>
                  </a:cubicBezTo>
                  <a:cubicBezTo>
                    <a:pt x="1" y="1214"/>
                    <a:pt x="363" y="1576"/>
                    <a:pt x="816" y="1576"/>
                  </a:cubicBezTo>
                  <a:cubicBezTo>
                    <a:pt x="1269" y="1576"/>
                    <a:pt x="1631" y="1214"/>
                    <a:pt x="1631" y="779"/>
                  </a:cubicBezTo>
                  <a:cubicBezTo>
                    <a:pt x="1631" y="344"/>
                    <a:pt x="1269" y="0"/>
                    <a:pt x="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2788825" y="1704750"/>
              <a:ext cx="32625" cy="275800"/>
            </a:xfrm>
            <a:custGeom>
              <a:avLst/>
              <a:gdLst/>
              <a:ahLst/>
              <a:cxnLst/>
              <a:rect l="l" t="t" r="r" b="b"/>
              <a:pathLst>
                <a:path w="1305" h="11032" extrusionOk="0">
                  <a:moveTo>
                    <a:pt x="506" y="0"/>
                  </a:moveTo>
                  <a:cubicBezTo>
                    <a:pt x="393" y="0"/>
                    <a:pt x="289" y="70"/>
                    <a:pt x="273" y="184"/>
                  </a:cubicBezTo>
                  <a:cubicBezTo>
                    <a:pt x="1" y="1307"/>
                    <a:pt x="110" y="4331"/>
                    <a:pt x="381" y="5526"/>
                  </a:cubicBezTo>
                  <a:cubicBezTo>
                    <a:pt x="635" y="6667"/>
                    <a:pt x="852" y="10760"/>
                    <a:pt x="852" y="10796"/>
                  </a:cubicBezTo>
                  <a:cubicBezTo>
                    <a:pt x="852" y="10923"/>
                    <a:pt x="943" y="11031"/>
                    <a:pt x="1069" y="11031"/>
                  </a:cubicBezTo>
                  <a:lnTo>
                    <a:pt x="1088" y="11031"/>
                  </a:lnTo>
                  <a:cubicBezTo>
                    <a:pt x="1214" y="11013"/>
                    <a:pt x="1305" y="10923"/>
                    <a:pt x="1305" y="10796"/>
                  </a:cubicBezTo>
                  <a:cubicBezTo>
                    <a:pt x="1287" y="10615"/>
                    <a:pt x="1088" y="6595"/>
                    <a:pt x="816" y="5436"/>
                  </a:cubicBezTo>
                  <a:cubicBezTo>
                    <a:pt x="562" y="4277"/>
                    <a:pt x="454" y="1361"/>
                    <a:pt x="707" y="293"/>
                  </a:cubicBezTo>
                  <a:cubicBezTo>
                    <a:pt x="743" y="166"/>
                    <a:pt x="671" y="39"/>
                    <a:pt x="544" y="3"/>
                  </a:cubicBezTo>
                  <a:cubicBezTo>
                    <a:pt x="531" y="1"/>
                    <a:pt x="518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2455625" y="1428550"/>
              <a:ext cx="273475" cy="765700"/>
            </a:xfrm>
            <a:custGeom>
              <a:avLst/>
              <a:gdLst/>
              <a:ahLst/>
              <a:cxnLst/>
              <a:rect l="l" t="t" r="r" b="b"/>
              <a:pathLst>
                <a:path w="10939" h="30628" extrusionOk="0">
                  <a:moveTo>
                    <a:pt x="10687" y="1"/>
                  </a:moveTo>
                  <a:cubicBezTo>
                    <a:pt x="10655" y="1"/>
                    <a:pt x="10624" y="8"/>
                    <a:pt x="10594" y="22"/>
                  </a:cubicBezTo>
                  <a:cubicBezTo>
                    <a:pt x="10504" y="58"/>
                    <a:pt x="1467" y="4006"/>
                    <a:pt x="1576" y="14292"/>
                  </a:cubicBezTo>
                  <a:cubicBezTo>
                    <a:pt x="1666" y="24361"/>
                    <a:pt x="37" y="30283"/>
                    <a:pt x="37" y="30337"/>
                  </a:cubicBezTo>
                  <a:cubicBezTo>
                    <a:pt x="0" y="30464"/>
                    <a:pt x="55" y="30591"/>
                    <a:pt x="181" y="30627"/>
                  </a:cubicBezTo>
                  <a:lnTo>
                    <a:pt x="236" y="30627"/>
                  </a:lnTo>
                  <a:cubicBezTo>
                    <a:pt x="344" y="30627"/>
                    <a:pt x="435" y="30555"/>
                    <a:pt x="471" y="30464"/>
                  </a:cubicBezTo>
                  <a:cubicBezTo>
                    <a:pt x="489" y="30392"/>
                    <a:pt x="2119" y="24416"/>
                    <a:pt x="2029" y="14274"/>
                  </a:cubicBezTo>
                  <a:cubicBezTo>
                    <a:pt x="1920" y="4314"/>
                    <a:pt x="10685" y="475"/>
                    <a:pt x="10776" y="439"/>
                  </a:cubicBezTo>
                  <a:cubicBezTo>
                    <a:pt x="10884" y="384"/>
                    <a:pt x="10939" y="258"/>
                    <a:pt x="10884" y="131"/>
                  </a:cubicBezTo>
                  <a:cubicBezTo>
                    <a:pt x="10858" y="51"/>
                    <a:pt x="10773" y="1"/>
                    <a:pt x="10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2839550" y="1451700"/>
              <a:ext cx="160300" cy="138125"/>
            </a:xfrm>
            <a:custGeom>
              <a:avLst/>
              <a:gdLst/>
              <a:ahLst/>
              <a:cxnLst/>
              <a:rect l="l" t="t" r="r" b="b"/>
              <a:pathLst>
                <a:path w="6412" h="5525" extrusionOk="0">
                  <a:moveTo>
                    <a:pt x="251" y="0"/>
                  </a:moveTo>
                  <a:cubicBezTo>
                    <a:pt x="209" y="0"/>
                    <a:pt x="166" y="12"/>
                    <a:pt x="127" y="38"/>
                  </a:cubicBezTo>
                  <a:cubicBezTo>
                    <a:pt x="18" y="92"/>
                    <a:pt x="0" y="237"/>
                    <a:pt x="55" y="346"/>
                  </a:cubicBezTo>
                  <a:cubicBezTo>
                    <a:pt x="199" y="563"/>
                    <a:pt x="3369" y="5525"/>
                    <a:pt x="6103" y="5525"/>
                  </a:cubicBezTo>
                  <a:lnTo>
                    <a:pt x="6194" y="5507"/>
                  </a:lnTo>
                  <a:cubicBezTo>
                    <a:pt x="6320" y="5507"/>
                    <a:pt x="6411" y="5416"/>
                    <a:pt x="6411" y="5290"/>
                  </a:cubicBezTo>
                  <a:cubicBezTo>
                    <a:pt x="6411" y="5163"/>
                    <a:pt x="6320" y="5054"/>
                    <a:pt x="6194" y="5054"/>
                  </a:cubicBezTo>
                  <a:cubicBezTo>
                    <a:pt x="6167" y="5055"/>
                    <a:pt x="6140" y="5056"/>
                    <a:pt x="6112" y="5056"/>
                  </a:cubicBezTo>
                  <a:cubicBezTo>
                    <a:pt x="3608" y="5056"/>
                    <a:pt x="471" y="164"/>
                    <a:pt x="453" y="110"/>
                  </a:cubicBezTo>
                  <a:cubicBezTo>
                    <a:pt x="406" y="40"/>
                    <a:pt x="329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3044625" y="1350250"/>
              <a:ext cx="187925" cy="193400"/>
            </a:xfrm>
            <a:custGeom>
              <a:avLst/>
              <a:gdLst/>
              <a:ahLst/>
              <a:cxnLst/>
              <a:rect l="l" t="t" r="r" b="b"/>
              <a:pathLst>
                <a:path w="7517" h="7736" extrusionOk="0">
                  <a:moveTo>
                    <a:pt x="250" y="1"/>
                  </a:moveTo>
                  <a:cubicBezTo>
                    <a:pt x="240" y="1"/>
                    <a:pt x="229" y="1"/>
                    <a:pt x="218" y="3"/>
                  </a:cubicBezTo>
                  <a:cubicBezTo>
                    <a:pt x="91" y="3"/>
                    <a:pt x="1" y="112"/>
                    <a:pt x="19" y="238"/>
                  </a:cubicBezTo>
                  <a:cubicBezTo>
                    <a:pt x="19" y="329"/>
                    <a:pt x="743" y="7736"/>
                    <a:pt x="6991" y="7736"/>
                  </a:cubicBezTo>
                  <a:lnTo>
                    <a:pt x="7281" y="7736"/>
                  </a:lnTo>
                  <a:cubicBezTo>
                    <a:pt x="7408" y="7736"/>
                    <a:pt x="7516" y="7627"/>
                    <a:pt x="7516" y="7500"/>
                  </a:cubicBezTo>
                  <a:cubicBezTo>
                    <a:pt x="7516" y="7374"/>
                    <a:pt x="7408" y="7283"/>
                    <a:pt x="7281" y="7283"/>
                  </a:cubicBezTo>
                  <a:cubicBezTo>
                    <a:pt x="7173" y="7288"/>
                    <a:pt x="7066" y="7290"/>
                    <a:pt x="6962" y="7290"/>
                  </a:cubicBezTo>
                  <a:cubicBezTo>
                    <a:pt x="1154" y="7290"/>
                    <a:pt x="490" y="505"/>
                    <a:pt x="472" y="202"/>
                  </a:cubicBezTo>
                  <a:cubicBezTo>
                    <a:pt x="455" y="86"/>
                    <a:pt x="363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326150" y="1471975"/>
              <a:ext cx="180650" cy="663850"/>
            </a:xfrm>
            <a:custGeom>
              <a:avLst/>
              <a:gdLst/>
              <a:ahLst/>
              <a:cxnLst/>
              <a:rect l="l" t="t" r="r" b="b"/>
              <a:pathLst>
                <a:path w="7226" h="26554" extrusionOk="0">
                  <a:moveTo>
                    <a:pt x="6973" y="0"/>
                  </a:moveTo>
                  <a:cubicBezTo>
                    <a:pt x="6920" y="0"/>
                    <a:pt x="6868" y="19"/>
                    <a:pt x="6827" y="60"/>
                  </a:cubicBezTo>
                  <a:cubicBezTo>
                    <a:pt x="6755" y="114"/>
                    <a:pt x="1213" y="5221"/>
                    <a:pt x="2010" y="11849"/>
                  </a:cubicBezTo>
                  <a:cubicBezTo>
                    <a:pt x="2771" y="18314"/>
                    <a:pt x="73" y="26174"/>
                    <a:pt x="36" y="26264"/>
                  </a:cubicBezTo>
                  <a:cubicBezTo>
                    <a:pt x="0" y="26373"/>
                    <a:pt x="54" y="26500"/>
                    <a:pt x="181" y="26554"/>
                  </a:cubicBezTo>
                  <a:lnTo>
                    <a:pt x="254" y="26554"/>
                  </a:lnTo>
                  <a:cubicBezTo>
                    <a:pt x="344" y="26554"/>
                    <a:pt x="435" y="26500"/>
                    <a:pt x="471" y="26409"/>
                  </a:cubicBezTo>
                  <a:cubicBezTo>
                    <a:pt x="507" y="26319"/>
                    <a:pt x="3242" y="18369"/>
                    <a:pt x="2463" y="11795"/>
                  </a:cubicBezTo>
                  <a:cubicBezTo>
                    <a:pt x="1702" y="5402"/>
                    <a:pt x="7081" y="440"/>
                    <a:pt x="7135" y="404"/>
                  </a:cubicBezTo>
                  <a:cubicBezTo>
                    <a:pt x="7226" y="313"/>
                    <a:pt x="7226" y="168"/>
                    <a:pt x="7153" y="78"/>
                  </a:cubicBezTo>
                  <a:cubicBezTo>
                    <a:pt x="7104" y="28"/>
                    <a:pt x="7037" y="0"/>
                    <a:pt x="6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562925" y="1821550"/>
              <a:ext cx="40325" cy="465950"/>
            </a:xfrm>
            <a:custGeom>
              <a:avLst/>
              <a:gdLst/>
              <a:ahLst/>
              <a:cxnLst/>
              <a:rect l="l" t="t" r="r" b="b"/>
              <a:pathLst>
                <a:path w="1613" h="18638" extrusionOk="0">
                  <a:moveTo>
                    <a:pt x="1194" y="0"/>
                  </a:moveTo>
                  <a:cubicBezTo>
                    <a:pt x="1084" y="0"/>
                    <a:pt x="995" y="70"/>
                    <a:pt x="978" y="184"/>
                  </a:cubicBezTo>
                  <a:cubicBezTo>
                    <a:pt x="580" y="3353"/>
                    <a:pt x="526" y="6559"/>
                    <a:pt x="833" y="9728"/>
                  </a:cubicBezTo>
                  <a:cubicBezTo>
                    <a:pt x="1141" y="12625"/>
                    <a:pt x="888" y="15541"/>
                    <a:pt x="55" y="18330"/>
                  </a:cubicBezTo>
                  <a:cubicBezTo>
                    <a:pt x="0" y="18493"/>
                    <a:pt x="109" y="18638"/>
                    <a:pt x="272" y="18638"/>
                  </a:cubicBezTo>
                  <a:cubicBezTo>
                    <a:pt x="363" y="18638"/>
                    <a:pt x="453" y="18583"/>
                    <a:pt x="489" y="18475"/>
                  </a:cubicBezTo>
                  <a:cubicBezTo>
                    <a:pt x="1340" y="15631"/>
                    <a:pt x="1612" y="12643"/>
                    <a:pt x="1286" y="9692"/>
                  </a:cubicBezTo>
                  <a:cubicBezTo>
                    <a:pt x="996" y="6541"/>
                    <a:pt x="1033" y="3389"/>
                    <a:pt x="1413" y="257"/>
                  </a:cubicBezTo>
                  <a:cubicBezTo>
                    <a:pt x="1431" y="130"/>
                    <a:pt x="1359" y="3"/>
                    <a:pt x="1232" y="3"/>
                  </a:cubicBezTo>
                  <a:cubicBezTo>
                    <a:pt x="1219" y="1"/>
                    <a:pt x="1206" y="0"/>
                    <a:pt x="1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2637625" y="1447025"/>
              <a:ext cx="129050" cy="85925"/>
            </a:xfrm>
            <a:custGeom>
              <a:avLst/>
              <a:gdLst/>
              <a:ahLst/>
              <a:cxnLst/>
              <a:rect l="l" t="t" r="r" b="b"/>
              <a:pathLst>
                <a:path w="5162" h="3437" extrusionOk="0">
                  <a:moveTo>
                    <a:pt x="1174" y="1"/>
                  </a:moveTo>
                  <a:cubicBezTo>
                    <a:pt x="899" y="1"/>
                    <a:pt x="626" y="32"/>
                    <a:pt x="363" y="98"/>
                  </a:cubicBezTo>
                  <a:lnTo>
                    <a:pt x="326" y="98"/>
                  </a:lnTo>
                  <a:cubicBezTo>
                    <a:pt x="109" y="152"/>
                    <a:pt x="0" y="370"/>
                    <a:pt x="55" y="569"/>
                  </a:cubicBezTo>
                  <a:cubicBezTo>
                    <a:pt x="200" y="1094"/>
                    <a:pt x="453" y="1583"/>
                    <a:pt x="797" y="2000"/>
                  </a:cubicBezTo>
                  <a:cubicBezTo>
                    <a:pt x="1105" y="2362"/>
                    <a:pt x="1467" y="2651"/>
                    <a:pt x="1884" y="2905"/>
                  </a:cubicBezTo>
                  <a:cubicBezTo>
                    <a:pt x="2282" y="3140"/>
                    <a:pt x="2735" y="3303"/>
                    <a:pt x="3206" y="3394"/>
                  </a:cubicBezTo>
                  <a:cubicBezTo>
                    <a:pt x="3381" y="3422"/>
                    <a:pt x="3557" y="3436"/>
                    <a:pt x="3731" y="3436"/>
                  </a:cubicBezTo>
                  <a:cubicBezTo>
                    <a:pt x="4115" y="3436"/>
                    <a:pt x="4493" y="3368"/>
                    <a:pt x="4854" y="3231"/>
                  </a:cubicBezTo>
                  <a:cubicBezTo>
                    <a:pt x="5053" y="3159"/>
                    <a:pt x="5162" y="2941"/>
                    <a:pt x="5089" y="2742"/>
                  </a:cubicBezTo>
                  <a:lnTo>
                    <a:pt x="5089" y="2724"/>
                  </a:lnTo>
                  <a:cubicBezTo>
                    <a:pt x="4908" y="2217"/>
                    <a:pt x="4636" y="1746"/>
                    <a:pt x="4292" y="1366"/>
                  </a:cubicBezTo>
                  <a:cubicBezTo>
                    <a:pt x="3985" y="1022"/>
                    <a:pt x="3622" y="732"/>
                    <a:pt x="3224" y="533"/>
                  </a:cubicBezTo>
                  <a:cubicBezTo>
                    <a:pt x="2826" y="315"/>
                    <a:pt x="2391" y="152"/>
                    <a:pt x="1938" y="80"/>
                  </a:cubicBezTo>
                  <a:cubicBezTo>
                    <a:pt x="1686" y="28"/>
                    <a:pt x="1429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876025" y="3509425"/>
              <a:ext cx="402950" cy="242675"/>
            </a:xfrm>
            <a:custGeom>
              <a:avLst/>
              <a:gdLst/>
              <a:ahLst/>
              <a:cxnLst/>
              <a:rect l="l" t="t" r="r" b="b"/>
              <a:pathLst>
                <a:path w="16118" h="9707" extrusionOk="0">
                  <a:moveTo>
                    <a:pt x="13836" y="0"/>
                  </a:moveTo>
                  <a:cubicBezTo>
                    <a:pt x="13836" y="0"/>
                    <a:pt x="3188" y="109"/>
                    <a:pt x="3006" y="797"/>
                  </a:cubicBezTo>
                  <a:cubicBezTo>
                    <a:pt x="2862" y="1348"/>
                    <a:pt x="5024" y="2177"/>
                    <a:pt x="5644" y="2337"/>
                  </a:cubicBezTo>
                  <a:lnTo>
                    <a:pt x="5644" y="2337"/>
                  </a:lnTo>
                  <a:cubicBezTo>
                    <a:pt x="4853" y="2471"/>
                    <a:pt x="277" y="3281"/>
                    <a:pt x="326" y="4075"/>
                  </a:cubicBezTo>
                  <a:cubicBezTo>
                    <a:pt x="383" y="4765"/>
                    <a:pt x="2838" y="4842"/>
                    <a:pt x="3927" y="4842"/>
                  </a:cubicBezTo>
                  <a:cubicBezTo>
                    <a:pt x="4238" y="4842"/>
                    <a:pt x="4437" y="4835"/>
                    <a:pt x="4437" y="4835"/>
                  </a:cubicBezTo>
                  <a:lnTo>
                    <a:pt x="4437" y="4835"/>
                  </a:lnTo>
                  <a:cubicBezTo>
                    <a:pt x="4437" y="4835"/>
                    <a:pt x="0" y="5252"/>
                    <a:pt x="145" y="6284"/>
                  </a:cubicBezTo>
                  <a:cubicBezTo>
                    <a:pt x="195" y="6635"/>
                    <a:pt x="754" y="6749"/>
                    <a:pt x="1463" y="6749"/>
                  </a:cubicBezTo>
                  <a:cubicBezTo>
                    <a:pt x="2807" y="6749"/>
                    <a:pt x="4690" y="6339"/>
                    <a:pt x="4691" y="6338"/>
                  </a:cubicBezTo>
                  <a:lnTo>
                    <a:pt x="4691" y="6338"/>
                  </a:lnTo>
                  <a:cubicBezTo>
                    <a:pt x="4690" y="6339"/>
                    <a:pt x="1395" y="7226"/>
                    <a:pt x="1612" y="8095"/>
                  </a:cubicBezTo>
                  <a:cubicBezTo>
                    <a:pt x="1673" y="8338"/>
                    <a:pt x="2041" y="8425"/>
                    <a:pt x="2540" y="8425"/>
                  </a:cubicBezTo>
                  <a:cubicBezTo>
                    <a:pt x="3799" y="8425"/>
                    <a:pt x="5893" y="7869"/>
                    <a:pt x="5991" y="7843"/>
                  </a:cubicBezTo>
                  <a:lnTo>
                    <a:pt x="5991" y="7843"/>
                  </a:lnTo>
                  <a:cubicBezTo>
                    <a:pt x="5883" y="7872"/>
                    <a:pt x="3344" y="8568"/>
                    <a:pt x="3894" y="9508"/>
                  </a:cubicBezTo>
                  <a:cubicBezTo>
                    <a:pt x="3975" y="9647"/>
                    <a:pt x="4291" y="9707"/>
                    <a:pt x="4771" y="9707"/>
                  </a:cubicBezTo>
                  <a:cubicBezTo>
                    <a:pt x="7596" y="9707"/>
                    <a:pt x="16118" y="7642"/>
                    <a:pt x="16118" y="7642"/>
                  </a:cubicBezTo>
                  <a:lnTo>
                    <a:pt x="13836" y="0"/>
                  </a:ln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4233975" y="3444675"/>
              <a:ext cx="402500" cy="242675"/>
            </a:xfrm>
            <a:custGeom>
              <a:avLst/>
              <a:gdLst/>
              <a:ahLst/>
              <a:cxnLst/>
              <a:rect l="l" t="t" r="r" b="b"/>
              <a:pathLst>
                <a:path w="16100" h="9707" extrusionOk="0">
                  <a:moveTo>
                    <a:pt x="2264" y="1"/>
                  </a:moveTo>
                  <a:lnTo>
                    <a:pt x="1" y="7643"/>
                  </a:lnTo>
                  <a:cubicBezTo>
                    <a:pt x="1" y="7643"/>
                    <a:pt x="8522" y="9707"/>
                    <a:pt x="11347" y="9707"/>
                  </a:cubicBezTo>
                  <a:cubicBezTo>
                    <a:pt x="11827" y="9707"/>
                    <a:pt x="12143" y="9647"/>
                    <a:pt x="12224" y="9508"/>
                  </a:cubicBezTo>
                  <a:cubicBezTo>
                    <a:pt x="12779" y="8560"/>
                    <a:pt x="10172" y="7842"/>
                    <a:pt x="10107" y="7824"/>
                  </a:cubicBezTo>
                  <a:lnTo>
                    <a:pt x="10107" y="7824"/>
                  </a:lnTo>
                  <a:cubicBezTo>
                    <a:pt x="10165" y="7840"/>
                    <a:pt x="12317" y="8422"/>
                    <a:pt x="13585" y="8422"/>
                  </a:cubicBezTo>
                  <a:cubicBezTo>
                    <a:pt x="14075" y="8422"/>
                    <a:pt x="14433" y="8335"/>
                    <a:pt x="14488" y="8095"/>
                  </a:cubicBezTo>
                  <a:cubicBezTo>
                    <a:pt x="14705" y="7226"/>
                    <a:pt x="11392" y="6339"/>
                    <a:pt x="11391" y="6339"/>
                  </a:cubicBezTo>
                  <a:lnTo>
                    <a:pt x="11391" y="6339"/>
                  </a:lnTo>
                  <a:cubicBezTo>
                    <a:pt x="11392" y="6339"/>
                    <a:pt x="13283" y="6750"/>
                    <a:pt x="14632" y="6750"/>
                  </a:cubicBezTo>
                  <a:cubicBezTo>
                    <a:pt x="15344" y="6750"/>
                    <a:pt x="15905" y="6635"/>
                    <a:pt x="15955" y="6284"/>
                  </a:cubicBezTo>
                  <a:cubicBezTo>
                    <a:pt x="16100" y="5252"/>
                    <a:pt x="11663" y="4836"/>
                    <a:pt x="11663" y="4836"/>
                  </a:cubicBezTo>
                  <a:lnTo>
                    <a:pt x="11663" y="4836"/>
                  </a:lnTo>
                  <a:cubicBezTo>
                    <a:pt x="11663" y="4836"/>
                    <a:pt x="11863" y="4842"/>
                    <a:pt x="12174" y="4842"/>
                  </a:cubicBezTo>
                  <a:cubicBezTo>
                    <a:pt x="13262" y="4842"/>
                    <a:pt x="15718" y="4765"/>
                    <a:pt x="15774" y="4075"/>
                  </a:cubicBezTo>
                  <a:cubicBezTo>
                    <a:pt x="15824" y="3281"/>
                    <a:pt x="11247" y="2472"/>
                    <a:pt x="10457" y="2338"/>
                  </a:cubicBezTo>
                  <a:lnTo>
                    <a:pt x="10457" y="2338"/>
                  </a:lnTo>
                  <a:cubicBezTo>
                    <a:pt x="11076" y="2177"/>
                    <a:pt x="13239" y="1348"/>
                    <a:pt x="13094" y="797"/>
                  </a:cubicBezTo>
                  <a:cubicBezTo>
                    <a:pt x="12913" y="109"/>
                    <a:pt x="2264" y="1"/>
                    <a:pt x="2264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2186250" y="3955825"/>
              <a:ext cx="1129600" cy="177025"/>
            </a:xfrm>
            <a:custGeom>
              <a:avLst/>
              <a:gdLst/>
              <a:ahLst/>
              <a:cxnLst/>
              <a:rect l="l" t="t" r="r" b="b"/>
              <a:pathLst>
                <a:path w="45184" h="7081" extrusionOk="0">
                  <a:moveTo>
                    <a:pt x="44676" y="0"/>
                  </a:moveTo>
                  <a:lnTo>
                    <a:pt x="1105" y="489"/>
                  </a:lnTo>
                  <a:cubicBezTo>
                    <a:pt x="1105" y="489"/>
                    <a:pt x="0" y="5270"/>
                    <a:pt x="1105" y="5469"/>
                  </a:cubicBezTo>
                  <a:cubicBezTo>
                    <a:pt x="2191" y="5668"/>
                    <a:pt x="15430" y="6266"/>
                    <a:pt x="26168" y="6556"/>
                  </a:cubicBezTo>
                  <a:cubicBezTo>
                    <a:pt x="32179" y="6728"/>
                    <a:pt x="36849" y="7081"/>
                    <a:pt x="39956" y="7081"/>
                  </a:cubicBezTo>
                  <a:cubicBezTo>
                    <a:pt x="42409" y="7081"/>
                    <a:pt x="43886" y="6861"/>
                    <a:pt x="44278" y="6157"/>
                  </a:cubicBezTo>
                  <a:cubicBezTo>
                    <a:pt x="45183" y="4564"/>
                    <a:pt x="44676" y="0"/>
                    <a:pt x="44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2255050" y="3934075"/>
              <a:ext cx="18600" cy="163025"/>
            </a:xfrm>
            <a:custGeom>
              <a:avLst/>
              <a:gdLst/>
              <a:ahLst/>
              <a:cxnLst/>
              <a:rect l="l" t="t" r="r" b="b"/>
              <a:pathLst>
                <a:path w="744" h="6521" extrusionOk="0">
                  <a:moveTo>
                    <a:pt x="327" y="1"/>
                  </a:moveTo>
                  <a:lnTo>
                    <a:pt x="254" y="1359"/>
                  </a:lnTo>
                  <a:lnTo>
                    <a:pt x="1" y="6502"/>
                  </a:lnTo>
                  <a:lnTo>
                    <a:pt x="454" y="6520"/>
                  </a:lnTo>
                  <a:lnTo>
                    <a:pt x="689" y="1341"/>
                  </a:lnTo>
                  <a:lnTo>
                    <a:pt x="743" y="1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2332475" y="3937700"/>
              <a:ext cx="18600" cy="163475"/>
            </a:xfrm>
            <a:custGeom>
              <a:avLst/>
              <a:gdLst/>
              <a:ahLst/>
              <a:cxnLst/>
              <a:rect l="l" t="t" r="r" b="b"/>
              <a:pathLst>
                <a:path w="744" h="6539" extrusionOk="0">
                  <a:moveTo>
                    <a:pt x="290" y="1"/>
                  </a:moveTo>
                  <a:lnTo>
                    <a:pt x="236" y="1160"/>
                  </a:lnTo>
                  <a:lnTo>
                    <a:pt x="1" y="6520"/>
                  </a:lnTo>
                  <a:cubicBezTo>
                    <a:pt x="127" y="6520"/>
                    <a:pt x="272" y="6538"/>
                    <a:pt x="435" y="6538"/>
                  </a:cubicBezTo>
                  <a:lnTo>
                    <a:pt x="689" y="1160"/>
                  </a:lnTo>
                  <a:lnTo>
                    <a:pt x="743" y="1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2409000" y="3940875"/>
              <a:ext cx="18125" cy="163925"/>
            </a:xfrm>
            <a:custGeom>
              <a:avLst/>
              <a:gdLst/>
              <a:ahLst/>
              <a:cxnLst/>
              <a:rect l="l" t="t" r="r" b="b"/>
              <a:pathLst>
                <a:path w="725" h="6557" extrusionOk="0">
                  <a:moveTo>
                    <a:pt x="290" y="0"/>
                  </a:moveTo>
                  <a:lnTo>
                    <a:pt x="254" y="997"/>
                  </a:lnTo>
                  <a:lnTo>
                    <a:pt x="0" y="6538"/>
                  </a:lnTo>
                  <a:lnTo>
                    <a:pt x="435" y="6556"/>
                  </a:lnTo>
                  <a:lnTo>
                    <a:pt x="688" y="997"/>
                  </a:lnTo>
                  <a:lnTo>
                    <a:pt x="724" y="3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2485950" y="3944500"/>
              <a:ext cx="17675" cy="163450"/>
            </a:xfrm>
            <a:custGeom>
              <a:avLst/>
              <a:gdLst/>
              <a:ahLst/>
              <a:cxnLst/>
              <a:rect l="l" t="t" r="r" b="b"/>
              <a:pathLst>
                <a:path w="707" h="6538" extrusionOk="0">
                  <a:moveTo>
                    <a:pt x="272" y="0"/>
                  </a:moveTo>
                  <a:lnTo>
                    <a:pt x="236" y="815"/>
                  </a:lnTo>
                  <a:lnTo>
                    <a:pt x="1" y="6520"/>
                  </a:lnTo>
                  <a:cubicBezTo>
                    <a:pt x="146" y="6538"/>
                    <a:pt x="290" y="6538"/>
                    <a:pt x="435" y="6538"/>
                  </a:cubicBezTo>
                  <a:lnTo>
                    <a:pt x="671" y="815"/>
                  </a:lnTo>
                  <a:lnTo>
                    <a:pt x="707" y="18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2562475" y="3947675"/>
              <a:ext cx="18125" cy="163450"/>
            </a:xfrm>
            <a:custGeom>
              <a:avLst/>
              <a:gdLst/>
              <a:ahLst/>
              <a:cxnLst/>
              <a:rect l="l" t="t" r="r" b="b"/>
              <a:pathLst>
                <a:path w="725" h="6538" extrusionOk="0">
                  <a:moveTo>
                    <a:pt x="290" y="0"/>
                  </a:moveTo>
                  <a:lnTo>
                    <a:pt x="254" y="670"/>
                  </a:lnTo>
                  <a:lnTo>
                    <a:pt x="0" y="6520"/>
                  </a:lnTo>
                  <a:lnTo>
                    <a:pt x="453" y="6538"/>
                  </a:lnTo>
                  <a:lnTo>
                    <a:pt x="688" y="652"/>
                  </a:lnTo>
                  <a:lnTo>
                    <a:pt x="725" y="18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2639425" y="3950825"/>
              <a:ext cx="17700" cy="163025"/>
            </a:xfrm>
            <a:custGeom>
              <a:avLst/>
              <a:gdLst/>
              <a:ahLst/>
              <a:cxnLst/>
              <a:rect l="l" t="t" r="r" b="b"/>
              <a:pathLst>
                <a:path w="708" h="6521" extrusionOk="0">
                  <a:moveTo>
                    <a:pt x="273" y="1"/>
                  </a:moveTo>
                  <a:lnTo>
                    <a:pt x="236" y="508"/>
                  </a:lnTo>
                  <a:lnTo>
                    <a:pt x="164" y="2591"/>
                  </a:lnTo>
                  <a:lnTo>
                    <a:pt x="1" y="6502"/>
                  </a:lnTo>
                  <a:cubicBezTo>
                    <a:pt x="146" y="6520"/>
                    <a:pt x="291" y="6520"/>
                    <a:pt x="435" y="6520"/>
                  </a:cubicBezTo>
                  <a:lnTo>
                    <a:pt x="689" y="490"/>
                  </a:lnTo>
                  <a:lnTo>
                    <a:pt x="707" y="19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2715950" y="3954000"/>
              <a:ext cx="17225" cy="162550"/>
            </a:xfrm>
            <a:custGeom>
              <a:avLst/>
              <a:gdLst/>
              <a:ahLst/>
              <a:cxnLst/>
              <a:rect l="l" t="t" r="r" b="b"/>
              <a:pathLst>
                <a:path w="689" h="6502" extrusionOk="0">
                  <a:moveTo>
                    <a:pt x="272" y="1"/>
                  </a:moveTo>
                  <a:lnTo>
                    <a:pt x="254" y="327"/>
                  </a:lnTo>
                  <a:lnTo>
                    <a:pt x="0" y="6484"/>
                  </a:lnTo>
                  <a:lnTo>
                    <a:pt x="453" y="6502"/>
                  </a:lnTo>
                  <a:lnTo>
                    <a:pt x="689" y="327"/>
                  </a:lnTo>
                  <a:lnTo>
                    <a:pt x="689" y="19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2793375" y="3956725"/>
              <a:ext cx="16775" cy="162100"/>
            </a:xfrm>
            <a:custGeom>
              <a:avLst/>
              <a:gdLst/>
              <a:ahLst/>
              <a:cxnLst/>
              <a:rect l="l" t="t" r="r" b="b"/>
              <a:pathLst>
                <a:path w="671" h="6484" extrusionOk="0">
                  <a:moveTo>
                    <a:pt x="236" y="0"/>
                  </a:moveTo>
                  <a:lnTo>
                    <a:pt x="236" y="181"/>
                  </a:lnTo>
                  <a:lnTo>
                    <a:pt x="0" y="6465"/>
                  </a:lnTo>
                  <a:lnTo>
                    <a:pt x="435" y="6484"/>
                  </a:lnTo>
                  <a:lnTo>
                    <a:pt x="670" y="181"/>
                  </a:lnTo>
                  <a:lnTo>
                    <a:pt x="670" y="1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2869875" y="3959425"/>
              <a:ext cx="16775" cy="162125"/>
            </a:xfrm>
            <a:custGeom>
              <a:avLst/>
              <a:gdLst/>
              <a:ahLst/>
              <a:cxnLst/>
              <a:rect l="l" t="t" r="r" b="b"/>
              <a:pathLst>
                <a:path w="671" h="6485" extrusionOk="0">
                  <a:moveTo>
                    <a:pt x="236" y="1"/>
                  </a:moveTo>
                  <a:lnTo>
                    <a:pt x="218" y="55"/>
                  </a:lnTo>
                  <a:lnTo>
                    <a:pt x="1" y="6466"/>
                  </a:lnTo>
                  <a:lnTo>
                    <a:pt x="435" y="6484"/>
                  </a:lnTo>
                  <a:lnTo>
                    <a:pt x="671" y="55"/>
                  </a:lnTo>
                  <a:lnTo>
                    <a:pt x="671" y="19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2947750" y="3962150"/>
              <a:ext cx="14975" cy="162100"/>
            </a:xfrm>
            <a:custGeom>
              <a:avLst/>
              <a:gdLst/>
              <a:ahLst/>
              <a:cxnLst/>
              <a:rect l="l" t="t" r="r" b="b"/>
              <a:pathLst>
                <a:path w="599" h="6484" extrusionOk="0">
                  <a:moveTo>
                    <a:pt x="182" y="1"/>
                  </a:moveTo>
                  <a:lnTo>
                    <a:pt x="0" y="6466"/>
                  </a:lnTo>
                  <a:lnTo>
                    <a:pt x="417" y="648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3024725" y="3963975"/>
              <a:ext cx="14050" cy="163900"/>
            </a:xfrm>
            <a:custGeom>
              <a:avLst/>
              <a:gdLst/>
              <a:ahLst/>
              <a:cxnLst/>
              <a:rect l="l" t="t" r="r" b="b"/>
              <a:pathLst>
                <a:path w="562" h="6556" extrusionOk="0">
                  <a:moveTo>
                    <a:pt x="163" y="0"/>
                  </a:moveTo>
                  <a:lnTo>
                    <a:pt x="0" y="6519"/>
                  </a:lnTo>
                  <a:lnTo>
                    <a:pt x="435" y="6556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3101675" y="3965775"/>
              <a:ext cx="13150" cy="165725"/>
            </a:xfrm>
            <a:custGeom>
              <a:avLst/>
              <a:gdLst/>
              <a:ahLst/>
              <a:cxnLst/>
              <a:rect l="l" t="t" r="r" b="b"/>
              <a:pathLst>
                <a:path w="526" h="6629" extrusionOk="0">
                  <a:moveTo>
                    <a:pt x="109" y="1"/>
                  </a:moveTo>
                  <a:lnTo>
                    <a:pt x="1" y="6592"/>
                  </a:lnTo>
                  <a:cubicBezTo>
                    <a:pt x="146" y="6610"/>
                    <a:pt x="309" y="6629"/>
                    <a:pt x="453" y="6629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3179550" y="3966675"/>
              <a:ext cx="11350" cy="166650"/>
            </a:xfrm>
            <a:custGeom>
              <a:avLst/>
              <a:gdLst/>
              <a:ahLst/>
              <a:cxnLst/>
              <a:rect l="l" t="t" r="r" b="b"/>
              <a:pathLst>
                <a:path w="454" h="6666" extrusionOk="0">
                  <a:moveTo>
                    <a:pt x="37" y="1"/>
                  </a:moveTo>
                  <a:lnTo>
                    <a:pt x="1" y="6665"/>
                  </a:lnTo>
                  <a:lnTo>
                    <a:pt x="435" y="6665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3254700" y="3966225"/>
              <a:ext cx="14075" cy="162100"/>
            </a:xfrm>
            <a:custGeom>
              <a:avLst/>
              <a:gdLst/>
              <a:ahLst/>
              <a:cxnLst/>
              <a:rect l="l" t="t" r="r" b="b"/>
              <a:pathLst>
                <a:path w="563" h="6484" extrusionOk="0">
                  <a:moveTo>
                    <a:pt x="1" y="1"/>
                  </a:moveTo>
                  <a:lnTo>
                    <a:pt x="109" y="6484"/>
                  </a:lnTo>
                  <a:cubicBezTo>
                    <a:pt x="272" y="6448"/>
                    <a:pt x="435" y="6429"/>
                    <a:pt x="562" y="6375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642150" y="3950825"/>
              <a:ext cx="3650" cy="96475"/>
            </a:xfrm>
            <a:custGeom>
              <a:avLst/>
              <a:gdLst/>
              <a:ahLst/>
              <a:cxnLst/>
              <a:rect l="l" t="t" r="r" b="b"/>
              <a:pathLst>
                <a:path w="146" h="3859" extrusionOk="0">
                  <a:moveTo>
                    <a:pt x="145" y="1"/>
                  </a:moveTo>
                  <a:lnTo>
                    <a:pt x="1" y="3858"/>
                  </a:lnTo>
                  <a:lnTo>
                    <a:pt x="55" y="259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207875" y="3471350"/>
              <a:ext cx="169350" cy="291400"/>
            </a:xfrm>
            <a:custGeom>
              <a:avLst/>
              <a:gdLst/>
              <a:ahLst/>
              <a:cxnLst/>
              <a:rect l="l" t="t" r="r" b="b"/>
              <a:pathLst>
                <a:path w="6774" h="11656" extrusionOk="0">
                  <a:moveTo>
                    <a:pt x="3234" y="0"/>
                  </a:moveTo>
                  <a:cubicBezTo>
                    <a:pt x="2574" y="0"/>
                    <a:pt x="1" y="69"/>
                    <a:pt x="1" y="1143"/>
                  </a:cubicBezTo>
                  <a:cubicBezTo>
                    <a:pt x="1" y="2392"/>
                    <a:pt x="544" y="11031"/>
                    <a:pt x="2771" y="11556"/>
                  </a:cubicBezTo>
                  <a:cubicBezTo>
                    <a:pt x="3054" y="11625"/>
                    <a:pt x="3330" y="11655"/>
                    <a:pt x="3596" y="11655"/>
                  </a:cubicBezTo>
                  <a:cubicBezTo>
                    <a:pt x="5421" y="11655"/>
                    <a:pt x="6774" y="10234"/>
                    <a:pt x="6774" y="10234"/>
                  </a:cubicBezTo>
                  <a:lnTo>
                    <a:pt x="3387" y="2"/>
                  </a:lnTo>
                  <a:cubicBezTo>
                    <a:pt x="3387" y="2"/>
                    <a:pt x="3331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214675" y="3570525"/>
              <a:ext cx="114100" cy="28100"/>
            </a:xfrm>
            <a:custGeom>
              <a:avLst/>
              <a:gdLst/>
              <a:ahLst/>
              <a:cxnLst/>
              <a:rect l="l" t="t" r="r" b="b"/>
              <a:pathLst>
                <a:path w="4564" h="1124" extrusionOk="0">
                  <a:moveTo>
                    <a:pt x="4437" y="1"/>
                  </a:moveTo>
                  <a:lnTo>
                    <a:pt x="0" y="653"/>
                  </a:lnTo>
                  <a:cubicBezTo>
                    <a:pt x="18" y="816"/>
                    <a:pt x="36" y="961"/>
                    <a:pt x="55" y="1124"/>
                  </a:cubicBezTo>
                  <a:lnTo>
                    <a:pt x="4564" y="381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225525" y="3628475"/>
              <a:ext cx="122275" cy="39875"/>
            </a:xfrm>
            <a:custGeom>
              <a:avLst/>
              <a:gdLst/>
              <a:ahLst/>
              <a:cxnLst/>
              <a:rect l="l" t="t" r="r" b="b"/>
              <a:pathLst>
                <a:path w="4891" h="1595" extrusionOk="0">
                  <a:moveTo>
                    <a:pt x="4764" y="1"/>
                  </a:moveTo>
                  <a:lnTo>
                    <a:pt x="1" y="1124"/>
                  </a:lnTo>
                  <a:cubicBezTo>
                    <a:pt x="37" y="1287"/>
                    <a:pt x="73" y="1432"/>
                    <a:pt x="110" y="1595"/>
                  </a:cubicBezTo>
                  <a:lnTo>
                    <a:pt x="4890" y="363"/>
                  </a:lnTo>
                  <a:lnTo>
                    <a:pt x="47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1246800" y="3681000"/>
              <a:ext cx="117750" cy="57525"/>
            </a:xfrm>
            <a:custGeom>
              <a:avLst/>
              <a:gdLst/>
              <a:ahLst/>
              <a:cxnLst/>
              <a:rect l="l" t="t" r="r" b="b"/>
              <a:pathLst>
                <a:path w="4710" h="2301" extrusionOk="0">
                  <a:moveTo>
                    <a:pt x="4619" y="1"/>
                  </a:moveTo>
                  <a:lnTo>
                    <a:pt x="1" y="1848"/>
                  </a:lnTo>
                  <a:cubicBezTo>
                    <a:pt x="55" y="2011"/>
                    <a:pt x="128" y="2156"/>
                    <a:pt x="218" y="2301"/>
                  </a:cubicBezTo>
                  <a:lnTo>
                    <a:pt x="4709" y="327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1331925" y="3718125"/>
              <a:ext cx="43025" cy="38050"/>
            </a:xfrm>
            <a:custGeom>
              <a:avLst/>
              <a:gdLst/>
              <a:ahLst/>
              <a:cxnLst/>
              <a:rect l="l" t="t" r="r" b="b"/>
              <a:pathLst>
                <a:path w="1721" h="1522" extrusionOk="0">
                  <a:moveTo>
                    <a:pt x="1703" y="1"/>
                  </a:moveTo>
                  <a:lnTo>
                    <a:pt x="1" y="1522"/>
                  </a:lnTo>
                  <a:cubicBezTo>
                    <a:pt x="290" y="1413"/>
                    <a:pt x="562" y="1286"/>
                    <a:pt x="816" y="1123"/>
                  </a:cubicBezTo>
                  <a:lnTo>
                    <a:pt x="1721" y="109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208775" y="3508500"/>
              <a:ext cx="99625" cy="20400"/>
            </a:xfrm>
            <a:custGeom>
              <a:avLst/>
              <a:gdLst/>
              <a:ahLst/>
              <a:cxnLst/>
              <a:rect l="l" t="t" r="r" b="b"/>
              <a:pathLst>
                <a:path w="3985" h="816" extrusionOk="0">
                  <a:moveTo>
                    <a:pt x="3858" y="1"/>
                  </a:moveTo>
                  <a:lnTo>
                    <a:pt x="1" y="345"/>
                  </a:lnTo>
                  <a:cubicBezTo>
                    <a:pt x="1" y="490"/>
                    <a:pt x="1" y="635"/>
                    <a:pt x="19" y="816"/>
                  </a:cubicBezTo>
                  <a:lnTo>
                    <a:pt x="3985" y="417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4213150" y="3396950"/>
              <a:ext cx="156675" cy="294975"/>
            </a:xfrm>
            <a:custGeom>
              <a:avLst/>
              <a:gdLst/>
              <a:ahLst/>
              <a:cxnLst/>
              <a:rect l="l" t="t" r="r" b="b"/>
              <a:pathLst>
                <a:path w="6267" h="11799" extrusionOk="0">
                  <a:moveTo>
                    <a:pt x="3093" y="1"/>
                  </a:moveTo>
                  <a:cubicBezTo>
                    <a:pt x="2112" y="1"/>
                    <a:pt x="1015" y="280"/>
                    <a:pt x="1015" y="280"/>
                  </a:cubicBezTo>
                  <a:lnTo>
                    <a:pt x="1" y="11019"/>
                  </a:lnTo>
                  <a:cubicBezTo>
                    <a:pt x="1" y="11019"/>
                    <a:pt x="1175" y="11798"/>
                    <a:pt x="2614" y="11798"/>
                  </a:cubicBezTo>
                  <a:cubicBezTo>
                    <a:pt x="3123" y="11798"/>
                    <a:pt x="3666" y="11700"/>
                    <a:pt x="4202" y="11435"/>
                  </a:cubicBezTo>
                  <a:cubicBezTo>
                    <a:pt x="6266" y="10403"/>
                    <a:pt x="4854" y="1873"/>
                    <a:pt x="4582" y="660"/>
                  </a:cubicBezTo>
                  <a:cubicBezTo>
                    <a:pt x="4460" y="149"/>
                    <a:pt x="3807" y="1"/>
                    <a:pt x="3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4233525" y="3428375"/>
              <a:ext cx="98725" cy="26750"/>
            </a:xfrm>
            <a:custGeom>
              <a:avLst/>
              <a:gdLst/>
              <a:ahLst/>
              <a:cxnLst/>
              <a:rect l="l" t="t" r="r" b="b"/>
              <a:pathLst>
                <a:path w="3949" h="1070" extrusionOk="0">
                  <a:moveTo>
                    <a:pt x="3876" y="1"/>
                  </a:moveTo>
                  <a:lnTo>
                    <a:pt x="55" y="634"/>
                  </a:lnTo>
                  <a:lnTo>
                    <a:pt x="0" y="1069"/>
                  </a:lnTo>
                  <a:lnTo>
                    <a:pt x="3948" y="453"/>
                  </a:lnTo>
                  <a:cubicBezTo>
                    <a:pt x="3930" y="272"/>
                    <a:pt x="3894" y="127"/>
                    <a:pt x="3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4222200" y="3568725"/>
              <a:ext cx="123625" cy="12250"/>
            </a:xfrm>
            <a:custGeom>
              <a:avLst/>
              <a:gdLst/>
              <a:ahLst/>
              <a:cxnLst/>
              <a:rect l="l" t="t" r="r" b="b"/>
              <a:pathLst>
                <a:path w="4945" h="490" extrusionOk="0">
                  <a:moveTo>
                    <a:pt x="37" y="1"/>
                  </a:moveTo>
                  <a:lnTo>
                    <a:pt x="1" y="399"/>
                  </a:lnTo>
                  <a:lnTo>
                    <a:pt x="4945" y="489"/>
                  </a:lnTo>
                  <a:cubicBezTo>
                    <a:pt x="4945" y="326"/>
                    <a:pt x="4927" y="163"/>
                    <a:pt x="4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4216775" y="3624875"/>
              <a:ext cx="124525" cy="28075"/>
            </a:xfrm>
            <a:custGeom>
              <a:avLst/>
              <a:gdLst/>
              <a:ahLst/>
              <a:cxnLst/>
              <a:rect l="l" t="t" r="r" b="b"/>
              <a:pathLst>
                <a:path w="4981" h="1123" extrusionOk="0">
                  <a:moveTo>
                    <a:pt x="37" y="0"/>
                  </a:moveTo>
                  <a:lnTo>
                    <a:pt x="0" y="362"/>
                  </a:lnTo>
                  <a:lnTo>
                    <a:pt x="4854" y="1123"/>
                  </a:lnTo>
                  <a:cubicBezTo>
                    <a:pt x="4908" y="960"/>
                    <a:pt x="4944" y="815"/>
                    <a:pt x="4981" y="634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4228100" y="3497650"/>
              <a:ext cx="113650" cy="20400"/>
            </a:xfrm>
            <a:custGeom>
              <a:avLst/>
              <a:gdLst/>
              <a:ahLst/>
              <a:cxnLst/>
              <a:rect l="l" t="t" r="r" b="b"/>
              <a:pathLst>
                <a:path w="4546" h="816" extrusionOk="0">
                  <a:moveTo>
                    <a:pt x="4491" y="0"/>
                  </a:moveTo>
                  <a:lnTo>
                    <a:pt x="36" y="417"/>
                  </a:lnTo>
                  <a:lnTo>
                    <a:pt x="0" y="815"/>
                  </a:lnTo>
                  <a:lnTo>
                    <a:pt x="4546" y="471"/>
                  </a:lnTo>
                  <a:cubicBezTo>
                    <a:pt x="4528" y="326"/>
                    <a:pt x="4509" y="163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185250" y="2411975"/>
              <a:ext cx="3137025" cy="1589650"/>
            </a:xfrm>
            <a:custGeom>
              <a:avLst/>
              <a:gdLst/>
              <a:ahLst/>
              <a:cxnLst/>
              <a:rect l="l" t="t" r="r" b="b"/>
              <a:pathLst>
                <a:path w="125481" h="63586" extrusionOk="0">
                  <a:moveTo>
                    <a:pt x="56189" y="0"/>
                  </a:moveTo>
                  <a:cubicBezTo>
                    <a:pt x="47824" y="0"/>
                    <a:pt x="39140" y="10979"/>
                    <a:pt x="35748" y="16517"/>
                  </a:cubicBezTo>
                  <a:cubicBezTo>
                    <a:pt x="33285" y="20591"/>
                    <a:pt x="20518" y="31004"/>
                    <a:pt x="10250" y="35314"/>
                  </a:cubicBezTo>
                  <a:cubicBezTo>
                    <a:pt x="0" y="39606"/>
                    <a:pt x="3821" y="46198"/>
                    <a:pt x="4437" y="50019"/>
                  </a:cubicBezTo>
                  <a:cubicBezTo>
                    <a:pt x="4874" y="52746"/>
                    <a:pt x="6545" y="54842"/>
                    <a:pt x="11044" y="54842"/>
                  </a:cubicBezTo>
                  <a:cubicBezTo>
                    <a:pt x="12880" y="54842"/>
                    <a:pt x="15187" y="54493"/>
                    <a:pt x="18073" y="53695"/>
                  </a:cubicBezTo>
                  <a:cubicBezTo>
                    <a:pt x="28033" y="50943"/>
                    <a:pt x="39460" y="37922"/>
                    <a:pt x="39461" y="37922"/>
                  </a:cubicBezTo>
                  <a:lnTo>
                    <a:pt x="39461" y="37922"/>
                  </a:lnTo>
                  <a:cubicBezTo>
                    <a:pt x="39461" y="37923"/>
                    <a:pt x="36636" y="59364"/>
                    <a:pt x="39225" y="62116"/>
                  </a:cubicBezTo>
                  <a:cubicBezTo>
                    <a:pt x="40310" y="63261"/>
                    <a:pt x="47060" y="63585"/>
                    <a:pt x="55117" y="63585"/>
                  </a:cubicBezTo>
                  <a:cubicBezTo>
                    <a:pt x="65656" y="63585"/>
                    <a:pt x="78432" y="63030"/>
                    <a:pt x="83690" y="63030"/>
                  </a:cubicBezTo>
                  <a:cubicBezTo>
                    <a:pt x="84081" y="63030"/>
                    <a:pt x="84431" y="63033"/>
                    <a:pt x="84735" y="63040"/>
                  </a:cubicBezTo>
                  <a:cubicBezTo>
                    <a:pt x="84766" y="63041"/>
                    <a:pt x="84797" y="63041"/>
                    <a:pt x="84828" y="63041"/>
                  </a:cubicBezTo>
                  <a:cubicBezTo>
                    <a:pt x="92206" y="63041"/>
                    <a:pt x="89171" y="43736"/>
                    <a:pt x="89171" y="43735"/>
                  </a:cubicBezTo>
                  <a:lnTo>
                    <a:pt x="89171" y="43735"/>
                  </a:lnTo>
                  <a:cubicBezTo>
                    <a:pt x="94695" y="50164"/>
                    <a:pt x="104945" y="53243"/>
                    <a:pt x="115213" y="53243"/>
                  </a:cubicBezTo>
                  <a:cubicBezTo>
                    <a:pt x="125481" y="53243"/>
                    <a:pt x="124865" y="42359"/>
                    <a:pt x="123181" y="39135"/>
                  </a:cubicBezTo>
                  <a:cubicBezTo>
                    <a:pt x="121497" y="35930"/>
                    <a:pt x="111229" y="36835"/>
                    <a:pt x="103424" y="32254"/>
                  </a:cubicBezTo>
                  <a:cubicBezTo>
                    <a:pt x="95600" y="27654"/>
                    <a:pt x="89787" y="9273"/>
                    <a:pt x="84572" y="4365"/>
                  </a:cubicBezTo>
                  <a:cubicBezTo>
                    <a:pt x="82341" y="2256"/>
                    <a:pt x="78993" y="1655"/>
                    <a:pt x="75894" y="1655"/>
                  </a:cubicBezTo>
                  <a:cubicBezTo>
                    <a:pt x="73911" y="1655"/>
                    <a:pt x="72030" y="1901"/>
                    <a:pt x="70609" y="2156"/>
                  </a:cubicBezTo>
                  <a:cubicBezTo>
                    <a:pt x="69894" y="2284"/>
                    <a:pt x="69171" y="2348"/>
                    <a:pt x="68448" y="2348"/>
                  </a:cubicBezTo>
                  <a:cubicBezTo>
                    <a:pt x="67340" y="2348"/>
                    <a:pt x="66232" y="2198"/>
                    <a:pt x="65158" y="1902"/>
                  </a:cubicBezTo>
                  <a:lnTo>
                    <a:pt x="59472" y="327"/>
                  </a:lnTo>
                  <a:cubicBezTo>
                    <a:pt x="58784" y="128"/>
                    <a:pt x="58059" y="164"/>
                    <a:pt x="57353" y="73"/>
                  </a:cubicBezTo>
                  <a:cubicBezTo>
                    <a:pt x="56966" y="24"/>
                    <a:pt x="56578" y="0"/>
                    <a:pt x="56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67450" y="3091075"/>
              <a:ext cx="452325" cy="607600"/>
            </a:xfrm>
            <a:custGeom>
              <a:avLst/>
              <a:gdLst/>
              <a:ahLst/>
              <a:cxnLst/>
              <a:rect l="l" t="t" r="r" b="b"/>
              <a:pathLst>
                <a:path w="18093" h="24304" extrusionOk="0">
                  <a:moveTo>
                    <a:pt x="18092" y="1"/>
                  </a:moveTo>
                  <a:cubicBezTo>
                    <a:pt x="18092" y="2"/>
                    <a:pt x="7552" y="19378"/>
                    <a:pt x="1" y="24304"/>
                  </a:cubicBezTo>
                  <a:cubicBezTo>
                    <a:pt x="8331" y="19668"/>
                    <a:pt x="16154" y="10777"/>
                    <a:pt x="16155" y="10776"/>
                  </a:cubicBezTo>
                  <a:lnTo>
                    <a:pt x="16155" y="10776"/>
                  </a:lnTo>
                  <a:cubicBezTo>
                    <a:pt x="16155" y="10776"/>
                    <a:pt x="15919" y="12533"/>
                    <a:pt x="15648" y="15104"/>
                  </a:cubicBezTo>
                  <a:lnTo>
                    <a:pt x="15865" y="14887"/>
                  </a:lnTo>
                  <a:lnTo>
                    <a:pt x="18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3402750" y="3288475"/>
              <a:ext cx="662375" cy="454125"/>
            </a:xfrm>
            <a:custGeom>
              <a:avLst/>
              <a:gdLst/>
              <a:ahLst/>
              <a:cxnLst/>
              <a:rect l="l" t="t" r="r" b="b"/>
              <a:pathLst>
                <a:path w="26495" h="18165" extrusionOk="0">
                  <a:moveTo>
                    <a:pt x="363" y="1"/>
                  </a:moveTo>
                  <a:cubicBezTo>
                    <a:pt x="363" y="1"/>
                    <a:pt x="1" y="2283"/>
                    <a:pt x="743" y="8983"/>
                  </a:cubicBezTo>
                  <a:cubicBezTo>
                    <a:pt x="6321" y="15195"/>
                    <a:pt x="16408" y="18165"/>
                    <a:pt x="26495" y="18165"/>
                  </a:cubicBezTo>
                  <a:cubicBezTo>
                    <a:pt x="24901" y="16987"/>
                    <a:pt x="22547" y="15919"/>
                    <a:pt x="19034" y="15176"/>
                  </a:cubicBezTo>
                  <a:cubicBezTo>
                    <a:pt x="6810" y="12623"/>
                    <a:pt x="363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2139600" y="3008500"/>
              <a:ext cx="106150" cy="616850"/>
            </a:xfrm>
            <a:custGeom>
              <a:avLst/>
              <a:gdLst/>
              <a:ahLst/>
              <a:cxnLst/>
              <a:rect l="l" t="t" r="r" b="b"/>
              <a:pathLst>
                <a:path w="4246" h="24674" extrusionOk="0">
                  <a:moveTo>
                    <a:pt x="3968" y="1"/>
                  </a:moveTo>
                  <a:cubicBezTo>
                    <a:pt x="3873" y="1"/>
                    <a:pt x="3779" y="52"/>
                    <a:pt x="3750" y="171"/>
                  </a:cubicBezTo>
                  <a:cubicBezTo>
                    <a:pt x="3732" y="298"/>
                    <a:pt x="816" y="12087"/>
                    <a:pt x="1" y="24438"/>
                  </a:cubicBezTo>
                  <a:cubicBezTo>
                    <a:pt x="1" y="24565"/>
                    <a:pt x="92" y="24673"/>
                    <a:pt x="218" y="24673"/>
                  </a:cubicBezTo>
                  <a:lnTo>
                    <a:pt x="236" y="24673"/>
                  </a:lnTo>
                  <a:cubicBezTo>
                    <a:pt x="363" y="24673"/>
                    <a:pt x="454" y="24583"/>
                    <a:pt x="454" y="24456"/>
                  </a:cubicBezTo>
                  <a:cubicBezTo>
                    <a:pt x="1251" y="12160"/>
                    <a:pt x="4166" y="406"/>
                    <a:pt x="4202" y="280"/>
                  </a:cubicBezTo>
                  <a:cubicBezTo>
                    <a:pt x="4245" y="109"/>
                    <a:pt x="4105" y="1"/>
                    <a:pt x="3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3384200" y="3175675"/>
              <a:ext cx="49825" cy="585025"/>
            </a:xfrm>
            <a:custGeom>
              <a:avLst/>
              <a:gdLst/>
              <a:ahLst/>
              <a:cxnLst/>
              <a:rect l="l" t="t" r="r" b="b"/>
              <a:pathLst>
                <a:path w="1993" h="23401" extrusionOk="0">
                  <a:moveTo>
                    <a:pt x="251" y="1"/>
                  </a:moveTo>
                  <a:cubicBezTo>
                    <a:pt x="240" y="1"/>
                    <a:pt x="228" y="2"/>
                    <a:pt x="217" y="3"/>
                  </a:cubicBezTo>
                  <a:cubicBezTo>
                    <a:pt x="91" y="22"/>
                    <a:pt x="0" y="130"/>
                    <a:pt x="18" y="257"/>
                  </a:cubicBezTo>
                  <a:cubicBezTo>
                    <a:pt x="1123" y="7845"/>
                    <a:pt x="1539" y="15523"/>
                    <a:pt x="1250" y="23184"/>
                  </a:cubicBezTo>
                  <a:cubicBezTo>
                    <a:pt x="1250" y="23310"/>
                    <a:pt x="1340" y="23401"/>
                    <a:pt x="1467" y="23401"/>
                  </a:cubicBezTo>
                  <a:cubicBezTo>
                    <a:pt x="1594" y="23401"/>
                    <a:pt x="1684" y="23310"/>
                    <a:pt x="1702" y="23202"/>
                  </a:cubicBezTo>
                  <a:cubicBezTo>
                    <a:pt x="1992" y="15505"/>
                    <a:pt x="1576" y="7809"/>
                    <a:pt x="471" y="185"/>
                  </a:cubicBezTo>
                  <a:cubicBezTo>
                    <a:pt x="455" y="71"/>
                    <a:pt x="351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2503625" y="2751325"/>
              <a:ext cx="642000" cy="392300"/>
            </a:xfrm>
            <a:custGeom>
              <a:avLst/>
              <a:gdLst/>
              <a:ahLst/>
              <a:cxnLst/>
              <a:rect l="l" t="t" r="r" b="b"/>
              <a:pathLst>
                <a:path w="25680" h="15692" extrusionOk="0">
                  <a:moveTo>
                    <a:pt x="18102" y="1"/>
                  </a:moveTo>
                  <a:cubicBezTo>
                    <a:pt x="14685" y="1"/>
                    <a:pt x="12278" y="5550"/>
                    <a:pt x="12278" y="5550"/>
                  </a:cubicBezTo>
                  <a:cubicBezTo>
                    <a:pt x="12278" y="5550"/>
                    <a:pt x="8816" y="1424"/>
                    <a:pt x="5613" y="1424"/>
                  </a:cubicBezTo>
                  <a:cubicBezTo>
                    <a:pt x="4892" y="1424"/>
                    <a:pt x="4184" y="1633"/>
                    <a:pt x="3531" y="2146"/>
                  </a:cubicBezTo>
                  <a:cubicBezTo>
                    <a:pt x="0" y="4917"/>
                    <a:pt x="11771" y="15692"/>
                    <a:pt x="11771" y="15692"/>
                  </a:cubicBezTo>
                  <a:cubicBezTo>
                    <a:pt x="11771" y="15692"/>
                    <a:pt x="25679" y="5677"/>
                    <a:pt x="20880" y="1258"/>
                  </a:cubicBezTo>
                  <a:cubicBezTo>
                    <a:pt x="19904" y="359"/>
                    <a:pt x="18970" y="1"/>
                    <a:pt x="18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2647575" y="2341525"/>
              <a:ext cx="465900" cy="163150"/>
            </a:xfrm>
            <a:custGeom>
              <a:avLst/>
              <a:gdLst/>
              <a:ahLst/>
              <a:cxnLst/>
              <a:rect l="l" t="t" r="r" b="b"/>
              <a:pathLst>
                <a:path w="18636" h="6526" extrusionOk="0">
                  <a:moveTo>
                    <a:pt x="2434" y="0"/>
                  </a:moveTo>
                  <a:cubicBezTo>
                    <a:pt x="507" y="0"/>
                    <a:pt x="1" y="3380"/>
                    <a:pt x="1" y="3380"/>
                  </a:cubicBezTo>
                  <a:cubicBezTo>
                    <a:pt x="1728" y="5822"/>
                    <a:pt x="5136" y="6525"/>
                    <a:pt x="8488" y="6525"/>
                  </a:cubicBezTo>
                  <a:cubicBezTo>
                    <a:pt x="13042" y="6525"/>
                    <a:pt x="17495" y="5227"/>
                    <a:pt x="17495" y="5227"/>
                  </a:cubicBezTo>
                  <a:cubicBezTo>
                    <a:pt x="17495" y="5227"/>
                    <a:pt x="18636" y="3253"/>
                    <a:pt x="17422" y="2094"/>
                  </a:cubicBezTo>
                  <a:cubicBezTo>
                    <a:pt x="16880" y="1585"/>
                    <a:pt x="15883" y="1429"/>
                    <a:pt x="14644" y="1429"/>
                  </a:cubicBezTo>
                  <a:cubicBezTo>
                    <a:pt x="13109" y="1429"/>
                    <a:pt x="11201" y="1668"/>
                    <a:pt x="9327" y="1768"/>
                  </a:cubicBezTo>
                  <a:cubicBezTo>
                    <a:pt x="9127" y="1779"/>
                    <a:pt x="8936" y="1784"/>
                    <a:pt x="8754" y="1784"/>
                  </a:cubicBezTo>
                  <a:cubicBezTo>
                    <a:pt x="5853" y="1784"/>
                    <a:pt x="5242" y="490"/>
                    <a:pt x="2753" y="30"/>
                  </a:cubicBezTo>
                  <a:cubicBezTo>
                    <a:pt x="2643" y="10"/>
                    <a:pt x="2536" y="0"/>
                    <a:pt x="2434" y="0"/>
                  </a:cubicBezTo>
                  <a:close/>
                </a:path>
              </a:pathLst>
            </a:custGeom>
            <a:solidFill>
              <a:srgbClr val="D35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2673850" y="2348150"/>
              <a:ext cx="73825" cy="114575"/>
            </a:xfrm>
            <a:custGeom>
              <a:avLst/>
              <a:gdLst/>
              <a:ahLst/>
              <a:cxnLst/>
              <a:rect l="l" t="t" r="r" b="b"/>
              <a:pathLst>
                <a:path w="2953" h="4583" extrusionOk="0">
                  <a:moveTo>
                    <a:pt x="2644" y="0"/>
                  </a:moveTo>
                  <a:lnTo>
                    <a:pt x="0" y="4220"/>
                  </a:lnTo>
                  <a:cubicBezTo>
                    <a:pt x="145" y="4347"/>
                    <a:pt x="308" y="4473"/>
                    <a:pt x="489" y="4582"/>
                  </a:cubicBezTo>
                  <a:lnTo>
                    <a:pt x="2952" y="109"/>
                  </a:lnTo>
                  <a:cubicBezTo>
                    <a:pt x="2843" y="73"/>
                    <a:pt x="2753" y="37"/>
                    <a:pt x="2644" y="0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2829125" y="2385275"/>
              <a:ext cx="25375" cy="119100"/>
            </a:xfrm>
            <a:custGeom>
              <a:avLst/>
              <a:gdLst/>
              <a:ahLst/>
              <a:cxnLst/>
              <a:rect l="l" t="t" r="r" b="b"/>
              <a:pathLst>
                <a:path w="1015" h="4764" extrusionOk="0">
                  <a:moveTo>
                    <a:pt x="616" y="0"/>
                  </a:moveTo>
                  <a:lnTo>
                    <a:pt x="1" y="4745"/>
                  </a:lnTo>
                  <a:cubicBezTo>
                    <a:pt x="182" y="4745"/>
                    <a:pt x="345" y="4763"/>
                    <a:pt x="526" y="4763"/>
                  </a:cubicBezTo>
                  <a:lnTo>
                    <a:pt x="1015" y="18"/>
                  </a:lnTo>
                  <a:cubicBezTo>
                    <a:pt x="888" y="18"/>
                    <a:pt x="743" y="0"/>
                    <a:pt x="616" y="0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750800" y="2368525"/>
              <a:ext cx="45750" cy="126325"/>
            </a:xfrm>
            <a:custGeom>
              <a:avLst/>
              <a:gdLst/>
              <a:ahLst/>
              <a:cxnLst/>
              <a:rect l="l" t="t" r="r" b="b"/>
              <a:pathLst>
                <a:path w="1830" h="5053" extrusionOk="0">
                  <a:moveTo>
                    <a:pt x="1486" y="0"/>
                  </a:moveTo>
                  <a:lnTo>
                    <a:pt x="1" y="4926"/>
                  </a:lnTo>
                  <a:cubicBezTo>
                    <a:pt x="182" y="4980"/>
                    <a:pt x="363" y="5017"/>
                    <a:pt x="544" y="5053"/>
                  </a:cubicBezTo>
                  <a:lnTo>
                    <a:pt x="1830" y="163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3033775" y="2378025"/>
              <a:ext cx="24925" cy="103250"/>
            </a:xfrm>
            <a:custGeom>
              <a:avLst/>
              <a:gdLst/>
              <a:ahLst/>
              <a:cxnLst/>
              <a:rect l="l" t="t" r="r" b="b"/>
              <a:pathLst>
                <a:path w="997" h="4130" extrusionOk="0">
                  <a:moveTo>
                    <a:pt x="0" y="1"/>
                  </a:moveTo>
                  <a:lnTo>
                    <a:pt x="544" y="4130"/>
                  </a:lnTo>
                  <a:lnTo>
                    <a:pt x="996" y="4021"/>
                  </a:lnTo>
                  <a:lnTo>
                    <a:pt x="453" y="55"/>
                  </a:lnTo>
                  <a:cubicBezTo>
                    <a:pt x="308" y="37"/>
                    <a:pt x="163" y="19"/>
                    <a:pt x="0" y="1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2969475" y="2378475"/>
              <a:ext cx="19500" cy="116375"/>
            </a:xfrm>
            <a:custGeom>
              <a:avLst/>
              <a:gdLst/>
              <a:ahLst/>
              <a:cxnLst/>
              <a:rect l="l" t="t" r="r" b="b"/>
              <a:pathLst>
                <a:path w="780" h="4655" extrusionOk="0">
                  <a:moveTo>
                    <a:pt x="435" y="1"/>
                  </a:moveTo>
                  <a:lnTo>
                    <a:pt x="1" y="19"/>
                  </a:lnTo>
                  <a:lnTo>
                    <a:pt x="309" y="4655"/>
                  </a:lnTo>
                  <a:lnTo>
                    <a:pt x="779" y="4582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2904750" y="2383450"/>
              <a:ext cx="12225" cy="119550"/>
            </a:xfrm>
            <a:custGeom>
              <a:avLst/>
              <a:gdLst/>
              <a:ahLst/>
              <a:cxnLst/>
              <a:rect l="l" t="t" r="r" b="b"/>
              <a:pathLst>
                <a:path w="489" h="4782" extrusionOk="0">
                  <a:moveTo>
                    <a:pt x="489" y="1"/>
                  </a:moveTo>
                  <a:lnTo>
                    <a:pt x="72" y="19"/>
                  </a:lnTo>
                  <a:lnTo>
                    <a:pt x="0" y="4782"/>
                  </a:lnTo>
                  <a:lnTo>
                    <a:pt x="489" y="4746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2250575" y="2442825"/>
              <a:ext cx="1590925" cy="1098925"/>
            </a:xfrm>
            <a:custGeom>
              <a:avLst/>
              <a:gdLst/>
              <a:ahLst/>
              <a:cxnLst/>
              <a:rect l="l" t="t" r="r" b="b"/>
              <a:pathLst>
                <a:path w="63637" h="43957" extrusionOk="0">
                  <a:moveTo>
                    <a:pt x="60417" y="0"/>
                  </a:moveTo>
                  <a:cubicBezTo>
                    <a:pt x="60121" y="0"/>
                    <a:pt x="59760" y="193"/>
                    <a:pt x="59326" y="614"/>
                  </a:cubicBezTo>
                  <a:cubicBezTo>
                    <a:pt x="54182" y="5594"/>
                    <a:pt x="37504" y="27253"/>
                    <a:pt x="37504" y="27253"/>
                  </a:cubicBezTo>
                  <a:lnTo>
                    <a:pt x="15356" y="21186"/>
                  </a:lnTo>
                  <a:cubicBezTo>
                    <a:pt x="15356" y="21186"/>
                    <a:pt x="14975" y="21603"/>
                    <a:pt x="14378" y="22255"/>
                  </a:cubicBezTo>
                  <a:lnTo>
                    <a:pt x="13563" y="21422"/>
                  </a:lnTo>
                  <a:cubicBezTo>
                    <a:pt x="13092" y="21585"/>
                    <a:pt x="12657" y="21838"/>
                    <a:pt x="12259" y="22146"/>
                  </a:cubicBezTo>
                  <a:cubicBezTo>
                    <a:pt x="10064" y="20108"/>
                    <a:pt x="7164" y="17516"/>
                    <a:pt x="6625" y="17516"/>
                  </a:cubicBezTo>
                  <a:cubicBezTo>
                    <a:pt x="6604" y="17516"/>
                    <a:pt x="6586" y="17520"/>
                    <a:pt x="6573" y="17528"/>
                  </a:cubicBezTo>
                  <a:cubicBezTo>
                    <a:pt x="6084" y="17818"/>
                    <a:pt x="7043" y="19937"/>
                    <a:pt x="7369" y="20480"/>
                  </a:cubicBezTo>
                  <a:cubicBezTo>
                    <a:pt x="6786" y="20075"/>
                    <a:pt x="3652" y="17902"/>
                    <a:pt x="2622" y="17902"/>
                  </a:cubicBezTo>
                  <a:cubicBezTo>
                    <a:pt x="2501" y="17902"/>
                    <a:pt x="2408" y="17932"/>
                    <a:pt x="2353" y="17999"/>
                  </a:cubicBezTo>
                  <a:cubicBezTo>
                    <a:pt x="1774" y="18651"/>
                    <a:pt x="4743" y="21404"/>
                    <a:pt x="4743" y="21404"/>
                  </a:cubicBezTo>
                  <a:cubicBezTo>
                    <a:pt x="4743" y="21404"/>
                    <a:pt x="2106" y="19263"/>
                    <a:pt x="1027" y="19263"/>
                  </a:cubicBezTo>
                  <a:cubicBezTo>
                    <a:pt x="871" y="19263"/>
                    <a:pt x="747" y="19308"/>
                    <a:pt x="669" y="19412"/>
                  </a:cubicBezTo>
                  <a:cubicBezTo>
                    <a:pt x="71" y="20245"/>
                    <a:pt x="3874" y="22671"/>
                    <a:pt x="3874" y="22671"/>
                  </a:cubicBezTo>
                  <a:cubicBezTo>
                    <a:pt x="3874" y="22671"/>
                    <a:pt x="1890" y="21534"/>
                    <a:pt x="918" y="21534"/>
                  </a:cubicBezTo>
                  <a:cubicBezTo>
                    <a:pt x="701" y="21534"/>
                    <a:pt x="534" y="21591"/>
                    <a:pt x="452" y="21730"/>
                  </a:cubicBezTo>
                  <a:cubicBezTo>
                    <a:pt x="1" y="22505"/>
                    <a:pt x="3731" y="24608"/>
                    <a:pt x="3765" y="24627"/>
                  </a:cubicBezTo>
                  <a:lnTo>
                    <a:pt x="3765" y="24627"/>
                  </a:lnTo>
                  <a:cubicBezTo>
                    <a:pt x="3746" y="24616"/>
                    <a:pt x="2518" y="23928"/>
                    <a:pt x="1724" y="23928"/>
                  </a:cubicBezTo>
                  <a:cubicBezTo>
                    <a:pt x="1409" y="23928"/>
                    <a:pt x="1162" y="24036"/>
                    <a:pt x="1085" y="24337"/>
                  </a:cubicBezTo>
                  <a:cubicBezTo>
                    <a:pt x="922" y="24989"/>
                    <a:pt x="4599" y="27488"/>
                    <a:pt x="7532" y="29390"/>
                  </a:cubicBezTo>
                  <a:cubicBezTo>
                    <a:pt x="7424" y="29680"/>
                    <a:pt x="7351" y="29861"/>
                    <a:pt x="7351" y="29861"/>
                  </a:cubicBezTo>
                  <a:lnTo>
                    <a:pt x="8637" y="30639"/>
                  </a:lnTo>
                  <a:cubicBezTo>
                    <a:pt x="8492" y="31020"/>
                    <a:pt x="8365" y="31418"/>
                    <a:pt x="8275" y="31817"/>
                  </a:cubicBezTo>
                  <a:cubicBezTo>
                    <a:pt x="8275" y="31817"/>
                    <a:pt x="22139" y="43957"/>
                    <a:pt x="35792" y="43957"/>
                  </a:cubicBezTo>
                  <a:cubicBezTo>
                    <a:pt x="39046" y="43957"/>
                    <a:pt x="42288" y="43267"/>
                    <a:pt x="45327" y="41559"/>
                  </a:cubicBezTo>
                  <a:cubicBezTo>
                    <a:pt x="61118" y="32686"/>
                    <a:pt x="59217" y="22798"/>
                    <a:pt x="59217" y="22798"/>
                  </a:cubicBezTo>
                  <a:cubicBezTo>
                    <a:pt x="59217" y="22798"/>
                    <a:pt x="63637" y="0"/>
                    <a:pt x="60417" y="0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2258275" y="2835875"/>
              <a:ext cx="371225" cy="352125"/>
            </a:xfrm>
            <a:custGeom>
              <a:avLst/>
              <a:gdLst/>
              <a:ahLst/>
              <a:cxnLst/>
              <a:rect l="l" t="t" r="r" b="b"/>
              <a:pathLst>
                <a:path w="14849" h="14085" extrusionOk="0">
                  <a:moveTo>
                    <a:pt x="6645" y="0"/>
                  </a:moveTo>
                  <a:cubicBezTo>
                    <a:pt x="6623" y="0"/>
                    <a:pt x="6605" y="5"/>
                    <a:pt x="6591" y="13"/>
                  </a:cubicBezTo>
                  <a:cubicBezTo>
                    <a:pt x="6098" y="289"/>
                    <a:pt x="7043" y="2408"/>
                    <a:pt x="7376" y="2965"/>
                  </a:cubicBezTo>
                  <a:lnTo>
                    <a:pt x="7376" y="2965"/>
                  </a:lnTo>
                  <a:cubicBezTo>
                    <a:pt x="6769" y="2540"/>
                    <a:pt x="3634" y="375"/>
                    <a:pt x="2627" y="375"/>
                  </a:cubicBezTo>
                  <a:cubicBezTo>
                    <a:pt x="2511" y="375"/>
                    <a:pt x="2424" y="403"/>
                    <a:pt x="2371" y="466"/>
                  </a:cubicBezTo>
                  <a:cubicBezTo>
                    <a:pt x="1791" y="1136"/>
                    <a:pt x="4761" y="3889"/>
                    <a:pt x="4761" y="3889"/>
                  </a:cubicBezTo>
                  <a:cubicBezTo>
                    <a:pt x="4761" y="3889"/>
                    <a:pt x="2134" y="1743"/>
                    <a:pt x="1052" y="1743"/>
                  </a:cubicBezTo>
                  <a:cubicBezTo>
                    <a:pt x="892" y="1743"/>
                    <a:pt x="766" y="1790"/>
                    <a:pt x="687" y="1897"/>
                  </a:cubicBezTo>
                  <a:cubicBezTo>
                    <a:pt x="71" y="2730"/>
                    <a:pt x="3892" y="5138"/>
                    <a:pt x="3892" y="5138"/>
                  </a:cubicBezTo>
                  <a:cubicBezTo>
                    <a:pt x="3892" y="5138"/>
                    <a:pt x="1913" y="4011"/>
                    <a:pt x="932" y="4011"/>
                  </a:cubicBezTo>
                  <a:cubicBezTo>
                    <a:pt x="708" y="4011"/>
                    <a:pt x="536" y="4070"/>
                    <a:pt x="451" y="4215"/>
                  </a:cubicBezTo>
                  <a:cubicBezTo>
                    <a:pt x="1" y="4972"/>
                    <a:pt x="3731" y="7075"/>
                    <a:pt x="3765" y="7094"/>
                  </a:cubicBezTo>
                  <a:lnTo>
                    <a:pt x="3765" y="7094"/>
                  </a:lnTo>
                  <a:cubicBezTo>
                    <a:pt x="3746" y="7083"/>
                    <a:pt x="2530" y="6401"/>
                    <a:pt x="1735" y="6401"/>
                  </a:cubicBezTo>
                  <a:cubicBezTo>
                    <a:pt x="1415" y="6401"/>
                    <a:pt x="1163" y="6512"/>
                    <a:pt x="1085" y="6823"/>
                  </a:cubicBezTo>
                  <a:cubicBezTo>
                    <a:pt x="814" y="7891"/>
                    <a:pt x="11100" y="14084"/>
                    <a:pt x="11100" y="14084"/>
                  </a:cubicBezTo>
                  <a:lnTo>
                    <a:pt x="14848" y="7022"/>
                  </a:lnTo>
                  <a:cubicBezTo>
                    <a:pt x="14848" y="7022"/>
                    <a:pt x="7551" y="0"/>
                    <a:pt x="6645" y="0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2442500" y="2933525"/>
              <a:ext cx="202400" cy="235000"/>
            </a:xfrm>
            <a:custGeom>
              <a:avLst/>
              <a:gdLst/>
              <a:ahLst/>
              <a:cxnLst/>
              <a:rect l="l" t="t" r="r" b="b"/>
              <a:pathLst>
                <a:path w="8096" h="9400" extrusionOk="0">
                  <a:moveTo>
                    <a:pt x="6230" y="1"/>
                  </a:moveTo>
                  <a:cubicBezTo>
                    <a:pt x="2699" y="1178"/>
                    <a:pt x="0" y="8440"/>
                    <a:pt x="0" y="8440"/>
                  </a:cubicBezTo>
                  <a:lnTo>
                    <a:pt x="1594" y="9400"/>
                  </a:lnTo>
                  <a:lnTo>
                    <a:pt x="8095" y="1939"/>
                  </a:lnTo>
                  <a:lnTo>
                    <a:pt x="6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2465575" y="2398000"/>
              <a:ext cx="1384025" cy="1098975"/>
            </a:xfrm>
            <a:custGeom>
              <a:avLst/>
              <a:gdLst/>
              <a:ahLst/>
              <a:cxnLst/>
              <a:rect l="l" t="t" r="r" b="b"/>
              <a:pathLst>
                <a:path w="55361" h="43959" extrusionOk="0">
                  <a:moveTo>
                    <a:pt x="52142" y="1"/>
                  </a:moveTo>
                  <a:cubicBezTo>
                    <a:pt x="51846" y="1"/>
                    <a:pt x="51486" y="194"/>
                    <a:pt x="51052" y="614"/>
                  </a:cubicBezTo>
                  <a:cubicBezTo>
                    <a:pt x="45908" y="5594"/>
                    <a:pt x="29230" y="27235"/>
                    <a:pt x="29230" y="27235"/>
                  </a:cubicBezTo>
                  <a:lnTo>
                    <a:pt x="7082" y="21186"/>
                  </a:lnTo>
                  <a:cubicBezTo>
                    <a:pt x="7082" y="21186"/>
                    <a:pt x="888" y="27688"/>
                    <a:pt x="1" y="31835"/>
                  </a:cubicBezTo>
                  <a:cubicBezTo>
                    <a:pt x="1" y="31835"/>
                    <a:pt x="13860" y="43959"/>
                    <a:pt x="27510" y="43959"/>
                  </a:cubicBezTo>
                  <a:cubicBezTo>
                    <a:pt x="30767" y="43959"/>
                    <a:pt x="34011" y="43269"/>
                    <a:pt x="37053" y="41560"/>
                  </a:cubicBezTo>
                  <a:cubicBezTo>
                    <a:pt x="52844" y="32686"/>
                    <a:pt x="50925" y="22816"/>
                    <a:pt x="50925" y="22816"/>
                  </a:cubicBezTo>
                  <a:cubicBezTo>
                    <a:pt x="50925" y="22816"/>
                    <a:pt x="55360" y="1"/>
                    <a:pt x="52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3240675" y="3056925"/>
              <a:ext cx="25950" cy="24675"/>
            </a:xfrm>
            <a:custGeom>
              <a:avLst/>
              <a:gdLst/>
              <a:ahLst/>
              <a:cxnLst/>
              <a:rect l="l" t="t" r="r" b="b"/>
              <a:pathLst>
                <a:path w="1038" h="987" extrusionOk="0">
                  <a:moveTo>
                    <a:pt x="719" y="1"/>
                  </a:moveTo>
                  <a:cubicBezTo>
                    <a:pt x="657" y="1"/>
                    <a:pt x="593" y="30"/>
                    <a:pt x="544" y="99"/>
                  </a:cubicBezTo>
                  <a:lnTo>
                    <a:pt x="127" y="625"/>
                  </a:lnTo>
                  <a:cubicBezTo>
                    <a:pt x="0" y="769"/>
                    <a:pt x="109" y="987"/>
                    <a:pt x="308" y="987"/>
                  </a:cubicBezTo>
                  <a:cubicBezTo>
                    <a:pt x="362" y="987"/>
                    <a:pt x="435" y="950"/>
                    <a:pt x="489" y="896"/>
                  </a:cubicBezTo>
                  <a:lnTo>
                    <a:pt x="906" y="371"/>
                  </a:lnTo>
                  <a:cubicBezTo>
                    <a:pt x="1037" y="200"/>
                    <a:pt x="883" y="1"/>
                    <a:pt x="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3279150" y="2380550"/>
              <a:ext cx="619725" cy="653075"/>
            </a:xfrm>
            <a:custGeom>
              <a:avLst/>
              <a:gdLst/>
              <a:ahLst/>
              <a:cxnLst/>
              <a:rect l="l" t="t" r="r" b="b"/>
              <a:pathLst>
                <a:path w="24789" h="26123" extrusionOk="0">
                  <a:moveTo>
                    <a:pt x="24458" y="0"/>
                  </a:moveTo>
                  <a:cubicBezTo>
                    <a:pt x="24437" y="0"/>
                    <a:pt x="24416" y="3"/>
                    <a:pt x="24394" y="8"/>
                  </a:cubicBezTo>
                  <a:cubicBezTo>
                    <a:pt x="23978" y="135"/>
                    <a:pt x="23543" y="280"/>
                    <a:pt x="23108" y="407"/>
                  </a:cubicBezTo>
                  <a:cubicBezTo>
                    <a:pt x="22818" y="458"/>
                    <a:pt x="22866" y="864"/>
                    <a:pt x="23131" y="864"/>
                  </a:cubicBezTo>
                  <a:cubicBezTo>
                    <a:pt x="23147" y="864"/>
                    <a:pt x="23163" y="862"/>
                    <a:pt x="23181" y="859"/>
                  </a:cubicBezTo>
                  <a:cubicBezTo>
                    <a:pt x="23199" y="859"/>
                    <a:pt x="23217" y="859"/>
                    <a:pt x="23235" y="841"/>
                  </a:cubicBezTo>
                  <a:cubicBezTo>
                    <a:pt x="23670" y="714"/>
                    <a:pt x="24104" y="570"/>
                    <a:pt x="24521" y="443"/>
                  </a:cubicBezTo>
                  <a:cubicBezTo>
                    <a:pt x="24788" y="376"/>
                    <a:pt x="24701" y="0"/>
                    <a:pt x="24458" y="0"/>
                  </a:cubicBezTo>
                  <a:close/>
                  <a:moveTo>
                    <a:pt x="21496" y="987"/>
                  </a:moveTo>
                  <a:cubicBezTo>
                    <a:pt x="21468" y="987"/>
                    <a:pt x="21438" y="992"/>
                    <a:pt x="21406" y="1004"/>
                  </a:cubicBezTo>
                  <a:cubicBezTo>
                    <a:pt x="21134" y="1113"/>
                    <a:pt x="20917" y="1203"/>
                    <a:pt x="20682" y="1294"/>
                  </a:cubicBezTo>
                  <a:cubicBezTo>
                    <a:pt x="20501" y="1403"/>
                    <a:pt x="20319" y="1529"/>
                    <a:pt x="20156" y="1674"/>
                  </a:cubicBezTo>
                  <a:cubicBezTo>
                    <a:pt x="20012" y="1819"/>
                    <a:pt x="20102" y="2073"/>
                    <a:pt x="20319" y="2073"/>
                  </a:cubicBezTo>
                  <a:cubicBezTo>
                    <a:pt x="20374" y="2073"/>
                    <a:pt x="20428" y="2055"/>
                    <a:pt x="20464" y="2018"/>
                  </a:cubicBezTo>
                  <a:cubicBezTo>
                    <a:pt x="20591" y="1892"/>
                    <a:pt x="20718" y="1801"/>
                    <a:pt x="20863" y="1711"/>
                  </a:cubicBezTo>
                  <a:cubicBezTo>
                    <a:pt x="21080" y="1620"/>
                    <a:pt x="21316" y="1529"/>
                    <a:pt x="21569" y="1439"/>
                  </a:cubicBezTo>
                  <a:cubicBezTo>
                    <a:pt x="21811" y="1342"/>
                    <a:pt x="21723" y="987"/>
                    <a:pt x="21496" y="987"/>
                  </a:cubicBezTo>
                  <a:close/>
                  <a:moveTo>
                    <a:pt x="19048" y="2886"/>
                  </a:moveTo>
                  <a:cubicBezTo>
                    <a:pt x="18993" y="2886"/>
                    <a:pt x="18937" y="2908"/>
                    <a:pt x="18889" y="2960"/>
                  </a:cubicBezTo>
                  <a:cubicBezTo>
                    <a:pt x="18617" y="3268"/>
                    <a:pt x="18309" y="3594"/>
                    <a:pt x="17983" y="3956"/>
                  </a:cubicBezTo>
                  <a:cubicBezTo>
                    <a:pt x="17857" y="4101"/>
                    <a:pt x="17947" y="4336"/>
                    <a:pt x="18146" y="4336"/>
                  </a:cubicBezTo>
                  <a:cubicBezTo>
                    <a:pt x="18219" y="4336"/>
                    <a:pt x="18273" y="4300"/>
                    <a:pt x="18309" y="4264"/>
                  </a:cubicBezTo>
                  <a:cubicBezTo>
                    <a:pt x="18653" y="3902"/>
                    <a:pt x="18943" y="3576"/>
                    <a:pt x="19215" y="3268"/>
                  </a:cubicBezTo>
                  <a:cubicBezTo>
                    <a:pt x="19380" y="3103"/>
                    <a:pt x="19221" y="2886"/>
                    <a:pt x="19048" y="2886"/>
                  </a:cubicBezTo>
                  <a:close/>
                  <a:moveTo>
                    <a:pt x="16980" y="5227"/>
                  </a:moveTo>
                  <a:cubicBezTo>
                    <a:pt x="16921" y="5227"/>
                    <a:pt x="16858" y="5253"/>
                    <a:pt x="16806" y="5314"/>
                  </a:cubicBezTo>
                  <a:cubicBezTo>
                    <a:pt x="16516" y="5640"/>
                    <a:pt x="16227" y="5984"/>
                    <a:pt x="15919" y="6328"/>
                  </a:cubicBezTo>
                  <a:cubicBezTo>
                    <a:pt x="15792" y="6473"/>
                    <a:pt x="15901" y="6709"/>
                    <a:pt x="16100" y="6709"/>
                  </a:cubicBezTo>
                  <a:lnTo>
                    <a:pt x="16100" y="6691"/>
                  </a:lnTo>
                  <a:cubicBezTo>
                    <a:pt x="16154" y="6691"/>
                    <a:pt x="16227" y="6673"/>
                    <a:pt x="16281" y="6618"/>
                  </a:cubicBezTo>
                  <a:cubicBezTo>
                    <a:pt x="16571" y="6274"/>
                    <a:pt x="16861" y="5930"/>
                    <a:pt x="17150" y="5604"/>
                  </a:cubicBezTo>
                  <a:cubicBezTo>
                    <a:pt x="17297" y="5430"/>
                    <a:pt x="17148" y="5227"/>
                    <a:pt x="16980" y="5227"/>
                  </a:cubicBezTo>
                  <a:close/>
                  <a:moveTo>
                    <a:pt x="14925" y="7610"/>
                  </a:moveTo>
                  <a:cubicBezTo>
                    <a:pt x="14868" y="7610"/>
                    <a:pt x="14809" y="7633"/>
                    <a:pt x="14760" y="7687"/>
                  </a:cubicBezTo>
                  <a:lnTo>
                    <a:pt x="13909" y="8719"/>
                  </a:lnTo>
                  <a:cubicBezTo>
                    <a:pt x="13782" y="8864"/>
                    <a:pt x="13891" y="9099"/>
                    <a:pt x="14072" y="9099"/>
                  </a:cubicBezTo>
                  <a:lnTo>
                    <a:pt x="14072" y="9081"/>
                  </a:lnTo>
                  <a:cubicBezTo>
                    <a:pt x="14144" y="9081"/>
                    <a:pt x="14217" y="9063"/>
                    <a:pt x="14253" y="9009"/>
                  </a:cubicBezTo>
                  <a:lnTo>
                    <a:pt x="15104" y="7995"/>
                  </a:lnTo>
                  <a:cubicBezTo>
                    <a:pt x="15254" y="7818"/>
                    <a:pt x="15097" y="7610"/>
                    <a:pt x="14925" y="7610"/>
                  </a:cubicBezTo>
                  <a:close/>
                  <a:moveTo>
                    <a:pt x="12934" y="10008"/>
                  </a:moveTo>
                  <a:cubicBezTo>
                    <a:pt x="12875" y="10008"/>
                    <a:pt x="12815" y="10034"/>
                    <a:pt x="12768" y="10095"/>
                  </a:cubicBezTo>
                  <a:lnTo>
                    <a:pt x="11899" y="11127"/>
                  </a:lnTo>
                  <a:cubicBezTo>
                    <a:pt x="11790" y="11272"/>
                    <a:pt x="11880" y="11508"/>
                    <a:pt x="12080" y="11508"/>
                  </a:cubicBezTo>
                  <a:lnTo>
                    <a:pt x="12080" y="11490"/>
                  </a:lnTo>
                  <a:cubicBezTo>
                    <a:pt x="12152" y="11490"/>
                    <a:pt x="12206" y="11472"/>
                    <a:pt x="12261" y="11417"/>
                  </a:cubicBezTo>
                  <a:lnTo>
                    <a:pt x="13112" y="10385"/>
                  </a:lnTo>
                  <a:cubicBezTo>
                    <a:pt x="13259" y="10211"/>
                    <a:pt x="13100" y="10008"/>
                    <a:pt x="12934" y="10008"/>
                  </a:cubicBezTo>
                  <a:close/>
                  <a:moveTo>
                    <a:pt x="10949" y="12431"/>
                  </a:moveTo>
                  <a:cubicBezTo>
                    <a:pt x="10888" y="12431"/>
                    <a:pt x="10825" y="12458"/>
                    <a:pt x="10776" y="12522"/>
                  </a:cubicBezTo>
                  <a:lnTo>
                    <a:pt x="9925" y="13554"/>
                  </a:lnTo>
                  <a:cubicBezTo>
                    <a:pt x="9798" y="13699"/>
                    <a:pt x="9907" y="13916"/>
                    <a:pt x="10106" y="13916"/>
                  </a:cubicBezTo>
                  <a:cubicBezTo>
                    <a:pt x="10160" y="13916"/>
                    <a:pt x="10232" y="13898"/>
                    <a:pt x="10269" y="13844"/>
                  </a:cubicBezTo>
                  <a:lnTo>
                    <a:pt x="11120" y="12794"/>
                  </a:lnTo>
                  <a:cubicBezTo>
                    <a:pt x="11265" y="12622"/>
                    <a:pt x="11112" y="12431"/>
                    <a:pt x="10949" y="12431"/>
                  </a:cubicBezTo>
                  <a:close/>
                  <a:moveTo>
                    <a:pt x="8950" y="14843"/>
                  </a:moveTo>
                  <a:cubicBezTo>
                    <a:pt x="8891" y="14843"/>
                    <a:pt x="8831" y="14869"/>
                    <a:pt x="8784" y="14930"/>
                  </a:cubicBezTo>
                  <a:lnTo>
                    <a:pt x="7933" y="15981"/>
                  </a:lnTo>
                  <a:cubicBezTo>
                    <a:pt x="7824" y="16126"/>
                    <a:pt x="7914" y="16343"/>
                    <a:pt x="8114" y="16343"/>
                  </a:cubicBezTo>
                  <a:cubicBezTo>
                    <a:pt x="8186" y="16343"/>
                    <a:pt x="8240" y="16307"/>
                    <a:pt x="8295" y="16271"/>
                  </a:cubicBezTo>
                  <a:lnTo>
                    <a:pt x="9128" y="15220"/>
                  </a:lnTo>
                  <a:cubicBezTo>
                    <a:pt x="9275" y="15046"/>
                    <a:pt x="9116" y="14843"/>
                    <a:pt x="8950" y="14843"/>
                  </a:cubicBezTo>
                  <a:close/>
                  <a:moveTo>
                    <a:pt x="6994" y="17270"/>
                  </a:moveTo>
                  <a:cubicBezTo>
                    <a:pt x="6935" y="17270"/>
                    <a:pt x="6875" y="17295"/>
                    <a:pt x="6828" y="17357"/>
                  </a:cubicBezTo>
                  <a:lnTo>
                    <a:pt x="5977" y="18407"/>
                  </a:lnTo>
                  <a:cubicBezTo>
                    <a:pt x="5868" y="18552"/>
                    <a:pt x="5959" y="18770"/>
                    <a:pt x="6158" y="18770"/>
                  </a:cubicBezTo>
                  <a:lnTo>
                    <a:pt x="6158" y="18788"/>
                  </a:lnTo>
                  <a:cubicBezTo>
                    <a:pt x="6230" y="18770"/>
                    <a:pt x="6285" y="18752"/>
                    <a:pt x="6339" y="18697"/>
                  </a:cubicBezTo>
                  <a:lnTo>
                    <a:pt x="7172" y="17647"/>
                  </a:lnTo>
                  <a:cubicBezTo>
                    <a:pt x="7319" y="17473"/>
                    <a:pt x="7160" y="17270"/>
                    <a:pt x="6994" y="17270"/>
                  </a:cubicBezTo>
                  <a:close/>
                  <a:moveTo>
                    <a:pt x="5028" y="19715"/>
                  </a:moveTo>
                  <a:cubicBezTo>
                    <a:pt x="4968" y="19715"/>
                    <a:pt x="4906" y="19740"/>
                    <a:pt x="4854" y="19802"/>
                  </a:cubicBezTo>
                  <a:lnTo>
                    <a:pt x="4021" y="20852"/>
                  </a:lnTo>
                  <a:cubicBezTo>
                    <a:pt x="3948" y="20943"/>
                    <a:pt x="3948" y="21088"/>
                    <a:pt x="4057" y="21160"/>
                  </a:cubicBezTo>
                  <a:cubicBezTo>
                    <a:pt x="4093" y="21196"/>
                    <a:pt x="4148" y="21214"/>
                    <a:pt x="4202" y="21214"/>
                  </a:cubicBezTo>
                  <a:cubicBezTo>
                    <a:pt x="4256" y="21214"/>
                    <a:pt x="4329" y="21178"/>
                    <a:pt x="4365" y="21124"/>
                  </a:cubicBezTo>
                  <a:lnTo>
                    <a:pt x="5216" y="20092"/>
                  </a:lnTo>
                  <a:cubicBezTo>
                    <a:pt x="5350" y="19918"/>
                    <a:pt x="5197" y="19715"/>
                    <a:pt x="5028" y="19715"/>
                  </a:cubicBezTo>
                  <a:close/>
                  <a:moveTo>
                    <a:pt x="3079" y="22156"/>
                  </a:moveTo>
                  <a:cubicBezTo>
                    <a:pt x="3017" y="22156"/>
                    <a:pt x="2952" y="22183"/>
                    <a:pt x="2898" y="22247"/>
                  </a:cubicBezTo>
                  <a:lnTo>
                    <a:pt x="2065" y="23297"/>
                  </a:lnTo>
                  <a:cubicBezTo>
                    <a:pt x="1938" y="23442"/>
                    <a:pt x="2047" y="23659"/>
                    <a:pt x="2246" y="23659"/>
                  </a:cubicBezTo>
                  <a:cubicBezTo>
                    <a:pt x="2319" y="23659"/>
                    <a:pt x="2373" y="23623"/>
                    <a:pt x="2427" y="23569"/>
                  </a:cubicBezTo>
                  <a:lnTo>
                    <a:pt x="3260" y="22518"/>
                  </a:lnTo>
                  <a:cubicBezTo>
                    <a:pt x="3392" y="22347"/>
                    <a:pt x="3246" y="22156"/>
                    <a:pt x="3079" y="22156"/>
                  </a:cubicBezTo>
                  <a:close/>
                  <a:moveTo>
                    <a:pt x="1117" y="24604"/>
                  </a:moveTo>
                  <a:cubicBezTo>
                    <a:pt x="1057" y="24604"/>
                    <a:pt x="994" y="24630"/>
                    <a:pt x="942" y="24691"/>
                  </a:cubicBezTo>
                  <a:lnTo>
                    <a:pt x="109" y="25742"/>
                  </a:lnTo>
                  <a:cubicBezTo>
                    <a:pt x="1" y="25887"/>
                    <a:pt x="91" y="26122"/>
                    <a:pt x="290" y="26122"/>
                  </a:cubicBezTo>
                  <a:cubicBezTo>
                    <a:pt x="363" y="26122"/>
                    <a:pt x="417" y="26086"/>
                    <a:pt x="471" y="26032"/>
                  </a:cubicBezTo>
                  <a:lnTo>
                    <a:pt x="1304" y="24981"/>
                  </a:lnTo>
                  <a:cubicBezTo>
                    <a:pt x="1438" y="24807"/>
                    <a:pt x="1286" y="24604"/>
                    <a:pt x="1117" y="24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3922800" y="2364250"/>
              <a:ext cx="33575" cy="16125"/>
            </a:xfrm>
            <a:custGeom>
              <a:avLst/>
              <a:gdLst/>
              <a:ahLst/>
              <a:cxnLst/>
              <a:rect l="l" t="t" r="r" b="b"/>
              <a:pathLst>
                <a:path w="1343" h="645" extrusionOk="0">
                  <a:moveTo>
                    <a:pt x="1015" y="0"/>
                  </a:moveTo>
                  <a:cubicBezTo>
                    <a:pt x="994" y="0"/>
                    <a:pt x="972" y="3"/>
                    <a:pt x="948" y="8"/>
                  </a:cubicBezTo>
                  <a:lnTo>
                    <a:pt x="296" y="189"/>
                  </a:lnTo>
                  <a:cubicBezTo>
                    <a:pt x="0" y="224"/>
                    <a:pt x="56" y="644"/>
                    <a:pt x="318" y="644"/>
                  </a:cubicBezTo>
                  <a:cubicBezTo>
                    <a:pt x="328" y="644"/>
                    <a:pt x="339" y="644"/>
                    <a:pt x="350" y="642"/>
                  </a:cubicBezTo>
                  <a:cubicBezTo>
                    <a:pt x="387" y="642"/>
                    <a:pt x="405" y="642"/>
                    <a:pt x="423" y="624"/>
                  </a:cubicBezTo>
                  <a:lnTo>
                    <a:pt x="1075" y="443"/>
                  </a:lnTo>
                  <a:cubicBezTo>
                    <a:pt x="1342" y="376"/>
                    <a:pt x="1270" y="0"/>
                    <a:pt x="1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2997100" y="2970650"/>
              <a:ext cx="750650" cy="526275"/>
            </a:xfrm>
            <a:custGeom>
              <a:avLst/>
              <a:gdLst/>
              <a:ahLst/>
              <a:cxnLst/>
              <a:rect l="l" t="t" r="r" b="b"/>
              <a:pathLst>
                <a:path w="30026" h="21051" extrusionOk="0">
                  <a:moveTo>
                    <a:pt x="30026" y="1"/>
                  </a:moveTo>
                  <a:lnTo>
                    <a:pt x="30026" y="1"/>
                  </a:lnTo>
                  <a:cubicBezTo>
                    <a:pt x="28414" y="2627"/>
                    <a:pt x="24738" y="7933"/>
                    <a:pt x="19649" y="12515"/>
                  </a:cubicBezTo>
                  <a:cubicBezTo>
                    <a:pt x="13112" y="18418"/>
                    <a:pt x="2898" y="19958"/>
                    <a:pt x="0" y="20283"/>
                  </a:cubicBezTo>
                  <a:cubicBezTo>
                    <a:pt x="2049" y="20766"/>
                    <a:pt x="4148" y="21051"/>
                    <a:pt x="6243" y="21051"/>
                  </a:cubicBezTo>
                  <a:cubicBezTo>
                    <a:pt x="9501" y="21051"/>
                    <a:pt x="12750" y="20362"/>
                    <a:pt x="15792" y="18654"/>
                  </a:cubicBezTo>
                  <a:cubicBezTo>
                    <a:pt x="29555" y="10939"/>
                    <a:pt x="29483" y="3025"/>
                    <a:pt x="30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3345700" y="3073950"/>
              <a:ext cx="393725" cy="380700"/>
            </a:xfrm>
            <a:custGeom>
              <a:avLst/>
              <a:gdLst/>
              <a:ahLst/>
              <a:cxnLst/>
              <a:rect l="l" t="t" r="r" b="b"/>
              <a:pathLst>
                <a:path w="15749" h="15228" extrusionOk="0">
                  <a:moveTo>
                    <a:pt x="15451" y="0"/>
                  </a:moveTo>
                  <a:cubicBezTo>
                    <a:pt x="15372" y="0"/>
                    <a:pt x="15293" y="42"/>
                    <a:pt x="15249" y="143"/>
                  </a:cubicBezTo>
                  <a:cubicBezTo>
                    <a:pt x="10196" y="10936"/>
                    <a:pt x="345" y="14757"/>
                    <a:pt x="236" y="14793"/>
                  </a:cubicBezTo>
                  <a:cubicBezTo>
                    <a:pt x="1" y="14884"/>
                    <a:pt x="73" y="15228"/>
                    <a:pt x="327" y="15228"/>
                  </a:cubicBezTo>
                  <a:cubicBezTo>
                    <a:pt x="345" y="15228"/>
                    <a:pt x="381" y="15228"/>
                    <a:pt x="399" y="15210"/>
                  </a:cubicBezTo>
                  <a:cubicBezTo>
                    <a:pt x="490" y="15174"/>
                    <a:pt x="10522" y="11298"/>
                    <a:pt x="15665" y="324"/>
                  </a:cubicBezTo>
                  <a:cubicBezTo>
                    <a:pt x="15748" y="147"/>
                    <a:pt x="15600" y="0"/>
                    <a:pt x="15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3070100" y="3045600"/>
              <a:ext cx="177550" cy="56875"/>
            </a:xfrm>
            <a:custGeom>
              <a:avLst/>
              <a:gdLst/>
              <a:ahLst/>
              <a:cxnLst/>
              <a:rect l="l" t="t" r="r" b="b"/>
              <a:pathLst>
                <a:path w="7102" h="2275" extrusionOk="0">
                  <a:moveTo>
                    <a:pt x="331" y="1"/>
                  </a:moveTo>
                  <a:cubicBezTo>
                    <a:pt x="88" y="1"/>
                    <a:pt x="0" y="377"/>
                    <a:pt x="268" y="444"/>
                  </a:cubicBezTo>
                  <a:lnTo>
                    <a:pt x="6678" y="2255"/>
                  </a:lnTo>
                  <a:cubicBezTo>
                    <a:pt x="6687" y="2264"/>
                    <a:pt x="6697" y="2268"/>
                    <a:pt x="6708" y="2268"/>
                  </a:cubicBezTo>
                  <a:cubicBezTo>
                    <a:pt x="6719" y="2268"/>
                    <a:pt x="6733" y="2264"/>
                    <a:pt x="6751" y="2255"/>
                  </a:cubicBezTo>
                  <a:lnTo>
                    <a:pt x="6751" y="2273"/>
                  </a:lnTo>
                  <a:cubicBezTo>
                    <a:pt x="6762" y="2274"/>
                    <a:pt x="6773" y="2275"/>
                    <a:pt x="6783" y="2275"/>
                  </a:cubicBezTo>
                  <a:cubicBezTo>
                    <a:pt x="7046" y="2275"/>
                    <a:pt x="7101" y="1855"/>
                    <a:pt x="6805" y="1820"/>
                  </a:cubicBezTo>
                  <a:lnTo>
                    <a:pt x="394" y="9"/>
                  </a:lnTo>
                  <a:cubicBezTo>
                    <a:pt x="372" y="4"/>
                    <a:pt x="351" y="1"/>
                    <a:pt x="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384;p49"/>
          <p:cNvSpPr txBox="1">
            <a:spLocks/>
          </p:cNvSpPr>
          <p:nvPr/>
        </p:nvSpPr>
        <p:spPr>
          <a:xfrm>
            <a:off x="453875" y="237931"/>
            <a:ext cx="26643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2500"/>
              <a:buFont typeface="Gothic A1"/>
              <a:buChar char="●"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pPr marL="0" indent="0" algn="r">
              <a:spcAft>
                <a:spcPts val="1200"/>
              </a:spcAft>
              <a:buFont typeface="Gothic A1"/>
              <a:buNone/>
            </a:pPr>
            <a:r>
              <a:rPr lang="en-US" sz="4000" dirty="0" err="1" smtClean="0"/>
              <a:t>Hoạt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pSp>
        <p:nvGrpSpPr>
          <p:cNvPr id="158" name="Google Shape;1379;p49"/>
          <p:cNvGrpSpPr/>
          <p:nvPr/>
        </p:nvGrpSpPr>
        <p:grpSpPr>
          <a:xfrm flipH="1">
            <a:off x="2954182" y="61275"/>
            <a:ext cx="1532555" cy="1383858"/>
            <a:chOff x="1437362" y="1499331"/>
            <a:chExt cx="1239129" cy="1118902"/>
          </a:xfrm>
        </p:grpSpPr>
        <p:sp>
          <p:nvSpPr>
            <p:cNvPr id="159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383;p49"/>
          <p:cNvSpPr txBox="1">
            <a:spLocks noGrp="1"/>
          </p:cNvSpPr>
          <p:nvPr>
            <p:ph type="title" idx="4294967295"/>
          </p:nvPr>
        </p:nvSpPr>
        <p:spPr>
          <a:xfrm>
            <a:off x="3118175" y="456316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05</a:t>
            </a:r>
            <a:endParaRPr sz="3200" dirty="0"/>
          </a:p>
        </p:txBody>
      </p:sp>
      <p:sp>
        <p:nvSpPr>
          <p:cNvPr id="4" name="Rectangle 3"/>
          <p:cNvSpPr/>
          <p:nvPr/>
        </p:nvSpPr>
        <p:spPr>
          <a:xfrm>
            <a:off x="4005327" y="801123"/>
            <a:ext cx="50732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 DỤNG – PHÁT TRIỂN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038" y="1528348"/>
            <a:ext cx="526909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*HS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54"/>
          <p:cNvSpPr/>
          <p:nvPr/>
        </p:nvSpPr>
        <p:spPr>
          <a:xfrm rot="-602294" flipH="1">
            <a:off x="-304866" y="2883491"/>
            <a:ext cx="10268121" cy="4385050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54"/>
          <p:cNvSpPr txBox="1">
            <a:spLocks noGrp="1"/>
          </p:cNvSpPr>
          <p:nvPr>
            <p:ph type="title"/>
          </p:nvPr>
        </p:nvSpPr>
        <p:spPr>
          <a:xfrm>
            <a:off x="713107" y="4518162"/>
            <a:ext cx="7717800" cy="9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Chúc các con hoàn thành bài thật tốt !</a:t>
            </a:r>
            <a:endParaRPr dirty="0"/>
          </a:p>
        </p:txBody>
      </p:sp>
      <p:sp>
        <p:nvSpPr>
          <p:cNvPr id="1712" name="Google Shape;1712;p54"/>
          <p:cNvSpPr/>
          <p:nvPr/>
        </p:nvSpPr>
        <p:spPr>
          <a:xfrm rot="904694" flipH="1">
            <a:off x="7926150" y="344004"/>
            <a:ext cx="1009514" cy="1151499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54"/>
          <p:cNvSpPr/>
          <p:nvPr/>
        </p:nvSpPr>
        <p:spPr>
          <a:xfrm rot="1607569">
            <a:off x="183420" y="2651874"/>
            <a:ext cx="820586" cy="1009206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1"/>
          <p:cNvSpPr txBox="1">
            <a:spLocks noGrp="1"/>
          </p:cNvSpPr>
          <p:nvPr>
            <p:ph type="title"/>
          </p:nvPr>
        </p:nvSpPr>
        <p:spPr>
          <a:xfrm>
            <a:off x="2336545" y="339177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Dancing Script" panose="020B0604020202020204" charset="0"/>
                <a:cs typeface="Dancing Script" panose="020B0604020202020204" charset="0"/>
              </a:rPr>
              <a:t>Yêu cầu cần đạt </a:t>
            </a:r>
            <a:endParaRPr sz="28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870" name="Google Shape;870;p41"/>
          <p:cNvSpPr txBox="1">
            <a:spLocks noGrp="1"/>
          </p:cNvSpPr>
          <p:nvPr>
            <p:ph type="subTitle" idx="1"/>
          </p:nvPr>
        </p:nvSpPr>
        <p:spPr>
          <a:xfrm>
            <a:off x="1560946" y="1392382"/>
            <a:ext cx="6554354" cy="2905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nặn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vi-VN" dirty="0" smtClean="0"/>
              <a:t>Chia </a:t>
            </a:r>
            <a:r>
              <a:rPr lang="vi-VN" dirty="0"/>
              <a:t>sẻ được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 smtClean="0"/>
              <a:t>đồng</a:t>
            </a:r>
            <a:r>
              <a:rPr lang="vi-VN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951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26267" y="4610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>
              <a:spcAft>
                <a:spcPts val="1200"/>
              </a:spcAft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Dancing Script" panose="020B0604020202020204" charset="0"/>
                <a:cs typeface="Dancing Script" panose="020B0604020202020204" charset="0"/>
              </a:rPr>
              <a:t>Đồ dùng cần có 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Dancing Script" panose="020B0604020202020204" charset="0"/>
              <a:cs typeface="Dancing Script" panose="020B0604020202020204" charset="0"/>
            </a:endParaRPr>
          </a:p>
        </p:txBody>
      </p:sp>
      <p:pic>
        <p:nvPicPr>
          <p:cNvPr id="6" name="Picture 2" descr="321605790_1808633042835331_7372028863211572283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4" y="1258886"/>
            <a:ext cx="2114630" cy="31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5317" r="8207" b="3144"/>
          <a:stretch/>
        </p:blipFill>
        <p:spPr>
          <a:xfrm>
            <a:off x="3426524" y="1266930"/>
            <a:ext cx="2272358" cy="31153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950" y="1672177"/>
            <a:ext cx="2290362" cy="240106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 SP ở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lnSpc>
                <a:spcPct val="110000"/>
              </a:lnSpc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42"/>
          <p:cNvGrpSpPr/>
          <p:nvPr/>
        </p:nvGrpSpPr>
        <p:grpSpPr>
          <a:xfrm>
            <a:off x="6772337" y="345568"/>
            <a:ext cx="1532555" cy="1383858"/>
            <a:chOff x="1437362" y="1499331"/>
            <a:chExt cx="1239129" cy="1118902"/>
          </a:xfrm>
        </p:grpSpPr>
        <p:sp>
          <p:nvSpPr>
            <p:cNvPr id="876" name="Google Shape;876;p42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42"/>
          <p:cNvSpPr txBox="1">
            <a:spLocks noGrp="1"/>
          </p:cNvSpPr>
          <p:nvPr>
            <p:ph type="title" idx="2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79" name="Google Shape;879;p42"/>
          <p:cNvSpPr txBox="1">
            <a:spLocks noGrp="1"/>
          </p:cNvSpPr>
          <p:nvPr>
            <p:ph type="title"/>
          </p:nvPr>
        </p:nvSpPr>
        <p:spPr>
          <a:xfrm>
            <a:off x="1899153" y="335372"/>
            <a:ext cx="4645234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Hoạt động </a:t>
            </a:r>
            <a:endParaRPr dirty="0"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</p:txBody>
      </p:sp>
      <p:sp>
        <p:nvSpPr>
          <p:cNvPr id="880" name="Google Shape;880;p42"/>
          <p:cNvSpPr txBox="1">
            <a:spLocks noGrp="1"/>
          </p:cNvSpPr>
          <p:nvPr>
            <p:ph type="subTitle" idx="1"/>
          </p:nvPr>
        </p:nvSpPr>
        <p:spPr>
          <a:xfrm>
            <a:off x="5795299" y="1974952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 smtClean="0"/>
              <a:t>Khám phá</a:t>
            </a:r>
            <a:endParaRPr sz="4000" dirty="0"/>
          </a:p>
        </p:txBody>
      </p:sp>
      <p:sp>
        <p:nvSpPr>
          <p:cNvPr id="881" name="Google Shape;881;p42"/>
          <p:cNvSpPr/>
          <p:nvPr/>
        </p:nvSpPr>
        <p:spPr>
          <a:xfrm>
            <a:off x="606776" y="3810761"/>
            <a:ext cx="498" cy="980"/>
          </a:xfrm>
          <a:custGeom>
            <a:avLst/>
            <a:gdLst/>
            <a:ahLst/>
            <a:cxnLst/>
            <a:rect l="l" t="t" r="r" b="b"/>
            <a:pathLst>
              <a:path w="31" h="61" extrusionOk="0">
                <a:moveTo>
                  <a:pt x="31" y="0"/>
                </a:moveTo>
                <a:cubicBezTo>
                  <a:pt x="31" y="0"/>
                  <a:pt x="0" y="0"/>
                  <a:pt x="0" y="61"/>
                </a:cubicBezTo>
                <a:cubicBezTo>
                  <a:pt x="31" y="61"/>
                  <a:pt x="31" y="0"/>
                  <a:pt x="31" y="0"/>
                </a:cubicBezTo>
                <a:close/>
              </a:path>
            </a:pathLst>
          </a:custGeom>
          <a:solidFill>
            <a:srgbClr val="ED8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2"/>
          <p:cNvSpPr/>
          <p:nvPr/>
        </p:nvSpPr>
        <p:spPr>
          <a:xfrm>
            <a:off x="612525" y="3788473"/>
            <a:ext cx="610" cy="1317"/>
          </a:xfrm>
          <a:custGeom>
            <a:avLst/>
            <a:gdLst/>
            <a:ahLst/>
            <a:cxnLst/>
            <a:rect l="l" t="t" r="r" b="b"/>
            <a:pathLst>
              <a:path w="38" h="82" extrusionOk="0">
                <a:moveTo>
                  <a:pt x="3" y="1"/>
                </a:moveTo>
                <a:cubicBezTo>
                  <a:pt x="1" y="1"/>
                  <a:pt x="9" y="25"/>
                  <a:pt x="37" y="81"/>
                </a:cubicBezTo>
                <a:cubicBezTo>
                  <a:pt x="21" y="32"/>
                  <a:pt x="5" y="1"/>
                  <a:pt x="3" y="1"/>
                </a:cubicBezTo>
                <a:close/>
              </a:path>
            </a:pathLst>
          </a:custGeom>
          <a:solidFill>
            <a:srgbClr val="ED8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42"/>
          <p:cNvGrpSpPr/>
          <p:nvPr/>
        </p:nvGrpSpPr>
        <p:grpSpPr>
          <a:xfrm>
            <a:off x="2" y="1317136"/>
            <a:ext cx="4586947" cy="3327246"/>
            <a:chOff x="355975" y="1761723"/>
            <a:chExt cx="4251110" cy="3083639"/>
          </a:xfrm>
        </p:grpSpPr>
        <p:sp>
          <p:nvSpPr>
            <p:cNvPr id="884" name="Google Shape;884;p42"/>
            <p:cNvSpPr/>
            <p:nvPr/>
          </p:nvSpPr>
          <p:spPr>
            <a:xfrm rot="-742530">
              <a:off x="421660" y="2018818"/>
              <a:ext cx="2494985" cy="883469"/>
            </a:xfrm>
            <a:custGeom>
              <a:avLst/>
              <a:gdLst/>
              <a:ahLst/>
              <a:cxnLst/>
              <a:rect l="l" t="t" r="r" b="b"/>
              <a:pathLst>
                <a:path w="192345" h="68109" extrusionOk="0">
                  <a:moveTo>
                    <a:pt x="166016" y="0"/>
                  </a:moveTo>
                  <a:cubicBezTo>
                    <a:pt x="165674" y="0"/>
                    <a:pt x="165332" y="8"/>
                    <a:pt x="164988" y="22"/>
                  </a:cubicBezTo>
                  <a:cubicBezTo>
                    <a:pt x="147389" y="782"/>
                    <a:pt x="126872" y="20752"/>
                    <a:pt x="108027" y="21239"/>
                  </a:cubicBezTo>
                  <a:cubicBezTo>
                    <a:pt x="84470" y="21877"/>
                    <a:pt x="0" y="35525"/>
                    <a:pt x="31977" y="54309"/>
                  </a:cubicBezTo>
                  <a:cubicBezTo>
                    <a:pt x="32980" y="54248"/>
                    <a:pt x="34013" y="54187"/>
                    <a:pt x="35046" y="54127"/>
                  </a:cubicBezTo>
                  <a:cubicBezTo>
                    <a:pt x="35259" y="54127"/>
                    <a:pt x="35502" y="54096"/>
                    <a:pt x="35715" y="54096"/>
                  </a:cubicBezTo>
                  <a:cubicBezTo>
                    <a:pt x="39048" y="53934"/>
                    <a:pt x="42370" y="53847"/>
                    <a:pt x="45650" y="53847"/>
                  </a:cubicBezTo>
                  <a:cubicBezTo>
                    <a:pt x="47904" y="53847"/>
                    <a:pt x="50138" y="53888"/>
                    <a:pt x="52342" y="53975"/>
                  </a:cubicBezTo>
                  <a:cubicBezTo>
                    <a:pt x="64348" y="54522"/>
                    <a:pt x="78269" y="57349"/>
                    <a:pt x="92069" y="60449"/>
                  </a:cubicBezTo>
                  <a:cubicBezTo>
                    <a:pt x="92677" y="60601"/>
                    <a:pt x="93285" y="60692"/>
                    <a:pt x="93893" y="60844"/>
                  </a:cubicBezTo>
                  <a:cubicBezTo>
                    <a:pt x="106811" y="63732"/>
                    <a:pt x="119547" y="66771"/>
                    <a:pt x="130337" y="68109"/>
                  </a:cubicBezTo>
                  <a:cubicBezTo>
                    <a:pt x="132191" y="67957"/>
                    <a:pt x="133984" y="67805"/>
                    <a:pt x="135687" y="67592"/>
                  </a:cubicBezTo>
                  <a:cubicBezTo>
                    <a:pt x="147845" y="65981"/>
                    <a:pt x="159183" y="60054"/>
                    <a:pt x="167997" y="52272"/>
                  </a:cubicBezTo>
                  <a:cubicBezTo>
                    <a:pt x="184715" y="37470"/>
                    <a:pt x="192344" y="15980"/>
                    <a:pt x="179183" y="4886"/>
                  </a:cubicBezTo>
                  <a:cubicBezTo>
                    <a:pt x="175049" y="1375"/>
                    <a:pt x="170652" y="0"/>
                    <a:pt x="1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42"/>
            <p:cNvGrpSpPr/>
            <p:nvPr/>
          </p:nvGrpSpPr>
          <p:grpSpPr>
            <a:xfrm>
              <a:off x="891813" y="2038671"/>
              <a:ext cx="3715272" cy="2806690"/>
              <a:chOff x="891813" y="2038671"/>
              <a:chExt cx="3715272" cy="2806690"/>
            </a:xfrm>
          </p:grpSpPr>
          <p:sp>
            <p:nvSpPr>
              <p:cNvPr id="886" name="Google Shape;886;p42"/>
              <p:cNvSpPr/>
              <p:nvPr/>
            </p:nvSpPr>
            <p:spPr>
              <a:xfrm>
                <a:off x="891813" y="2350551"/>
                <a:ext cx="3700146" cy="2482795"/>
              </a:xfrm>
              <a:custGeom>
                <a:avLst/>
                <a:gdLst/>
                <a:ahLst/>
                <a:cxnLst/>
                <a:rect l="l" t="t" r="r" b="b"/>
                <a:pathLst>
                  <a:path w="230431" h="154619" extrusionOk="0">
                    <a:moveTo>
                      <a:pt x="191217" y="0"/>
                    </a:moveTo>
                    <a:cubicBezTo>
                      <a:pt x="185289" y="0"/>
                      <a:pt x="177911" y="2175"/>
                      <a:pt x="169730" y="5561"/>
                    </a:cubicBezTo>
                    <a:cubicBezTo>
                      <a:pt x="164198" y="7871"/>
                      <a:pt x="158210" y="10728"/>
                      <a:pt x="152131" y="13859"/>
                    </a:cubicBezTo>
                    <a:cubicBezTo>
                      <a:pt x="150003" y="14923"/>
                      <a:pt x="147875" y="16017"/>
                      <a:pt x="145717" y="17141"/>
                    </a:cubicBezTo>
                    <a:lnTo>
                      <a:pt x="142070" y="19087"/>
                    </a:lnTo>
                    <a:cubicBezTo>
                      <a:pt x="141553" y="19391"/>
                      <a:pt x="140976" y="19664"/>
                      <a:pt x="140429" y="19968"/>
                    </a:cubicBezTo>
                    <a:cubicBezTo>
                      <a:pt x="138574" y="20941"/>
                      <a:pt x="136690" y="21974"/>
                      <a:pt x="134805" y="22977"/>
                    </a:cubicBezTo>
                    <a:cubicBezTo>
                      <a:pt x="130945" y="25044"/>
                      <a:pt x="127054" y="27111"/>
                      <a:pt x="123255" y="29057"/>
                    </a:cubicBezTo>
                    <a:cubicBezTo>
                      <a:pt x="120003" y="30728"/>
                      <a:pt x="116781" y="32339"/>
                      <a:pt x="113620" y="33829"/>
                    </a:cubicBezTo>
                    <a:cubicBezTo>
                      <a:pt x="112252" y="34528"/>
                      <a:pt x="110884" y="35136"/>
                      <a:pt x="109547" y="35744"/>
                    </a:cubicBezTo>
                    <a:lnTo>
                      <a:pt x="108513" y="36200"/>
                    </a:lnTo>
                    <a:lnTo>
                      <a:pt x="107267" y="36747"/>
                    </a:lnTo>
                    <a:cubicBezTo>
                      <a:pt x="105777" y="37415"/>
                      <a:pt x="104318" y="38023"/>
                      <a:pt x="102859" y="38570"/>
                    </a:cubicBezTo>
                    <a:cubicBezTo>
                      <a:pt x="98482" y="40333"/>
                      <a:pt x="94379" y="41671"/>
                      <a:pt x="90701" y="42431"/>
                    </a:cubicBezTo>
                    <a:cubicBezTo>
                      <a:pt x="89181" y="42765"/>
                      <a:pt x="87692" y="42947"/>
                      <a:pt x="86294" y="43069"/>
                    </a:cubicBezTo>
                    <a:cubicBezTo>
                      <a:pt x="85655" y="43099"/>
                      <a:pt x="85048" y="43130"/>
                      <a:pt x="84440" y="43130"/>
                    </a:cubicBezTo>
                    <a:cubicBezTo>
                      <a:pt x="84045" y="43130"/>
                      <a:pt x="83710" y="43099"/>
                      <a:pt x="83376" y="43099"/>
                    </a:cubicBezTo>
                    <a:cubicBezTo>
                      <a:pt x="82950" y="43099"/>
                      <a:pt x="82525" y="43069"/>
                      <a:pt x="82130" y="43069"/>
                    </a:cubicBezTo>
                    <a:cubicBezTo>
                      <a:pt x="81370" y="43039"/>
                      <a:pt x="80549" y="42978"/>
                      <a:pt x="79759" y="42978"/>
                    </a:cubicBezTo>
                    <a:cubicBezTo>
                      <a:pt x="78536" y="42942"/>
                      <a:pt x="77289" y="42925"/>
                      <a:pt x="76023" y="42925"/>
                    </a:cubicBezTo>
                    <a:cubicBezTo>
                      <a:pt x="74078" y="42925"/>
                      <a:pt x="72087" y="42965"/>
                      <a:pt x="70062" y="43039"/>
                    </a:cubicBezTo>
                    <a:cubicBezTo>
                      <a:pt x="68543" y="43069"/>
                      <a:pt x="67023" y="43130"/>
                      <a:pt x="65503" y="43221"/>
                    </a:cubicBezTo>
                    <a:cubicBezTo>
                      <a:pt x="63771" y="43342"/>
                      <a:pt x="62008" y="43434"/>
                      <a:pt x="60245" y="43586"/>
                    </a:cubicBezTo>
                    <a:cubicBezTo>
                      <a:pt x="58360" y="43798"/>
                      <a:pt x="56506" y="43981"/>
                      <a:pt x="54621" y="44194"/>
                    </a:cubicBezTo>
                    <a:cubicBezTo>
                      <a:pt x="53345" y="44346"/>
                      <a:pt x="52099" y="44498"/>
                      <a:pt x="50852" y="44710"/>
                    </a:cubicBezTo>
                    <a:cubicBezTo>
                      <a:pt x="50609" y="44710"/>
                      <a:pt x="50427" y="44741"/>
                      <a:pt x="50244" y="44771"/>
                    </a:cubicBezTo>
                    <a:lnTo>
                      <a:pt x="49545" y="44893"/>
                    </a:lnTo>
                    <a:cubicBezTo>
                      <a:pt x="49150" y="44923"/>
                      <a:pt x="48694" y="45014"/>
                      <a:pt x="48269" y="45075"/>
                    </a:cubicBezTo>
                    <a:cubicBezTo>
                      <a:pt x="46901" y="45318"/>
                      <a:pt x="45503" y="45531"/>
                      <a:pt x="44135" y="45805"/>
                    </a:cubicBezTo>
                    <a:cubicBezTo>
                      <a:pt x="40883" y="46412"/>
                      <a:pt x="37752" y="47142"/>
                      <a:pt x="34712" y="47963"/>
                    </a:cubicBezTo>
                    <a:cubicBezTo>
                      <a:pt x="28694" y="49604"/>
                      <a:pt x="23071" y="51640"/>
                      <a:pt x="18207" y="54224"/>
                    </a:cubicBezTo>
                    <a:cubicBezTo>
                      <a:pt x="16262" y="55258"/>
                      <a:pt x="14438" y="56352"/>
                      <a:pt x="12767" y="57537"/>
                    </a:cubicBezTo>
                    <a:cubicBezTo>
                      <a:pt x="6900" y="61732"/>
                      <a:pt x="2797" y="66899"/>
                      <a:pt x="1611" y="73282"/>
                    </a:cubicBezTo>
                    <a:cubicBezTo>
                      <a:pt x="0" y="81793"/>
                      <a:pt x="517" y="93556"/>
                      <a:pt x="2827" y="105258"/>
                    </a:cubicBezTo>
                    <a:cubicBezTo>
                      <a:pt x="6232" y="122523"/>
                      <a:pt x="13678" y="139605"/>
                      <a:pt x="24226" y="145836"/>
                    </a:cubicBezTo>
                    <a:cubicBezTo>
                      <a:pt x="26905" y="147416"/>
                      <a:pt x="29794" y="148315"/>
                      <a:pt x="32868" y="148315"/>
                    </a:cubicBezTo>
                    <a:cubicBezTo>
                      <a:pt x="33107" y="148315"/>
                      <a:pt x="33347" y="148309"/>
                      <a:pt x="33588" y="148298"/>
                    </a:cubicBezTo>
                    <a:cubicBezTo>
                      <a:pt x="33588" y="148298"/>
                      <a:pt x="34651" y="148055"/>
                      <a:pt x="36536" y="147630"/>
                    </a:cubicBezTo>
                    <a:cubicBezTo>
                      <a:pt x="38299" y="147204"/>
                      <a:pt x="40883" y="146687"/>
                      <a:pt x="44044" y="146019"/>
                    </a:cubicBezTo>
                    <a:cubicBezTo>
                      <a:pt x="49029" y="145016"/>
                      <a:pt x="55442" y="143830"/>
                      <a:pt x="62707" y="142766"/>
                    </a:cubicBezTo>
                    <a:cubicBezTo>
                      <a:pt x="67479" y="142037"/>
                      <a:pt x="72616" y="141399"/>
                      <a:pt x="77935" y="140851"/>
                    </a:cubicBezTo>
                    <a:cubicBezTo>
                      <a:pt x="78543" y="140791"/>
                      <a:pt x="79151" y="140700"/>
                      <a:pt x="79759" y="140669"/>
                    </a:cubicBezTo>
                    <a:cubicBezTo>
                      <a:pt x="82130" y="140456"/>
                      <a:pt x="84500" y="140244"/>
                      <a:pt x="86902" y="140092"/>
                    </a:cubicBezTo>
                    <a:cubicBezTo>
                      <a:pt x="87935" y="140031"/>
                      <a:pt x="88969" y="139940"/>
                      <a:pt x="90002" y="139909"/>
                    </a:cubicBezTo>
                    <a:cubicBezTo>
                      <a:pt x="90215" y="139909"/>
                      <a:pt x="90458" y="139879"/>
                      <a:pt x="90671" y="139879"/>
                    </a:cubicBezTo>
                    <a:cubicBezTo>
                      <a:pt x="94004" y="139717"/>
                      <a:pt x="97326" y="139629"/>
                      <a:pt x="100599" y="139629"/>
                    </a:cubicBezTo>
                    <a:cubicBezTo>
                      <a:pt x="102849" y="139629"/>
                      <a:pt x="105075" y="139671"/>
                      <a:pt x="107267" y="139757"/>
                    </a:cubicBezTo>
                    <a:cubicBezTo>
                      <a:pt x="119273" y="140304"/>
                      <a:pt x="133225" y="143131"/>
                      <a:pt x="147024" y="146231"/>
                    </a:cubicBezTo>
                    <a:cubicBezTo>
                      <a:pt x="147632" y="146383"/>
                      <a:pt x="148240" y="146475"/>
                      <a:pt x="148848" y="146627"/>
                    </a:cubicBezTo>
                    <a:cubicBezTo>
                      <a:pt x="161766" y="149514"/>
                      <a:pt x="174472" y="152554"/>
                      <a:pt x="185262" y="153891"/>
                    </a:cubicBezTo>
                    <a:cubicBezTo>
                      <a:pt x="188975" y="154352"/>
                      <a:pt x="192461" y="154619"/>
                      <a:pt x="195643" y="154619"/>
                    </a:cubicBezTo>
                    <a:cubicBezTo>
                      <a:pt x="200017" y="154619"/>
                      <a:pt x="203817" y="154115"/>
                      <a:pt x="206843" y="152919"/>
                    </a:cubicBezTo>
                    <a:cubicBezTo>
                      <a:pt x="208637" y="152219"/>
                      <a:pt x="210308" y="151338"/>
                      <a:pt x="211889" y="150335"/>
                    </a:cubicBezTo>
                    <a:cubicBezTo>
                      <a:pt x="216479" y="147356"/>
                      <a:pt x="220248" y="143070"/>
                      <a:pt x="222983" y="138085"/>
                    </a:cubicBezTo>
                    <a:cubicBezTo>
                      <a:pt x="229366" y="126535"/>
                      <a:pt x="230430" y="111277"/>
                      <a:pt x="224230" y="99605"/>
                    </a:cubicBezTo>
                    <a:cubicBezTo>
                      <a:pt x="222345" y="96018"/>
                      <a:pt x="220977" y="91307"/>
                      <a:pt x="219883" y="85835"/>
                    </a:cubicBezTo>
                    <a:cubicBezTo>
                      <a:pt x="219670" y="84620"/>
                      <a:pt x="219427" y="83404"/>
                      <a:pt x="219214" y="82127"/>
                    </a:cubicBezTo>
                    <a:cubicBezTo>
                      <a:pt x="215263" y="59179"/>
                      <a:pt x="214655" y="25652"/>
                      <a:pt x="203196" y="6047"/>
                    </a:cubicBezTo>
                    <a:cubicBezTo>
                      <a:pt x="202405" y="4679"/>
                      <a:pt x="201463" y="3585"/>
                      <a:pt x="200369" y="2704"/>
                    </a:cubicBezTo>
                    <a:cubicBezTo>
                      <a:pt x="197970" y="826"/>
                      <a:pt x="194869" y="0"/>
                      <a:pt x="1912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2"/>
              <p:cNvSpPr/>
              <p:nvPr/>
            </p:nvSpPr>
            <p:spPr>
              <a:xfrm>
                <a:off x="2387280" y="2038671"/>
                <a:ext cx="328504" cy="329339"/>
              </a:xfrm>
              <a:custGeom>
                <a:avLst/>
                <a:gdLst/>
                <a:ahLst/>
                <a:cxnLst/>
                <a:rect l="l" t="t" r="r" b="b"/>
                <a:pathLst>
                  <a:path w="20458" h="20510" extrusionOk="0">
                    <a:moveTo>
                      <a:pt x="13721" y="1"/>
                    </a:moveTo>
                    <a:cubicBezTo>
                      <a:pt x="12520" y="1"/>
                      <a:pt x="9920" y="4668"/>
                      <a:pt x="9850" y="4793"/>
                    </a:cubicBezTo>
                    <a:lnTo>
                      <a:pt x="9850" y="4793"/>
                    </a:lnTo>
                    <a:cubicBezTo>
                      <a:pt x="9909" y="4687"/>
                      <a:pt x="11740" y="1354"/>
                      <a:pt x="10244" y="965"/>
                    </a:cubicBezTo>
                    <a:cubicBezTo>
                      <a:pt x="10226" y="961"/>
                      <a:pt x="10206" y="959"/>
                      <a:pt x="10185" y="959"/>
                    </a:cubicBezTo>
                    <a:cubicBezTo>
                      <a:pt x="8512" y="959"/>
                      <a:pt x="1" y="15282"/>
                      <a:pt x="1" y="15282"/>
                    </a:cubicBezTo>
                    <a:lnTo>
                      <a:pt x="10031" y="20510"/>
                    </a:lnTo>
                    <a:cubicBezTo>
                      <a:pt x="10031" y="20510"/>
                      <a:pt x="20457" y="9537"/>
                      <a:pt x="19971" y="8686"/>
                    </a:cubicBezTo>
                    <a:cubicBezTo>
                      <a:pt x="19888" y="8561"/>
                      <a:pt x="19713" y="8509"/>
                      <a:pt x="19479" y="8509"/>
                    </a:cubicBezTo>
                    <a:cubicBezTo>
                      <a:pt x="18476" y="8509"/>
                      <a:pt x="16384" y="9472"/>
                      <a:pt x="15753" y="9852"/>
                    </a:cubicBezTo>
                    <a:lnTo>
                      <a:pt x="15753" y="9852"/>
                    </a:lnTo>
                    <a:cubicBezTo>
                      <a:pt x="16411" y="8902"/>
                      <a:pt x="20131" y="3449"/>
                      <a:pt x="19272" y="2728"/>
                    </a:cubicBezTo>
                    <a:cubicBezTo>
                      <a:pt x="19192" y="2661"/>
                      <a:pt x="19090" y="2631"/>
                      <a:pt x="18972" y="2631"/>
                    </a:cubicBezTo>
                    <a:cubicBezTo>
                      <a:pt x="17696" y="2631"/>
                      <a:pt x="14439" y="6193"/>
                      <a:pt x="14439" y="6193"/>
                    </a:cubicBezTo>
                    <a:cubicBezTo>
                      <a:pt x="14439" y="6193"/>
                      <a:pt x="18390" y="1239"/>
                      <a:pt x="17235" y="358"/>
                    </a:cubicBezTo>
                    <a:cubicBezTo>
                      <a:pt x="17144" y="295"/>
                      <a:pt x="17042" y="267"/>
                      <a:pt x="16931" y="267"/>
                    </a:cubicBezTo>
                    <a:cubicBezTo>
                      <a:pt x="15515" y="267"/>
                      <a:pt x="12615" y="4917"/>
                      <a:pt x="12615" y="4917"/>
                    </a:cubicBezTo>
                    <a:cubicBezTo>
                      <a:pt x="12615" y="4917"/>
                      <a:pt x="15016" y="722"/>
                      <a:pt x="13922" y="54"/>
                    </a:cubicBezTo>
                    <a:cubicBezTo>
                      <a:pt x="13861" y="18"/>
                      <a:pt x="13794" y="1"/>
                      <a:pt x="13721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2"/>
              <p:cNvSpPr/>
              <p:nvPr/>
            </p:nvSpPr>
            <p:spPr>
              <a:xfrm>
                <a:off x="2398504" y="2196757"/>
                <a:ext cx="226973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179" extrusionOk="0">
                    <a:moveTo>
                      <a:pt x="1728" y="0"/>
                    </a:moveTo>
                    <a:cubicBezTo>
                      <a:pt x="792" y="0"/>
                      <a:pt x="1" y="2701"/>
                      <a:pt x="1" y="2701"/>
                    </a:cubicBezTo>
                    <a:lnTo>
                      <a:pt x="12463" y="10178"/>
                    </a:lnTo>
                    <a:cubicBezTo>
                      <a:pt x="12463" y="10178"/>
                      <a:pt x="13953" y="7504"/>
                      <a:pt x="14013" y="6896"/>
                    </a:cubicBezTo>
                    <a:cubicBezTo>
                      <a:pt x="14135" y="6288"/>
                      <a:pt x="2919" y="361"/>
                      <a:pt x="1885" y="26"/>
                    </a:cubicBezTo>
                    <a:cubicBezTo>
                      <a:pt x="1833" y="9"/>
                      <a:pt x="1780" y="0"/>
                      <a:pt x="1728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2"/>
              <p:cNvSpPr/>
              <p:nvPr/>
            </p:nvSpPr>
            <p:spPr>
              <a:xfrm>
                <a:off x="3148197" y="2071958"/>
                <a:ext cx="326545" cy="330704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20595" extrusionOk="0">
                    <a:moveTo>
                      <a:pt x="7036" y="0"/>
                    </a:moveTo>
                    <a:cubicBezTo>
                      <a:pt x="6967" y="0"/>
                      <a:pt x="6901" y="15"/>
                      <a:pt x="6840" y="47"/>
                    </a:cubicBezTo>
                    <a:cubicBezTo>
                      <a:pt x="5746" y="655"/>
                      <a:pt x="7995" y="4941"/>
                      <a:pt x="7995" y="4941"/>
                    </a:cubicBezTo>
                    <a:cubicBezTo>
                      <a:pt x="7995" y="4941"/>
                      <a:pt x="5176" y="147"/>
                      <a:pt x="3806" y="147"/>
                    </a:cubicBezTo>
                    <a:cubicBezTo>
                      <a:pt x="3704" y="147"/>
                      <a:pt x="3611" y="173"/>
                      <a:pt x="3527" y="230"/>
                    </a:cubicBezTo>
                    <a:cubicBezTo>
                      <a:pt x="2311" y="1081"/>
                      <a:pt x="6171" y="6127"/>
                      <a:pt x="6171" y="6127"/>
                    </a:cubicBezTo>
                    <a:cubicBezTo>
                      <a:pt x="6171" y="6127"/>
                      <a:pt x="3000" y="2444"/>
                      <a:pt x="1701" y="2444"/>
                    </a:cubicBezTo>
                    <a:cubicBezTo>
                      <a:pt x="1584" y="2444"/>
                      <a:pt x="1482" y="2474"/>
                      <a:pt x="1399" y="2540"/>
                    </a:cubicBezTo>
                    <a:cubicBezTo>
                      <a:pt x="510" y="3235"/>
                      <a:pt x="4091" y="8832"/>
                      <a:pt x="4713" y="9788"/>
                    </a:cubicBezTo>
                    <a:lnTo>
                      <a:pt x="4713" y="9788"/>
                    </a:lnTo>
                    <a:cubicBezTo>
                      <a:pt x="4090" y="9390"/>
                      <a:pt x="1986" y="8348"/>
                      <a:pt x="992" y="8348"/>
                    </a:cubicBezTo>
                    <a:cubicBezTo>
                      <a:pt x="767" y="8348"/>
                      <a:pt x="599" y="8402"/>
                      <a:pt x="517" y="8528"/>
                    </a:cubicBezTo>
                    <a:cubicBezTo>
                      <a:pt x="1" y="9349"/>
                      <a:pt x="10122" y="20595"/>
                      <a:pt x="10122" y="20595"/>
                    </a:cubicBezTo>
                    <a:lnTo>
                      <a:pt x="20335" y="15640"/>
                    </a:lnTo>
                    <a:cubicBezTo>
                      <a:pt x="20335" y="15640"/>
                      <a:pt x="12250" y="1075"/>
                      <a:pt x="10572" y="1075"/>
                    </a:cubicBezTo>
                    <a:cubicBezTo>
                      <a:pt x="10553" y="1075"/>
                      <a:pt x="10535" y="1077"/>
                      <a:pt x="10518" y="1081"/>
                    </a:cubicBezTo>
                    <a:cubicBezTo>
                      <a:pt x="9046" y="1398"/>
                      <a:pt x="10616" y="4539"/>
                      <a:pt x="10778" y="4855"/>
                    </a:cubicBezTo>
                    <a:lnTo>
                      <a:pt x="10778" y="4855"/>
                    </a:lnTo>
                    <a:cubicBezTo>
                      <a:pt x="10581" y="4476"/>
                      <a:pt x="8230" y="0"/>
                      <a:pt x="703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2"/>
              <p:cNvSpPr/>
              <p:nvPr/>
            </p:nvSpPr>
            <p:spPr>
              <a:xfrm>
                <a:off x="3241426" y="2250036"/>
                <a:ext cx="228434" cy="188258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11724" extrusionOk="0">
                    <a:moveTo>
                      <a:pt x="12552" y="0"/>
                    </a:moveTo>
                    <a:cubicBezTo>
                      <a:pt x="12502" y="0"/>
                      <a:pt x="12452" y="7"/>
                      <a:pt x="12402" y="21"/>
                    </a:cubicBezTo>
                    <a:cubicBezTo>
                      <a:pt x="11368" y="325"/>
                      <a:pt x="0" y="5949"/>
                      <a:pt x="61" y="6557"/>
                    </a:cubicBezTo>
                    <a:cubicBezTo>
                      <a:pt x="122" y="7164"/>
                      <a:pt x="2858" y="11724"/>
                      <a:pt x="2858" y="11724"/>
                    </a:cubicBezTo>
                    <a:lnTo>
                      <a:pt x="14225" y="2757"/>
                    </a:lnTo>
                    <a:cubicBezTo>
                      <a:pt x="14225" y="2757"/>
                      <a:pt x="13536" y="0"/>
                      <a:pt x="12552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2"/>
              <p:cNvSpPr/>
              <p:nvPr/>
            </p:nvSpPr>
            <p:spPr>
              <a:xfrm>
                <a:off x="1957774" y="2225966"/>
                <a:ext cx="1797605" cy="2494099"/>
              </a:xfrm>
              <a:custGeom>
                <a:avLst/>
                <a:gdLst/>
                <a:ahLst/>
                <a:cxnLst/>
                <a:rect l="l" t="t" r="r" b="b"/>
                <a:pathLst>
                  <a:path w="111948" h="155323" extrusionOk="0">
                    <a:moveTo>
                      <a:pt x="26445" y="1"/>
                    </a:moveTo>
                    <a:cubicBezTo>
                      <a:pt x="26445" y="1"/>
                      <a:pt x="9788" y="24256"/>
                      <a:pt x="2949" y="41035"/>
                    </a:cubicBezTo>
                    <a:cubicBezTo>
                      <a:pt x="2706" y="41551"/>
                      <a:pt x="2493" y="42099"/>
                      <a:pt x="2280" y="42615"/>
                    </a:cubicBezTo>
                    <a:cubicBezTo>
                      <a:pt x="2189" y="42889"/>
                      <a:pt x="2068" y="43102"/>
                      <a:pt x="1976" y="43375"/>
                    </a:cubicBezTo>
                    <a:cubicBezTo>
                      <a:pt x="1794" y="43922"/>
                      <a:pt x="1612" y="44409"/>
                      <a:pt x="1460" y="44895"/>
                    </a:cubicBezTo>
                    <a:cubicBezTo>
                      <a:pt x="1429" y="45047"/>
                      <a:pt x="1368" y="45199"/>
                      <a:pt x="1338" y="45321"/>
                    </a:cubicBezTo>
                    <a:cubicBezTo>
                      <a:pt x="1216" y="45685"/>
                      <a:pt x="1125" y="46080"/>
                      <a:pt x="1004" y="46415"/>
                    </a:cubicBezTo>
                    <a:cubicBezTo>
                      <a:pt x="912" y="46658"/>
                      <a:pt x="852" y="46840"/>
                      <a:pt x="821" y="47053"/>
                    </a:cubicBezTo>
                    <a:cubicBezTo>
                      <a:pt x="730" y="47296"/>
                      <a:pt x="669" y="47509"/>
                      <a:pt x="609" y="47752"/>
                    </a:cubicBezTo>
                    <a:cubicBezTo>
                      <a:pt x="517" y="48178"/>
                      <a:pt x="396" y="48634"/>
                      <a:pt x="305" y="49029"/>
                    </a:cubicBezTo>
                    <a:cubicBezTo>
                      <a:pt x="274" y="49181"/>
                      <a:pt x="274" y="49394"/>
                      <a:pt x="244" y="49545"/>
                    </a:cubicBezTo>
                    <a:cubicBezTo>
                      <a:pt x="213" y="49606"/>
                      <a:pt x="213" y="49637"/>
                      <a:pt x="213" y="49728"/>
                    </a:cubicBezTo>
                    <a:cubicBezTo>
                      <a:pt x="213" y="49849"/>
                      <a:pt x="153" y="49941"/>
                      <a:pt x="153" y="50062"/>
                    </a:cubicBezTo>
                    <a:cubicBezTo>
                      <a:pt x="153" y="50214"/>
                      <a:pt x="122" y="50366"/>
                      <a:pt x="122" y="50488"/>
                    </a:cubicBezTo>
                    <a:cubicBezTo>
                      <a:pt x="92" y="50518"/>
                      <a:pt x="92" y="50609"/>
                      <a:pt x="92" y="50640"/>
                    </a:cubicBezTo>
                    <a:cubicBezTo>
                      <a:pt x="92" y="50852"/>
                      <a:pt x="31" y="51096"/>
                      <a:pt x="31" y="51278"/>
                    </a:cubicBezTo>
                    <a:cubicBezTo>
                      <a:pt x="1" y="51521"/>
                      <a:pt x="1" y="51734"/>
                      <a:pt x="1" y="51916"/>
                    </a:cubicBezTo>
                    <a:cubicBezTo>
                      <a:pt x="1" y="52585"/>
                      <a:pt x="92" y="53132"/>
                      <a:pt x="183" y="53679"/>
                    </a:cubicBezTo>
                    <a:cubicBezTo>
                      <a:pt x="305" y="54105"/>
                      <a:pt x="426" y="54470"/>
                      <a:pt x="609" y="54804"/>
                    </a:cubicBezTo>
                    <a:cubicBezTo>
                      <a:pt x="761" y="55077"/>
                      <a:pt x="943" y="55412"/>
                      <a:pt x="1156" y="55777"/>
                    </a:cubicBezTo>
                    <a:cubicBezTo>
                      <a:pt x="1642" y="56628"/>
                      <a:pt x="2219" y="57661"/>
                      <a:pt x="2858" y="58816"/>
                    </a:cubicBezTo>
                    <a:cubicBezTo>
                      <a:pt x="2979" y="59029"/>
                      <a:pt x="3071" y="59272"/>
                      <a:pt x="3223" y="59485"/>
                    </a:cubicBezTo>
                    <a:cubicBezTo>
                      <a:pt x="10578" y="72433"/>
                      <a:pt x="25715" y="98422"/>
                      <a:pt x="25715" y="98422"/>
                    </a:cubicBezTo>
                    <a:cubicBezTo>
                      <a:pt x="25715" y="98422"/>
                      <a:pt x="22311" y="135109"/>
                      <a:pt x="24165" y="148696"/>
                    </a:cubicBezTo>
                    <a:cubicBezTo>
                      <a:pt x="27607" y="148513"/>
                      <a:pt x="31049" y="148418"/>
                      <a:pt x="34451" y="148418"/>
                    </a:cubicBezTo>
                    <a:cubicBezTo>
                      <a:pt x="36697" y="148418"/>
                      <a:pt x="38926" y="148459"/>
                      <a:pt x="41126" y="148544"/>
                    </a:cubicBezTo>
                    <a:cubicBezTo>
                      <a:pt x="53436" y="149091"/>
                      <a:pt x="67813" y="152131"/>
                      <a:pt x="81917" y="155322"/>
                    </a:cubicBezTo>
                    <a:lnTo>
                      <a:pt x="81887" y="96385"/>
                    </a:lnTo>
                    <a:cubicBezTo>
                      <a:pt x="81887" y="96385"/>
                      <a:pt x="99881" y="74652"/>
                      <a:pt x="107997" y="59606"/>
                    </a:cubicBezTo>
                    <a:cubicBezTo>
                      <a:pt x="108057" y="59485"/>
                      <a:pt x="108149" y="59363"/>
                      <a:pt x="108179" y="59272"/>
                    </a:cubicBezTo>
                    <a:cubicBezTo>
                      <a:pt x="108301" y="58999"/>
                      <a:pt x="108452" y="58725"/>
                      <a:pt x="108544" y="58512"/>
                    </a:cubicBezTo>
                    <a:cubicBezTo>
                      <a:pt x="109395" y="56901"/>
                      <a:pt x="110124" y="55381"/>
                      <a:pt x="110641" y="53983"/>
                    </a:cubicBezTo>
                    <a:lnTo>
                      <a:pt x="110884" y="53406"/>
                    </a:lnTo>
                    <a:cubicBezTo>
                      <a:pt x="110945" y="53223"/>
                      <a:pt x="111036" y="52980"/>
                      <a:pt x="111097" y="52798"/>
                    </a:cubicBezTo>
                    <a:cubicBezTo>
                      <a:pt x="111188" y="52585"/>
                      <a:pt x="111249" y="52372"/>
                      <a:pt x="111279" y="52190"/>
                    </a:cubicBezTo>
                    <a:cubicBezTo>
                      <a:pt x="111340" y="52129"/>
                      <a:pt x="111340" y="52038"/>
                      <a:pt x="111370" y="51977"/>
                    </a:cubicBezTo>
                    <a:cubicBezTo>
                      <a:pt x="111401" y="51764"/>
                      <a:pt x="111492" y="51582"/>
                      <a:pt x="111522" y="51400"/>
                    </a:cubicBezTo>
                    <a:cubicBezTo>
                      <a:pt x="111583" y="51217"/>
                      <a:pt x="111644" y="50974"/>
                      <a:pt x="111674" y="50792"/>
                    </a:cubicBezTo>
                    <a:lnTo>
                      <a:pt x="111674" y="50761"/>
                    </a:lnTo>
                    <a:cubicBezTo>
                      <a:pt x="111705" y="50609"/>
                      <a:pt x="111705" y="50488"/>
                      <a:pt x="111766" y="50336"/>
                    </a:cubicBezTo>
                    <a:cubicBezTo>
                      <a:pt x="111766" y="50275"/>
                      <a:pt x="111796" y="50153"/>
                      <a:pt x="111796" y="50062"/>
                    </a:cubicBezTo>
                    <a:cubicBezTo>
                      <a:pt x="111826" y="49880"/>
                      <a:pt x="111857" y="49728"/>
                      <a:pt x="111857" y="49576"/>
                    </a:cubicBezTo>
                    <a:cubicBezTo>
                      <a:pt x="111887" y="48968"/>
                      <a:pt x="111948" y="48330"/>
                      <a:pt x="111948" y="47631"/>
                    </a:cubicBezTo>
                    <a:cubicBezTo>
                      <a:pt x="111948" y="47448"/>
                      <a:pt x="111918" y="47266"/>
                      <a:pt x="111918" y="47053"/>
                    </a:cubicBezTo>
                    <a:cubicBezTo>
                      <a:pt x="111918" y="46840"/>
                      <a:pt x="111918" y="46597"/>
                      <a:pt x="111857" y="46384"/>
                    </a:cubicBezTo>
                    <a:cubicBezTo>
                      <a:pt x="111826" y="45928"/>
                      <a:pt x="111766" y="45442"/>
                      <a:pt x="111674" y="44925"/>
                    </a:cubicBezTo>
                    <a:cubicBezTo>
                      <a:pt x="111614" y="44439"/>
                      <a:pt x="111522" y="43922"/>
                      <a:pt x="111401" y="43375"/>
                    </a:cubicBezTo>
                    <a:cubicBezTo>
                      <a:pt x="111249" y="42585"/>
                      <a:pt x="111067" y="41734"/>
                      <a:pt x="110884" y="40883"/>
                    </a:cubicBezTo>
                    <a:cubicBezTo>
                      <a:pt x="110732" y="40275"/>
                      <a:pt x="110580" y="39606"/>
                      <a:pt x="110428" y="38968"/>
                    </a:cubicBezTo>
                    <a:cubicBezTo>
                      <a:pt x="108635" y="32098"/>
                      <a:pt x="105534" y="23861"/>
                      <a:pt x="102647" y="16779"/>
                    </a:cubicBezTo>
                    <a:cubicBezTo>
                      <a:pt x="98999" y="7934"/>
                      <a:pt x="95686" y="973"/>
                      <a:pt x="95686" y="973"/>
                    </a:cubicBezTo>
                    <a:lnTo>
                      <a:pt x="93589" y="2645"/>
                    </a:lnTo>
                    <a:lnTo>
                      <a:pt x="92859" y="3223"/>
                    </a:lnTo>
                    <a:lnTo>
                      <a:pt x="83802" y="10487"/>
                    </a:lnTo>
                    <a:lnTo>
                      <a:pt x="82008" y="11885"/>
                    </a:lnTo>
                    <a:lnTo>
                      <a:pt x="80823" y="12828"/>
                    </a:lnTo>
                    <a:cubicBezTo>
                      <a:pt x="80823" y="12828"/>
                      <a:pt x="82920" y="18299"/>
                      <a:pt x="85321" y="24864"/>
                    </a:cubicBezTo>
                    <a:cubicBezTo>
                      <a:pt x="88452" y="33618"/>
                      <a:pt x="92100" y="44257"/>
                      <a:pt x="92008" y="46597"/>
                    </a:cubicBezTo>
                    <a:cubicBezTo>
                      <a:pt x="91887" y="48634"/>
                      <a:pt x="84561" y="56749"/>
                      <a:pt x="77115" y="64470"/>
                    </a:cubicBezTo>
                    <a:cubicBezTo>
                      <a:pt x="72738" y="68999"/>
                      <a:pt x="68361" y="73345"/>
                      <a:pt x="65412" y="76294"/>
                    </a:cubicBezTo>
                    <a:cubicBezTo>
                      <a:pt x="63163" y="78482"/>
                      <a:pt x="61765" y="79850"/>
                      <a:pt x="61765" y="79850"/>
                    </a:cubicBezTo>
                    <a:lnTo>
                      <a:pt x="59059" y="79850"/>
                    </a:lnTo>
                    <a:lnTo>
                      <a:pt x="44166" y="79941"/>
                    </a:lnTo>
                    <a:lnTo>
                      <a:pt x="42463" y="79941"/>
                    </a:lnTo>
                    <a:lnTo>
                      <a:pt x="24986" y="52828"/>
                    </a:lnTo>
                    <a:lnTo>
                      <a:pt x="21673" y="47722"/>
                    </a:lnTo>
                    <a:lnTo>
                      <a:pt x="42676" y="8876"/>
                    </a:lnTo>
                    <a:lnTo>
                      <a:pt x="40275" y="7600"/>
                    </a:lnTo>
                    <a:lnTo>
                      <a:pt x="38725" y="6749"/>
                    </a:lnTo>
                    <a:lnTo>
                      <a:pt x="28269" y="1004"/>
                    </a:lnTo>
                    <a:lnTo>
                      <a:pt x="27478" y="548"/>
                    </a:lnTo>
                    <a:lnTo>
                      <a:pt x="264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2"/>
              <p:cNvSpPr/>
              <p:nvPr/>
            </p:nvSpPr>
            <p:spPr>
              <a:xfrm>
                <a:off x="2362391" y="3737057"/>
                <a:ext cx="23444" cy="18303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399" extrusionOk="0">
                    <a:moveTo>
                      <a:pt x="1064" y="0"/>
                    </a:moveTo>
                    <a:cubicBezTo>
                      <a:pt x="882" y="0"/>
                      <a:pt x="639" y="152"/>
                      <a:pt x="639" y="396"/>
                    </a:cubicBezTo>
                    <a:lnTo>
                      <a:pt x="1" y="10973"/>
                    </a:lnTo>
                    <a:cubicBezTo>
                      <a:pt x="1" y="11216"/>
                      <a:pt x="153" y="11399"/>
                      <a:pt x="426" y="11399"/>
                    </a:cubicBezTo>
                    <a:cubicBezTo>
                      <a:pt x="609" y="11399"/>
                      <a:pt x="791" y="11216"/>
                      <a:pt x="791" y="11034"/>
                    </a:cubicBezTo>
                    <a:lnTo>
                      <a:pt x="1460" y="426"/>
                    </a:lnTo>
                    <a:cubicBezTo>
                      <a:pt x="1460" y="183"/>
                      <a:pt x="13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2"/>
              <p:cNvSpPr/>
              <p:nvPr/>
            </p:nvSpPr>
            <p:spPr>
              <a:xfrm>
                <a:off x="3260952" y="3702886"/>
                <a:ext cx="14644" cy="224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3953" extrusionOk="0">
                    <a:moveTo>
                      <a:pt x="426" y="1"/>
                    </a:moveTo>
                    <a:cubicBezTo>
                      <a:pt x="213" y="1"/>
                      <a:pt x="0" y="183"/>
                      <a:pt x="0" y="426"/>
                    </a:cubicBezTo>
                    <a:lnTo>
                      <a:pt x="91" y="13527"/>
                    </a:lnTo>
                    <a:cubicBezTo>
                      <a:pt x="91" y="13770"/>
                      <a:pt x="274" y="13952"/>
                      <a:pt x="517" y="13952"/>
                    </a:cubicBezTo>
                    <a:cubicBezTo>
                      <a:pt x="730" y="13952"/>
                      <a:pt x="912" y="13770"/>
                      <a:pt x="912" y="13527"/>
                    </a:cubicBezTo>
                    <a:lnTo>
                      <a:pt x="851" y="426"/>
                    </a:lnTo>
                    <a:cubicBezTo>
                      <a:pt x="851" y="183"/>
                      <a:pt x="669" y="1"/>
                      <a:pt x="4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>
                <a:off x="1945570" y="2885367"/>
                <a:ext cx="110813" cy="2957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18420" extrusionOk="0">
                    <a:moveTo>
                      <a:pt x="3709" y="0"/>
                    </a:moveTo>
                    <a:cubicBezTo>
                      <a:pt x="1186" y="6079"/>
                      <a:pt x="1" y="11216"/>
                      <a:pt x="1429" y="13769"/>
                    </a:cubicBezTo>
                    <a:cubicBezTo>
                      <a:pt x="2068" y="14985"/>
                      <a:pt x="2979" y="16566"/>
                      <a:pt x="4043" y="18420"/>
                    </a:cubicBezTo>
                    <a:cubicBezTo>
                      <a:pt x="6901" y="13253"/>
                      <a:pt x="4925" y="4225"/>
                      <a:pt x="3709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2"/>
              <p:cNvSpPr/>
              <p:nvPr/>
            </p:nvSpPr>
            <p:spPr>
              <a:xfrm>
                <a:off x="3630917" y="2850715"/>
                <a:ext cx="126902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20670" extrusionOk="0">
                    <a:moveTo>
                      <a:pt x="6201" y="0"/>
                    </a:moveTo>
                    <a:cubicBezTo>
                      <a:pt x="4012" y="4012"/>
                      <a:pt x="0" y="13222"/>
                      <a:pt x="3860" y="20669"/>
                    </a:cubicBezTo>
                    <a:cubicBezTo>
                      <a:pt x="5988" y="16687"/>
                      <a:pt x="7447" y="13192"/>
                      <a:pt x="7660" y="10638"/>
                    </a:cubicBezTo>
                    <a:cubicBezTo>
                      <a:pt x="7903" y="8024"/>
                      <a:pt x="7295" y="4286"/>
                      <a:pt x="6201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2"/>
              <p:cNvSpPr/>
              <p:nvPr/>
            </p:nvSpPr>
            <p:spPr>
              <a:xfrm>
                <a:off x="3182849" y="2976268"/>
                <a:ext cx="123723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9645" extrusionOk="0">
                    <a:moveTo>
                      <a:pt x="4193" y="1"/>
                    </a:moveTo>
                    <a:cubicBezTo>
                      <a:pt x="1966" y="1"/>
                      <a:pt x="1" y="2212"/>
                      <a:pt x="1" y="2212"/>
                    </a:cubicBezTo>
                    <a:lnTo>
                      <a:pt x="1277" y="9233"/>
                    </a:lnTo>
                    <a:cubicBezTo>
                      <a:pt x="1961" y="9517"/>
                      <a:pt x="2575" y="9644"/>
                      <a:pt x="3123" y="9644"/>
                    </a:cubicBezTo>
                    <a:cubicBezTo>
                      <a:pt x="7625" y="9644"/>
                      <a:pt x="7704" y="1072"/>
                      <a:pt x="5320" y="205"/>
                    </a:cubicBezTo>
                    <a:cubicBezTo>
                      <a:pt x="4942" y="62"/>
                      <a:pt x="4564" y="1"/>
                      <a:pt x="419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2"/>
              <p:cNvSpPr/>
              <p:nvPr/>
            </p:nvSpPr>
            <p:spPr>
              <a:xfrm>
                <a:off x="3207256" y="3011595"/>
                <a:ext cx="69320" cy="3290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49" extrusionOk="0">
                    <a:moveTo>
                      <a:pt x="2428" y="0"/>
                    </a:moveTo>
                    <a:cubicBezTo>
                      <a:pt x="2360" y="0"/>
                      <a:pt x="2290" y="4"/>
                      <a:pt x="2219" y="12"/>
                    </a:cubicBezTo>
                    <a:cubicBezTo>
                      <a:pt x="1399" y="72"/>
                      <a:pt x="700" y="619"/>
                      <a:pt x="92" y="1653"/>
                    </a:cubicBezTo>
                    <a:cubicBezTo>
                      <a:pt x="1" y="1805"/>
                      <a:pt x="61" y="1957"/>
                      <a:pt x="153" y="2018"/>
                    </a:cubicBezTo>
                    <a:cubicBezTo>
                      <a:pt x="213" y="2048"/>
                      <a:pt x="274" y="2048"/>
                      <a:pt x="305" y="2048"/>
                    </a:cubicBezTo>
                    <a:cubicBezTo>
                      <a:pt x="396" y="2048"/>
                      <a:pt x="517" y="2018"/>
                      <a:pt x="578" y="1896"/>
                    </a:cubicBezTo>
                    <a:cubicBezTo>
                      <a:pt x="1064" y="1075"/>
                      <a:pt x="1672" y="619"/>
                      <a:pt x="2280" y="528"/>
                    </a:cubicBezTo>
                    <a:cubicBezTo>
                      <a:pt x="2314" y="526"/>
                      <a:pt x="2348" y="525"/>
                      <a:pt x="2382" y="525"/>
                    </a:cubicBezTo>
                    <a:cubicBezTo>
                      <a:pt x="3184" y="525"/>
                      <a:pt x="3800" y="1197"/>
                      <a:pt x="3800" y="1197"/>
                    </a:cubicBezTo>
                    <a:cubicBezTo>
                      <a:pt x="3867" y="1230"/>
                      <a:pt x="3943" y="1255"/>
                      <a:pt x="4018" y="1255"/>
                    </a:cubicBezTo>
                    <a:cubicBezTo>
                      <a:pt x="4079" y="1255"/>
                      <a:pt x="4140" y="1238"/>
                      <a:pt x="4195" y="1197"/>
                    </a:cubicBezTo>
                    <a:cubicBezTo>
                      <a:pt x="4256" y="1075"/>
                      <a:pt x="4317" y="923"/>
                      <a:pt x="4195" y="802"/>
                    </a:cubicBezTo>
                    <a:cubicBezTo>
                      <a:pt x="4167" y="773"/>
                      <a:pt x="3420" y="0"/>
                      <a:pt x="2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2"/>
              <p:cNvSpPr/>
              <p:nvPr/>
            </p:nvSpPr>
            <p:spPr>
              <a:xfrm>
                <a:off x="3229223" y="3015192"/>
                <a:ext cx="31746" cy="4833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010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7"/>
                      <a:pt x="274" y="547"/>
                    </a:cubicBezTo>
                    <a:cubicBezTo>
                      <a:pt x="548" y="578"/>
                      <a:pt x="760" y="669"/>
                      <a:pt x="912" y="851"/>
                    </a:cubicBezTo>
                    <a:cubicBezTo>
                      <a:pt x="1459" y="1459"/>
                      <a:pt x="1338" y="2706"/>
                      <a:pt x="1338" y="2706"/>
                    </a:cubicBezTo>
                    <a:cubicBezTo>
                      <a:pt x="1338" y="2858"/>
                      <a:pt x="1429" y="3010"/>
                      <a:pt x="1611" y="3010"/>
                    </a:cubicBezTo>
                    <a:cubicBezTo>
                      <a:pt x="1733" y="3010"/>
                      <a:pt x="1885" y="2888"/>
                      <a:pt x="1824" y="2706"/>
                    </a:cubicBezTo>
                    <a:cubicBezTo>
                      <a:pt x="1855" y="2675"/>
                      <a:pt x="1976" y="1216"/>
                      <a:pt x="1307" y="456"/>
                    </a:cubicBezTo>
                    <a:cubicBezTo>
                      <a:pt x="1034" y="213"/>
                      <a:pt x="700" y="0"/>
                      <a:pt x="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2"/>
              <p:cNvSpPr/>
              <p:nvPr/>
            </p:nvSpPr>
            <p:spPr>
              <a:xfrm>
                <a:off x="2650366" y="2633906"/>
                <a:ext cx="578391" cy="985047"/>
              </a:xfrm>
              <a:custGeom>
                <a:avLst/>
                <a:gdLst/>
                <a:ahLst/>
                <a:cxnLst/>
                <a:rect l="l" t="t" r="r" b="b"/>
                <a:pathLst>
                  <a:path w="36020" h="61345" extrusionOk="0">
                    <a:moveTo>
                      <a:pt x="18716" y="0"/>
                    </a:moveTo>
                    <a:cubicBezTo>
                      <a:pt x="18548" y="0"/>
                      <a:pt x="18378" y="2"/>
                      <a:pt x="18207" y="6"/>
                    </a:cubicBezTo>
                    <a:cubicBezTo>
                      <a:pt x="2675" y="341"/>
                      <a:pt x="0" y="15052"/>
                      <a:pt x="0" y="28548"/>
                    </a:cubicBezTo>
                    <a:cubicBezTo>
                      <a:pt x="0" y="34384"/>
                      <a:pt x="486" y="40068"/>
                      <a:pt x="699" y="44202"/>
                    </a:cubicBezTo>
                    <a:cubicBezTo>
                      <a:pt x="1094" y="54566"/>
                      <a:pt x="1094" y="56299"/>
                      <a:pt x="1094" y="56542"/>
                    </a:cubicBezTo>
                    <a:lnTo>
                      <a:pt x="10152" y="61345"/>
                    </a:lnTo>
                    <a:lnTo>
                      <a:pt x="16292" y="55782"/>
                    </a:lnTo>
                    <a:cubicBezTo>
                      <a:pt x="16444" y="55661"/>
                      <a:pt x="16596" y="55539"/>
                      <a:pt x="16718" y="55387"/>
                    </a:cubicBezTo>
                    <a:lnTo>
                      <a:pt x="16718" y="51101"/>
                    </a:lnTo>
                    <a:cubicBezTo>
                      <a:pt x="16718" y="51101"/>
                      <a:pt x="17472" y="51234"/>
                      <a:pt x="18679" y="51234"/>
                    </a:cubicBezTo>
                    <a:cubicBezTo>
                      <a:pt x="20115" y="51234"/>
                      <a:pt x="22194" y="51046"/>
                      <a:pt x="24408" y="50220"/>
                    </a:cubicBezTo>
                    <a:cubicBezTo>
                      <a:pt x="27235" y="49156"/>
                      <a:pt x="30335" y="46998"/>
                      <a:pt x="32524" y="42773"/>
                    </a:cubicBezTo>
                    <a:cubicBezTo>
                      <a:pt x="33283" y="41314"/>
                      <a:pt x="34043" y="39126"/>
                      <a:pt x="34621" y="36542"/>
                    </a:cubicBezTo>
                    <a:cubicBezTo>
                      <a:pt x="34955" y="35022"/>
                      <a:pt x="35259" y="33350"/>
                      <a:pt x="35502" y="31587"/>
                    </a:cubicBezTo>
                    <a:cubicBezTo>
                      <a:pt x="35593" y="30767"/>
                      <a:pt x="35685" y="29976"/>
                      <a:pt x="35745" y="29156"/>
                    </a:cubicBezTo>
                    <a:cubicBezTo>
                      <a:pt x="36019" y="25721"/>
                      <a:pt x="36019" y="22013"/>
                      <a:pt x="35563" y="18487"/>
                    </a:cubicBezTo>
                    <a:cubicBezTo>
                      <a:pt x="34336" y="8757"/>
                      <a:pt x="29717" y="0"/>
                      <a:pt x="1871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2"/>
              <p:cNvSpPr/>
              <p:nvPr/>
            </p:nvSpPr>
            <p:spPr>
              <a:xfrm>
                <a:off x="2696242" y="3107378"/>
                <a:ext cx="174256" cy="133341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8304" extrusionOk="0">
                    <a:moveTo>
                      <a:pt x="5535" y="1"/>
                    </a:moveTo>
                    <a:cubicBezTo>
                      <a:pt x="5463" y="1"/>
                      <a:pt x="5392" y="2"/>
                      <a:pt x="5320" y="4"/>
                    </a:cubicBezTo>
                    <a:cubicBezTo>
                      <a:pt x="2341" y="95"/>
                      <a:pt x="0" y="2010"/>
                      <a:pt x="61" y="4290"/>
                    </a:cubicBezTo>
                    <a:cubicBezTo>
                      <a:pt x="151" y="6561"/>
                      <a:pt x="2503" y="8304"/>
                      <a:pt x="5413" y="8304"/>
                    </a:cubicBezTo>
                    <a:cubicBezTo>
                      <a:pt x="5463" y="8304"/>
                      <a:pt x="5513" y="8303"/>
                      <a:pt x="5563" y="8302"/>
                    </a:cubicBezTo>
                    <a:cubicBezTo>
                      <a:pt x="8511" y="8211"/>
                      <a:pt x="10852" y="6266"/>
                      <a:pt x="10791" y="3986"/>
                    </a:cubicBezTo>
                    <a:cubicBezTo>
                      <a:pt x="10731" y="1762"/>
                      <a:pt x="8387" y="1"/>
                      <a:pt x="5535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2"/>
              <p:cNvSpPr/>
              <p:nvPr/>
            </p:nvSpPr>
            <p:spPr>
              <a:xfrm>
                <a:off x="3091096" y="3092637"/>
                <a:ext cx="133261" cy="132988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82" extrusionOk="0">
                    <a:moveTo>
                      <a:pt x="5653" y="1"/>
                    </a:moveTo>
                    <a:cubicBezTo>
                      <a:pt x="5542" y="1"/>
                      <a:pt x="5431" y="4"/>
                      <a:pt x="5320" y="10"/>
                    </a:cubicBezTo>
                    <a:cubicBezTo>
                      <a:pt x="2341" y="71"/>
                      <a:pt x="0" y="2016"/>
                      <a:pt x="61" y="4296"/>
                    </a:cubicBezTo>
                    <a:cubicBezTo>
                      <a:pt x="150" y="6520"/>
                      <a:pt x="2467" y="8281"/>
                      <a:pt x="5317" y="8281"/>
                    </a:cubicBezTo>
                    <a:cubicBezTo>
                      <a:pt x="5389" y="8281"/>
                      <a:pt x="5460" y="8280"/>
                      <a:pt x="5532" y="8278"/>
                    </a:cubicBezTo>
                    <a:cubicBezTo>
                      <a:pt x="6110" y="8247"/>
                      <a:pt x="6687" y="8187"/>
                      <a:pt x="7174" y="8035"/>
                    </a:cubicBezTo>
                    <a:cubicBezTo>
                      <a:pt x="7691" y="5785"/>
                      <a:pt x="8086" y="3263"/>
                      <a:pt x="8298" y="618"/>
                    </a:cubicBezTo>
                    <a:cubicBezTo>
                      <a:pt x="7534" y="236"/>
                      <a:pt x="6623" y="1"/>
                      <a:pt x="5653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2"/>
              <p:cNvSpPr/>
              <p:nvPr/>
            </p:nvSpPr>
            <p:spPr>
              <a:xfrm>
                <a:off x="2935403" y="345104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2"/>
              <p:cNvSpPr/>
              <p:nvPr/>
            </p:nvSpPr>
            <p:spPr>
              <a:xfrm>
                <a:off x="2777252" y="3398324"/>
                <a:ext cx="140583" cy="114233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7114" extrusionOk="0">
                    <a:moveTo>
                      <a:pt x="1" y="1"/>
                    </a:moveTo>
                    <a:cubicBezTo>
                      <a:pt x="1" y="1"/>
                      <a:pt x="3740" y="5898"/>
                      <a:pt x="8755" y="7113"/>
                    </a:cubicBezTo>
                    <a:lnTo>
                      <a:pt x="8755" y="3861"/>
                    </a:lnTo>
                    <a:cubicBezTo>
                      <a:pt x="6992" y="3618"/>
                      <a:pt x="2980" y="2584"/>
                      <a:pt x="1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2"/>
              <p:cNvSpPr/>
              <p:nvPr/>
            </p:nvSpPr>
            <p:spPr>
              <a:xfrm>
                <a:off x="2531203" y="2976268"/>
                <a:ext cx="125521" cy="150748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9388" extrusionOk="0">
                    <a:moveTo>
                      <a:pt x="3503" y="1"/>
                    </a:moveTo>
                    <a:cubicBezTo>
                      <a:pt x="3132" y="1"/>
                      <a:pt x="2753" y="62"/>
                      <a:pt x="2375" y="205"/>
                    </a:cubicBezTo>
                    <a:cubicBezTo>
                      <a:pt x="0" y="1069"/>
                      <a:pt x="1148" y="9388"/>
                      <a:pt x="5863" y="9388"/>
                    </a:cubicBezTo>
                    <a:cubicBezTo>
                      <a:pt x="6457" y="9388"/>
                      <a:pt x="7108" y="9255"/>
                      <a:pt x="7816" y="8959"/>
                    </a:cubicBezTo>
                    <a:lnTo>
                      <a:pt x="7695" y="2212"/>
                    </a:lnTo>
                    <a:cubicBezTo>
                      <a:pt x="7695" y="2212"/>
                      <a:pt x="5730" y="1"/>
                      <a:pt x="350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2"/>
              <p:cNvSpPr/>
              <p:nvPr/>
            </p:nvSpPr>
            <p:spPr>
              <a:xfrm>
                <a:off x="2561038" y="3012077"/>
                <a:ext cx="69320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19" extrusionOk="0">
                    <a:moveTo>
                      <a:pt x="1885" y="0"/>
                    </a:moveTo>
                    <a:cubicBezTo>
                      <a:pt x="875" y="0"/>
                      <a:pt x="179" y="774"/>
                      <a:pt x="122" y="802"/>
                    </a:cubicBezTo>
                    <a:cubicBezTo>
                      <a:pt x="1" y="924"/>
                      <a:pt x="1" y="1076"/>
                      <a:pt x="122" y="1197"/>
                    </a:cubicBezTo>
                    <a:cubicBezTo>
                      <a:pt x="183" y="1258"/>
                      <a:pt x="251" y="1289"/>
                      <a:pt x="320" y="1289"/>
                    </a:cubicBezTo>
                    <a:cubicBezTo>
                      <a:pt x="388" y="1289"/>
                      <a:pt x="457" y="1258"/>
                      <a:pt x="517" y="1197"/>
                    </a:cubicBezTo>
                    <a:cubicBezTo>
                      <a:pt x="546" y="1169"/>
                      <a:pt x="1110" y="551"/>
                      <a:pt x="1884" y="551"/>
                    </a:cubicBezTo>
                    <a:cubicBezTo>
                      <a:pt x="1934" y="551"/>
                      <a:pt x="1985" y="554"/>
                      <a:pt x="2037" y="559"/>
                    </a:cubicBezTo>
                    <a:cubicBezTo>
                      <a:pt x="2676" y="589"/>
                      <a:pt x="3253" y="1045"/>
                      <a:pt x="3770" y="1927"/>
                    </a:cubicBezTo>
                    <a:cubicBezTo>
                      <a:pt x="3831" y="1988"/>
                      <a:pt x="3922" y="2018"/>
                      <a:pt x="4013" y="2018"/>
                    </a:cubicBezTo>
                    <a:lnTo>
                      <a:pt x="4165" y="2018"/>
                    </a:lnTo>
                    <a:cubicBezTo>
                      <a:pt x="4286" y="1957"/>
                      <a:pt x="4317" y="1775"/>
                      <a:pt x="4226" y="1653"/>
                    </a:cubicBezTo>
                    <a:cubicBezTo>
                      <a:pt x="3618" y="650"/>
                      <a:pt x="2888" y="103"/>
                      <a:pt x="2098" y="12"/>
                    </a:cubicBezTo>
                    <a:cubicBezTo>
                      <a:pt x="2026" y="4"/>
                      <a:pt x="1954" y="0"/>
                      <a:pt x="18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2"/>
              <p:cNvSpPr/>
              <p:nvPr/>
            </p:nvSpPr>
            <p:spPr>
              <a:xfrm>
                <a:off x="2576662" y="3016653"/>
                <a:ext cx="30766" cy="46872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919" extrusionOk="0">
                    <a:moveTo>
                      <a:pt x="1672" y="1"/>
                    </a:moveTo>
                    <a:cubicBezTo>
                      <a:pt x="1247" y="1"/>
                      <a:pt x="912" y="153"/>
                      <a:pt x="639" y="456"/>
                    </a:cubicBezTo>
                    <a:cubicBezTo>
                      <a:pt x="0" y="1216"/>
                      <a:pt x="122" y="2615"/>
                      <a:pt x="122" y="2706"/>
                    </a:cubicBezTo>
                    <a:cubicBezTo>
                      <a:pt x="122" y="2797"/>
                      <a:pt x="213" y="2919"/>
                      <a:pt x="365" y="2919"/>
                    </a:cubicBezTo>
                    <a:cubicBezTo>
                      <a:pt x="578" y="2888"/>
                      <a:pt x="669" y="2767"/>
                      <a:pt x="608" y="2706"/>
                    </a:cubicBezTo>
                    <a:cubicBezTo>
                      <a:pt x="578" y="2311"/>
                      <a:pt x="608" y="1338"/>
                      <a:pt x="1034" y="821"/>
                    </a:cubicBezTo>
                    <a:cubicBezTo>
                      <a:pt x="1155" y="639"/>
                      <a:pt x="1399" y="517"/>
                      <a:pt x="1672" y="517"/>
                    </a:cubicBezTo>
                    <a:cubicBezTo>
                      <a:pt x="1824" y="517"/>
                      <a:pt x="1915" y="426"/>
                      <a:pt x="1915" y="274"/>
                    </a:cubicBezTo>
                    <a:cubicBezTo>
                      <a:pt x="1915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2"/>
              <p:cNvSpPr/>
              <p:nvPr/>
            </p:nvSpPr>
            <p:spPr>
              <a:xfrm>
                <a:off x="2610335" y="3111826"/>
                <a:ext cx="12220" cy="3222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007" extrusionOk="0">
                    <a:moveTo>
                      <a:pt x="1" y="1"/>
                    </a:moveTo>
                    <a:lnTo>
                      <a:pt x="1" y="2007"/>
                    </a:lnTo>
                    <a:lnTo>
                      <a:pt x="761" y="2007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2"/>
              <p:cNvSpPr/>
              <p:nvPr/>
            </p:nvSpPr>
            <p:spPr>
              <a:xfrm>
                <a:off x="2613755" y="2781892"/>
                <a:ext cx="617925" cy="678927"/>
              </a:xfrm>
              <a:custGeom>
                <a:avLst/>
                <a:gdLst/>
                <a:ahLst/>
                <a:cxnLst/>
                <a:rect l="l" t="t" r="r" b="b"/>
                <a:pathLst>
                  <a:path w="38482" h="42281" extrusionOk="0">
                    <a:moveTo>
                      <a:pt x="35290" y="0"/>
                    </a:moveTo>
                    <a:cubicBezTo>
                      <a:pt x="35077" y="517"/>
                      <a:pt x="35107" y="1429"/>
                      <a:pt x="35594" y="2827"/>
                    </a:cubicBezTo>
                    <a:cubicBezTo>
                      <a:pt x="38481" y="11399"/>
                      <a:pt x="36384" y="23709"/>
                      <a:pt x="34226" y="24712"/>
                    </a:cubicBezTo>
                    <a:cubicBezTo>
                      <a:pt x="33690" y="24965"/>
                      <a:pt x="33125" y="25065"/>
                      <a:pt x="32510" y="25065"/>
                    </a:cubicBezTo>
                    <a:cubicBezTo>
                      <a:pt x="30613" y="25065"/>
                      <a:pt x="28239" y="24114"/>
                      <a:pt x="24773" y="23770"/>
                    </a:cubicBezTo>
                    <a:cubicBezTo>
                      <a:pt x="23866" y="23679"/>
                      <a:pt x="22823" y="23649"/>
                      <a:pt x="21703" y="23649"/>
                    </a:cubicBezTo>
                    <a:cubicBezTo>
                      <a:pt x="19297" y="23649"/>
                      <a:pt x="16533" y="23790"/>
                      <a:pt x="13979" y="23790"/>
                    </a:cubicBezTo>
                    <a:cubicBezTo>
                      <a:pt x="11703" y="23790"/>
                      <a:pt x="9595" y="23678"/>
                      <a:pt x="8055" y="23253"/>
                    </a:cubicBezTo>
                    <a:cubicBezTo>
                      <a:pt x="4773" y="22280"/>
                      <a:pt x="6232" y="12158"/>
                      <a:pt x="6870" y="8359"/>
                    </a:cubicBezTo>
                    <a:cubicBezTo>
                      <a:pt x="7873" y="6079"/>
                      <a:pt x="8572" y="4134"/>
                      <a:pt x="8420" y="3830"/>
                    </a:cubicBezTo>
                    <a:cubicBezTo>
                      <a:pt x="8025" y="3101"/>
                      <a:pt x="3800" y="1095"/>
                      <a:pt x="3800" y="1095"/>
                    </a:cubicBezTo>
                    <a:cubicBezTo>
                      <a:pt x="3800" y="1095"/>
                      <a:pt x="0" y="10426"/>
                      <a:pt x="2341" y="15198"/>
                    </a:cubicBezTo>
                    <a:cubicBezTo>
                      <a:pt x="2280" y="16566"/>
                      <a:pt x="2250" y="17964"/>
                      <a:pt x="2250" y="19332"/>
                    </a:cubicBezTo>
                    <a:cubicBezTo>
                      <a:pt x="2250" y="23922"/>
                      <a:pt x="2402" y="26049"/>
                      <a:pt x="2584" y="29788"/>
                    </a:cubicBezTo>
                    <a:cubicBezTo>
                      <a:pt x="4590" y="33648"/>
                      <a:pt x="8481" y="36779"/>
                      <a:pt x="10183" y="38359"/>
                    </a:cubicBezTo>
                    <a:cubicBezTo>
                      <a:pt x="12584" y="40609"/>
                      <a:pt x="15958" y="41551"/>
                      <a:pt x="17296" y="41977"/>
                    </a:cubicBezTo>
                    <a:cubicBezTo>
                      <a:pt x="17600" y="42037"/>
                      <a:pt x="18207" y="42159"/>
                      <a:pt x="18967" y="42281"/>
                    </a:cubicBezTo>
                    <a:lnTo>
                      <a:pt x="18967" y="41855"/>
                    </a:lnTo>
                    <a:cubicBezTo>
                      <a:pt x="18967" y="41855"/>
                      <a:pt x="19715" y="41988"/>
                      <a:pt x="20915" y="41988"/>
                    </a:cubicBezTo>
                    <a:cubicBezTo>
                      <a:pt x="22344" y="41988"/>
                      <a:pt x="24413" y="41799"/>
                      <a:pt x="26627" y="40973"/>
                    </a:cubicBezTo>
                    <a:cubicBezTo>
                      <a:pt x="29484" y="39910"/>
                      <a:pt x="32554" y="37752"/>
                      <a:pt x="34773" y="33527"/>
                    </a:cubicBezTo>
                    <a:cubicBezTo>
                      <a:pt x="35533" y="32068"/>
                      <a:pt x="36293" y="29879"/>
                      <a:pt x="36840" y="27295"/>
                    </a:cubicBezTo>
                    <a:cubicBezTo>
                      <a:pt x="37205" y="25776"/>
                      <a:pt x="37509" y="24104"/>
                      <a:pt x="37722" y="22341"/>
                    </a:cubicBezTo>
                    <a:cubicBezTo>
                      <a:pt x="37843" y="21520"/>
                      <a:pt x="37904" y="20730"/>
                      <a:pt x="37995" y="19909"/>
                    </a:cubicBezTo>
                    <a:cubicBezTo>
                      <a:pt x="38299" y="16505"/>
                      <a:pt x="38299" y="12797"/>
                      <a:pt x="37843" y="9271"/>
                    </a:cubicBezTo>
                    <a:cubicBezTo>
                      <a:pt x="37418" y="5958"/>
                      <a:pt x="36597" y="2766"/>
                      <a:pt x="352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2"/>
              <p:cNvSpPr/>
              <p:nvPr/>
            </p:nvSpPr>
            <p:spPr>
              <a:xfrm>
                <a:off x="2621077" y="2538284"/>
                <a:ext cx="733105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45655" h="22501" extrusionOk="0">
                    <a:moveTo>
                      <a:pt x="20878" y="609"/>
                    </a:moveTo>
                    <a:cubicBezTo>
                      <a:pt x="21315" y="609"/>
                      <a:pt x="21747" y="656"/>
                      <a:pt x="22159" y="764"/>
                    </a:cubicBezTo>
                    <a:cubicBezTo>
                      <a:pt x="23375" y="1098"/>
                      <a:pt x="23709" y="1797"/>
                      <a:pt x="24043" y="2587"/>
                    </a:cubicBezTo>
                    <a:cubicBezTo>
                      <a:pt x="24408" y="3347"/>
                      <a:pt x="24773" y="4168"/>
                      <a:pt x="25958" y="4685"/>
                    </a:cubicBezTo>
                    <a:lnTo>
                      <a:pt x="25624" y="4685"/>
                    </a:lnTo>
                    <a:cubicBezTo>
                      <a:pt x="23283" y="4685"/>
                      <a:pt x="21125" y="1828"/>
                      <a:pt x="16657" y="1676"/>
                    </a:cubicBezTo>
                    <a:cubicBezTo>
                      <a:pt x="17745" y="1179"/>
                      <a:pt x="19347" y="609"/>
                      <a:pt x="20878" y="609"/>
                    </a:cubicBezTo>
                    <a:close/>
                    <a:moveTo>
                      <a:pt x="25177" y="17201"/>
                    </a:moveTo>
                    <a:cubicBezTo>
                      <a:pt x="25343" y="17201"/>
                      <a:pt x="25511" y="17213"/>
                      <a:pt x="25685" y="17238"/>
                    </a:cubicBezTo>
                    <a:cubicBezTo>
                      <a:pt x="26718" y="17390"/>
                      <a:pt x="27448" y="18120"/>
                      <a:pt x="28268" y="19031"/>
                    </a:cubicBezTo>
                    <a:cubicBezTo>
                      <a:pt x="27461" y="18539"/>
                      <a:pt x="26589" y="18123"/>
                      <a:pt x="25637" y="18123"/>
                    </a:cubicBezTo>
                    <a:cubicBezTo>
                      <a:pt x="25120" y="18123"/>
                      <a:pt x="24580" y="18246"/>
                      <a:pt x="24013" y="18545"/>
                    </a:cubicBezTo>
                    <a:cubicBezTo>
                      <a:pt x="22463" y="19366"/>
                      <a:pt x="20669" y="19548"/>
                      <a:pt x="19302" y="19548"/>
                    </a:cubicBezTo>
                    <a:cubicBezTo>
                      <a:pt x="21950" y="18656"/>
                      <a:pt x="23346" y="17201"/>
                      <a:pt x="25177" y="17201"/>
                    </a:cubicBezTo>
                    <a:close/>
                    <a:moveTo>
                      <a:pt x="20800" y="0"/>
                    </a:moveTo>
                    <a:cubicBezTo>
                      <a:pt x="18541" y="0"/>
                      <a:pt x="16233" y="1182"/>
                      <a:pt x="15259" y="1706"/>
                    </a:cubicBezTo>
                    <a:cubicBezTo>
                      <a:pt x="14894" y="1736"/>
                      <a:pt x="14499" y="1797"/>
                      <a:pt x="14104" y="1858"/>
                    </a:cubicBezTo>
                    <a:cubicBezTo>
                      <a:pt x="7873" y="2952"/>
                      <a:pt x="0" y="9791"/>
                      <a:pt x="3344" y="16266"/>
                    </a:cubicBezTo>
                    <a:lnTo>
                      <a:pt x="7964" y="19001"/>
                    </a:lnTo>
                    <a:cubicBezTo>
                      <a:pt x="7964" y="19001"/>
                      <a:pt x="9645" y="20346"/>
                      <a:pt x="13968" y="20346"/>
                    </a:cubicBezTo>
                    <a:cubicBezTo>
                      <a:pt x="14509" y="20346"/>
                      <a:pt x="15090" y="20325"/>
                      <a:pt x="15715" y="20278"/>
                    </a:cubicBezTo>
                    <a:cubicBezTo>
                      <a:pt x="16384" y="20247"/>
                      <a:pt x="16931" y="20187"/>
                      <a:pt x="17508" y="20065"/>
                    </a:cubicBezTo>
                    <a:cubicBezTo>
                      <a:pt x="17870" y="20117"/>
                      <a:pt x="18474" y="20175"/>
                      <a:pt x="19216" y="20175"/>
                    </a:cubicBezTo>
                    <a:cubicBezTo>
                      <a:pt x="20655" y="20175"/>
                      <a:pt x="22612" y="19954"/>
                      <a:pt x="24317" y="19031"/>
                    </a:cubicBezTo>
                    <a:cubicBezTo>
                      <a:pt x="24766" y="18781"/>
                      <a:pt x="25203" y="18675"/>
                      <a:pt x="25631" y="18675"/>
                    </a:cubicBezTo>
                    <a:cubicBezTo>
                      <a:pt x="26712" y="18675"/>
                      <a:pt x="27741" y="19347"/>
                      <a:pt x="28785" y="20065"/>
                    </a:cubicBezTo>
                    <a:cubicBezTo>
                      <a:pt x="29241" y="20369"/>
                      <a:pt x="29758" y="20673"/>
                      <a:pt x="30214" y="20886"/>
                    </a:cubicBezTo>
                    <a:cubicBezTo>
                      <a:pt x="31380" y="21819"/>
                      <a:pt x="32883" y="22500"/>
                      <a:pt x="35177" y="22500"/>
                    </a:cubicBezTo>
                    <a:cubicBezTo>
                      <a:pt x="35274" y="22500"/>
                      <a:pt x="35372" y="22499"/>
                      <a:pt x="35472" y="22497"/>
                    </a:cubicBezTo>
                    <a:cubicBezTo>
                      <a:pt x="41703" y="22314"/>
                      <a:pt x="45655" y="17481"/>
                      <a:pt x="45655" y="17481"/>
                    </a:cubicBezTo>
                    <a:lnTo>
                      <a:pt x="45655" y="17481"/>
                    </a:lnTo>
                    <a:cubicBezTo>
                      <a:pt x="45655" y="17481"/>
                      <a:pt x="45251" y="17530"/>
                      <a:pt x="44728" y="17530"/>
                    </a:cubicBezTo>
                    <a:cubicBezTo>
                      <a:pt x="43943" y="17530"/>
                      <a:pt x="42889" y="17421"/>
                      <a:pt x="42524" y="16873"/>
                    </a:cubicBezTo>
                    <a:cubicBezTo>
                      <a:pt x="41916" y="15962"/>
                      <a:pt x="39089" y="8697"/>
                      <a:pt x="34651" y="5809"/>
                    </a:cubicBezTo>
                    <a:cubicBezTo>
                      <a:pt x="32683" y="4497"/>
                      <a:pt x="31200" y="4137"/>
                      <a:pt x="29921" y="4137"/>
                    </a:cubicBezTo>
                    <a:cubicBezTo>
                      <a:pt x="29007" y="4137"/>
                      <a:pt x="28197" y="4320"/>
                      <a:pt x="27387" y="4472"/>
                    </a:cubicBezTo>
                    <a:cubicBezTo>
                      <a:pt x="25381" y="4168"/>
                      <a:pt x="24955" y="3317"/>
                      <a:pt x="24530" y="2344"/>
                    </a:cubicBezTo>
                    <a:cubicBezTo>
                      <a:pt x="24165" y="1524"/>
                      <a:pt x="23739" y="612"/>
                      <a:pt x="22250" y="186"/>
                    </a:cubicBezTo>
                    <a:cubicBezTo>
                      <a:pt x="21778" y="56"/>
                      <a:pt x="21290" y="0"/>
                      <a:pt x="20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2"/>
              <p:cNvSpPr/>
              <p:nvPr/>
            </p:nvSpPr>
            <p:spPr>
              <a:xfrm>
                <a:off x="2719172" y="2760295"/>
                <a:ext cx="504206" cy="105064"/>
              </a:xfrm>
              <a:custGeom>
                <a:avLst/>
                <a:gdLst/>
                <a:ahLst/>
                <a:cxnLst/>
                <a:rect l="l" t="t" r="r" b="b"/>
                <a:pathLst>
                  <a:path w="31400" h="6543" extrusionOk="0">
                    <a:moveTo>
                      <a:pt x="19729" y="1"/>
                    </a:moveTo>
                    <a:cubicBezTo>
                      <a:pt x="18243" y="1"/>
                      <a:pt x="16878" y="781"/>
                      <a:pt x="15320" y="1588"/>
                    </a:cubicBezTo>
                    <a:cubicBezTo>
                      <a:pt x="13679" y="2470"/>
                      <a:pt x="11855" y="3473"/>
                      <a:pt x="9393" y="3990"/>
                    </a:cubicBezTo>
                    <a:cubicBezTo>
                      <a:pt x="8850" y="4109"/>
                      <a:pt x="8318" y="4161"/>
                      <a:pt x="7802" y="4161"/>
                    </a:cubicBezTo>
                    <a:cubicBezTo>
                      <a:pt x="3702" y="4161"/>
                      <a:pt x="605" y="825"/>
                      <a:pt x="578" y="798"/>
                    </a:cubicBezTo>
                    <a:cubicBezTo>
                      <a:pt x="514" y="718"/>
                      <a:pt x="433" y="680"/>
                      <a:pt x="353" y="680"/>
                    </a:cubicBezTo>
                    <a:cubicBezTo>
                      <a:pt x="281" y="680"/>
                      <a:pt x="210" y="710"/>
                      <a:pt x="153" y="768"/>
                    </a:cubicBezTo>
                    <a:cubicBezTo>
                      <a:pt x="1" y="889"/>
                      <a:pt x="1" y="1072"/>
                      <a:pt x="122" y="1193"/>
                    </a:cubicBezTo>
                    <a:cubicBezTo>
                      <a:pt x="257" y="1355"/>
                      <a:pt x="3386" y="4725"/>
                      <a:pt x="7703" y="4725"/>
                    </a:cubicBezTo>
                    <a:cubicBezTo>
                      <a:pt x="8267" y="4725"/>
                      <a:pt x="8853" y="4667"/>
                      <a:pt x="9454" y="4537"/>
                    </a:cubicBezTo>
                    <a:cubicBezTo>
                      <a:pt x="12038" y="3990"/>
                      <a:pt x="13922" y="2956"/>
                      <a:pt x="15533" y="2105"/>
                    </a:cubicBezTo>
                    <a:cubicBezTo>
                      <a:pt x="17137" y="1259"/>
                      <a:pt x="18405" y="582"/>
                      <a:pt x="19740" y="582"/>
                    </a:cubicBezTo>
                    <a:cubicBezTo>
                      <a:pt x="19797" y="582"/>
                      <a:pt x="19853" y="583"/>
                      <a:pt x="19910" y="585"/>
                    </a:cubicBezTo>
                    <a:cubicBezTo>
                      <a:pt x="20913" y="585"/>
                      <a:pt x="21703" y="1558"/>
                      <a:pt x="22646" y="2652"/>
                    </a:cubicBezTo>
                    <a:cubicBezTo>
                      <a:pt x="24135" y="4415"/>
                      <a:pt x="25928" y="6543"/>
                      <a:pt x="29333" y="6543"/>
                    </a:cubicBezTo>
                    <a:cubicBezTo>
                      <a:pt x="29910" y="6543"/>
                      <a:pt x="30488" y="6452"/>
                      <a:pt x="31126" y="6391"/>
                    </a:cubicBezTo>
                    <a:cubicBezTo>
                      <a:pt x="31278" y="6361"/>
                      <a:pt x="31400" y="6209"/>
                      <a:pt x="31339" y="6057"/>
                    </a:cubicBezTo>
                    <a:cubicBezTo>
                      <a:pt x="31312" y="5920"/>
                      <a:pt x="31187" y="5809"/>
                      <a:pt x="31052" y="5809"/>
                    </a:cubicBezTo>
                    <a:cubicBezTo>
                      <a:pt x="31036" y="5809"/>
                      <a:pt x="31020" y="5810"/>
                      <a:pt x="31005" y="5813"/>
                    </a:cubicBezTo>
                    <a:cubicBezTo>
                      <a:pt x="30423" y="5921"/>
                      <a:pt x="29883" y="5971"/>
                      <a:pt x="29380" y="5971"/>
                    </a:cubicBezTo>
                    <a:cubicBezTo>
                      <a:pt x="26207" y="5971"/>
                      <a:pt x="24519" y="3997"/>
                      <a:pt x="23102" y="2318"/>
                    </a:cubicBezTo>
                    <a:cubicBezTo>
                      <a:pt x="22068" y="1102"/>
                      <a:pt x="21156" y="38"/>
                      <a:pt x="19971" y="8"/>
                    </a:cubicBezTo>
                    <a:cubicBezTo>
                      <a:pt x="19890" y="3"/>
                      <a:pt x="19809" y="1"/>
                      <a:pt x="19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2"/>
              <p:cNvSpPr/>
              <p:nvPr/>
            </p:nvSpPr>
            <p:spPr>
              <a:xfrm>
                <a:off x="2794337" y="2677952"/>
                <a:ext cx="287991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4863" extrusionOk="0">
                    <a:moveTo>
                      <a:pt x="15798" y="0"/>
                    </a:moveTo>
                    <a:cubicBezTo>
                      <a:pt x="13379" y="0"/>
                      <a:pt x="11676" y="1144"/>
                      <a:pt x="10031" y="2248"/>
                    </a:cubicBezTo>
                    <a:cubicBezTo>
                      <a:pt x="8542" y="3191"/>
                      <a:pt x="7174" y="4133"/>
                      <a:pt x="5320" y="4254"/>
                    </a:cubicBezTo>
                    <a:cubicBezTo>
                      <a:pt x="5125" y="4267"/>
                      <a:pt x="4938" y="4273"/>
                      <a:pt x="4759" y="4273"/>
                    </a:cubicBezTo>
                    <a:cubicBezTo>
                      <a:pt x="1051" y="4273"/>
                      <a:pt x="609" y="1696"/>
                      <a:pt x="609" y="1580"/>
                    </a:cubicBezTo>
                    <a:cubicBezTo>
                      <a:pt x="582" y="1447"/>
                      <a:pt x="464" y="1361"/>
                      <a:pt x="333" y="1361"/>
                    </a:cubicBezTo>
                    <a:cubicBezTo>
                      <a:pt x="314" y="1361"/>
                      <a:pt x="294" y="1363"/>
                      <a:pt x="274" y="1367"/>
                    </a:cubicBezTo>
                    <a:cubicBezTo>
                      <a:pt x="122" y="1397"/>
                      <a:pt x="1" y="1549"/>
                      <a:pt x="31" y="1701"/>
                    </a:cubicBezTo>
                    <a:cubicBezTo>
                      <a:pt x="31" y="1762"/>
                      <a:pt x="518" y="4862"/>
                      <a:pt x="4743" y="4862"/>
                    </a:cubicBezTo>
                    <a:cubicBezTo>
                      <a:pt x="4955" y="4862"/>
                      <a:pt x="5138" y="4862"/>
                      <a:pt x="5411" y="4832"/>
                    </a:cubicBezTo>
                    <a:cubicBezTo>
                      <a:pt x="7387" y="4680"/>
                      <a:pt x="8907" y="3677"/>
                      <a:pt x="10366" y="2704"/>
                    </a:cubicBezTo>
                    <a:cubicBezTo>
                      <a:pt x="12022" y="1632"/>
                      <a:pt x="13562" y="580"/>
                      <a:pt x="15782" y="580"/>
                    </a:cubicBezTo>
                    <a:cubicBezTo>
                      <a:pt x="16332" y="580"/>
                      <a:pt x="16924" y="644"/>
                      <a:pt x="17570" y="789"/>
                    </a:cubicBezTo>
                    <a:cubicBezTo>
                      <a:pt x="17589" y="793"/>
                      <a:pt x="17609" y="795"/>
                      <a:pt x="17628" y="795"/>
                    </a:cubicBezTo>
                    <a:cubicBezTo>
                      <a:pt x="17759" y="795"/>
                      <a:pt x="17877" y="709"/>
                      <a:pt x="17904" y="577"/>
                    </a:cubicBezTo>
                    <a:cubicBezTo>
                      <a:pt x="17934" y="425"/>
                      <a:pt x="17813" y="273"/>
                      <a:pt x="17661" y="212"/>
                    </a:cubicBezTo>
                    <a:cubicBezTo>
                      <a:pt x="16993" y="65"/>
                      <a:pt x="16375" y="0"/>
                      <a:pt x="15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2"/>
              <p:cNvSpPr/>
              <p:nvPr/>
            </p:nvSpPr>
            <p:spPr>
              <a:xfrm>
                <a:off x="2730894" y="2612438"/>
                <a:ext cx="146926" cy="82584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143" extrusionOk="0">
                    <a:moveTo>
                      <a:pt x="8546" y="1"/>
                    </a:moveTo>
                    <a:cubicBezTo>
                      <a:pt x="3461" y="1"/>
                      <a:pt x="241" y="4508"/>
                      <a:pt x="92" y="4687"/>
                    </a:cubicBezTo>
                    <a:cubicBezTo>
                      <a:pt x="0" y="4839"/>
                      <a:pt x="31" y="5021"/>
                      <a:pt x="152" y="5112"/>
                    </a:cubicBezTo>
                    <a:cubicBezTo>
                      <a:pt x="183" y="5143"/>
                      <a:pt x="244" y="5143"/>
                      <a:pt x="304" y="5143"/>
                    </a:cubicBezTo>
                    <a:cubicBezTo>
                      <a:pt x="396" y="5143"/>
                      <a:pt x="487" y="5082"/>
                      <a:pt x="548" y="5021"/>
                    </a:cubicBezTo>
                    <a:cubicBezTo>
                      <a:pt x="577" y="4991"/>
                      <a:pt x="3783" y="580"/>
                      <a:pt x="8574" y="580"/>
                    </a:cubicBezTo>
                    <a:cubicBezTo>
                      <a:pt x="8654" y="580"/>
                      <a:pt x="8734" y="581"/>
                      <a:pt x="8815" y="584"/>
                    </a:cubicBezTo>
                    <a:cubicBezTo>
                      <a:pt x="8828" y="586"/>
                      <a:pt x="8842" y="587"/>
                      <a:pt x="8855" y="587"/>
                    </a:cubicBezTo>
                    <a:cubicBezTo>
                      <a:pt x="8992" y="587"/>
                      <a:pt x="9119" y="449"/>
                      <a:pt x="9119" y="310"/>
                    </a:cubicBezTo>
                    <a:cubicBezTo>
                      <a:pt x="9150" y="158"/>
                      <a:pt x="8998" y="6"/>
                      <a:pt x="8846" y="6"/>
                    </a:cubicBezTo>
                    <a:cubicBezTo>
                      <a:pt x="8745" y="3"/>
                      <a:pt x="8645" y="1"/>
                      <a:pt x="8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2"/>
              <p:cNvSpPr/>
              <p:nvPr/>
            </p:nvSpPr>
            <p:spPr>
              <a:xfrm>
                <a:off x="3100859" y="2642545"/>
                <a:ext cx="193300" cy="20036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2478" extrusionOk="0">
                    <a:moveTo>
                      <a:pt x="322" y="1"/>
                    </a:moveTo>
                    <a:cubicBezTo>
                      <a:pt x="219" y="1"/>
                      <a:pt x="121" y="47"/>
                      <a:pt x="61" y="107"/>
                    </a:cubicBezTo>
                    <a:cubicBezTo>
                      <a:pt x="0" y="259"/>
                      <a:pt x="31" y="471"/>
                      <a:pt x="152" y="532"/>
                    </a:cubicBezTo>
                    <a:cubicBezTo>
                      <a:pt x="183" y="563"/>
                      <a:pt x="3982" y="3389"/>
                      <a:pt x="6140" y="7371"/>
                    </a:cubicBezTo>
                    <a:cubicBezTo>
                      <a:pt x="8420" y="11596"/>
                      <a:pt x="10031" y="12478"/>
                      <a:pt x="11733" y="12478"/>
                    </a:cubicBezTo>
                    <a:cubicBezTo>
                      <a:pt x="11885" y="12478"/>
                      <a:pt x="12037" y="12326"/>
                      <a:pt x="11976" y="12174"/>
                    </a:cubicBezTo>
                    <a:cubicBezTo>
                      <a:pt x="11976" y="11961"/>
                      <a:pt x="11824" y="11870"/>
                      <a:pt x="11703" y="11870"/>
                    </a:cubicBezTo>
                    <a:cubicBezTo>
                      <a:pt x="10213" y="11870"/>
                      <a:pt x="8754" y="11049"/>
                      <a:pt x="6627" y="7067"/>
                    </a:cubicBezTo>
                    <a:cubicBezTo>
                      <a:pt x="4438" y="2933"/>
                      <a:pt x="639" y="167"/>
                      <a:pt x="487" y="46"/>
                    </a:cubicBezTo>
                    <a:cubicBezTo>
                      <a:pt x="434" y="14"/>
                      <a:pt x="377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2"/>
              <p:cNvSpPr/>
              <p:nvPr/>
            </p:nvSpPr>
            <p:spPr>
              <a:xfrm>
                <a:off x="2957851" y="3002924"/>
                <a:ext cx="82006" cy="130403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8121" extrusionOk="0">
                    <a:moveTo>
                      <a:pt x="3368" y="1"/>
                    </a:moveTo>
                    <a:cubicBezTo>
                      <a:pt x="3350" y="1"/>
                      <a:pt x="3332" y="2"/>
                      <a:pt x="3314" y="4"/>
                    </a:cubicBezTo>
                    <a:cubicBezTo>
                      <a:pt x="3070" y="65"/>
                      <a:pt x="2918" y="248"/>
                      <a:pt x="2979" y="460"/>
                    </a:cubicBezTo>
                    <a:lnTo>
                      <a:pt x="4195" y="7269"/>
                    </a:lnTo>
                    <a:lnTo>
                      <a:pt x="426" y="6995"/>
                    </a:lnTo>
                    <a:cubicBezTo>
                      <a:pt x="244" y="6995"/>
                      <a:pt x="0" y="7147"/>
                      <a:pt x="0" y="7391"/>
                    </a:cubicBezTo>
                    <a:cubicBezTo>
                      <a:pt x="0" y="7573"/>
                      <a:pt x="152" y="7816"/>
                      <a:pt x="396" y="7816"/>
                    </a:cubicBezTo>
                    <a:lnTo>
                      <a:pt x="4681" y="8120"/>
                    </a:lnTo>
                    <a:cubicBezTo>
                      <a:pt x="4803" y="8120"/>
                      <a:pt x="4864" y="8059"/>
                      <a:pt x="4925" y="7998"/>
                    </a:cubicBezTo>
                    <a:cubicBezTo>
                      <a:pt x="5046" y="7907"/>
                      <a:pt x="5107" y="7755"/>
                      <a:pt x="5046" y="7664"/>
                    </a:cubicBezTo>
                    <a:lnTo>
                      <a:pt x="3769" y="369"/>
                    </a:lnTo>
                    <a:cubicBezTo>
                      <a:pt x="3742" y="147"/>
                      <a:pt x="3561" y="1"/>
                      <a:pt x="33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>
                <a:off x="2808500" y="2928080"/>
                <a:ext cx="124959" cy="6468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4028" extrusionOk="0">
                    <a:moveTo>
                      <a:pt x="5797" y="1"/>
                    </a:moveTo>
                    <a:cubicBezTo>
                      <a:pt x="2206" y="1"/>
                      <a:pt x="360" y="2455"/>
                      <a:pt x="304" y="2538"/>
                    </a:cubicBezTo>
                    <a:cubicBezTo>
                      <a:pt x="0" y="2963"/>
                      <a:pt x="61" y="3541"/>
                      <a:pt x="487" y="3845"/>
                    </a:cubicBezTo>
                    <a:cubicBezTo>
                      <a:pt x="639" y="3966"/>
                      <a:pt x="821" y="4027"/>
                      <a:pt x="1034" y="4027"/>
                    </a:cubicBezTo>
                    <a:cubicBezTo>
                      <a:pt x="1338" y="4027"/>
                      <a:pt x="1581" y="3875"/>
                      <a:pt x="1824" y="3602"/>
                    </a:cubicBezTo>
                    <a:cubicBezTo>
                      <a:pt x="1852" y="3602"/>
                      <a:pt x="3186" y="1843"/>
                      <a:pt x="5849" y="1843"/>
                    </a:cubicBezTo>
                    <a:cubicBezTo>
                      <a:pt x="6115" y="1843"/>
                      <a:pt x="6394" y="1861"/>
                      <a:pt x="6687" y="1899"/>
                    </a:cubicBezTo>
                    <a:cubicBezTo>
                      <a:pt x="6735" y="1908"/>
                      <a:pt x="6782" y="1913"/>
                      <a:pt x="6829" y="1913"/>
                    </a:cubicBezTo>
                    <a:cubicBezTo>
                      <a:pt x="7259" y="1913"/>
                      <a:pt x="7639" y="1548"/>
                      <a:pt x="7721" y="1109"/>
                    </a:cubicBezTo>
                    <a:cubicBezTo>
                      <a:pt x="7782" y="623"/>
                      <a:pt x="7417" y="167"/>
                      <a:pt x="6900" y="76"/>
                    </a:cubicBezTo>
                    <a:cubicBezTo>
                      <a:pt x="6516" y="24"/>
                      <a:pt x="6148" y="1"/>
                      <a:pt x="57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2"/>
              <p:cNvSpPr/>
              <p:nvPr/>
            </p:nvSpPr>
            <p:spPr>
              <a:xfrm>
                <a:off x="3073529" y="2933443"/>
                <a:ext cx="114715" cy="59316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694" extrusionOk="0">
                    <a:moveTo>
                      <a:pt x="1776" y="0"/>
                    </a:moveTo>
                    <a:cubicBezTo>
                      <a:pt x="1235" y="0"/>
                      <a:pt x="890" y="66"/>
                      <a:pt x="851" y="76"/>
                    </a:cubicBezTo>
                    <a:cubicBezTo>
                      <a:pt x="365" y="198"/>
                      <a:pt x="0" y="684"/>
                      <a:pt x="122" y="1201"/>
                    </a:cubicBezTo>
                    <a:cubicBezTo>
                      <a:pt x="229" y="1629"/>
                      <a:pt x="619" y="1916"/>
                      <a:pt x="1043" y="1916"/>
                    </a:cubicBezTo>
                    <a:cubicBezTo>
                      <a:pt x="1100" y="1916"/>
                      <a:pt x="1158" y="1911"/>
                      <a:pt x="1216" y="1900"/>
                    </a:cubicBezTo>
                    <a:cubicBezTo>
                      <a:pt x="1241" y="1900"/>
                      <a:pt x="1430" y="1871"/>
                      <a:pt x="1732" y="1871"/>
                    </a:cubicBezTo>
                    <a:cubicBezTo>
                      <a:pt x="2512" y="1871"/>
                      <a:pt x="4047" y="2061"/>
                      <a:pt x="5471" y="3420"/>
                    </a:cubicBezTo>
                    <a:cubicBezTo>
                      <a:pt x="5684" y="3632"/>
                      <a:pt x="5897" y="3693"/>
                      <a:pt x="6140" y="3693"/>
                    </a:cubicBezTo>
                    <a:cubicBezTo>
                      <a:pt x="6353" y="3693"/>
                      <a:pt x="6596" y="3632"/>
                      <a:pt x="6809" y="3389"/>
                    </a:cubicBezTo>
                    <a:cubicBezTo>
                      <a:pt x="7143" y="3024"/>
                      <a:pt x="7143" y="2417"/>
                      <a:pt x="6778" y="2052"/>
                    </a:cubicBezTo>
                    <a:cubicBezTo>
                      <a:pt x="4941" y="297"/>
                      <a:pt x="2920" y="0"/>
                      <a:pt x="17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2"/>
              <p:cNvSpPr/>
              <p:nvPr/>
            </p:nvSpPr>
            <p:spPr>
              <a:xfrm>
                <a:off x="3060346" y="3012751"/>
                <a:ext cx="98127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3891" extrusionOk="0">
                    <a:moveTo>
                      <a:pt x="3374" y="0"/>
                    </a:moveTo>
                    <a:cubicBezTo>
                      <a:pt x="1216" y="61"/>
                      <a:pt x="244" y="2280"/>
                      <a:pt x="31" y="3465"/>
                    </a:cubicBezTo>
                    <a:cubicBezTo>
                      <a:pt x="1" y="3648"/>
                      <a:pt x="152" y="3861"/>
                      <a:pt x="335" y="3891"/>
                    </a:cubicBezTo>
                    <a:lnTo>
                      <a:pt x="426" y="3891"/>
                    </a:lnTo>
                    <a:cubicBezTo>
                      <a:pt x="578" y="3891"/>
                      <a:pt x="730" y="3739"/>
                      <a:pt x="730" y="3648"/>
                    </a:cubicBezTo>
                    <a:cubicBezTo>
                      <a:pt x="760" y="3557"/>
                      <a:pt x="1247" y="821"/>
                      <a:pt x="3374" y="760"/>
                    </a:cubicBezTo>
                    <a:cubicBezTo>
                      <a:pt x="3922" y="760"/>
                      <a:pt x="4347" y="912"/>
                      <a:pt x="4651" y="1216"/>
                    </a:cubicBezTo>
                    <a:cubicBezTo>
                      <a:pt x="5411" y="1946"/>
                      <a:pt x="5320" y="3405"/>
                      <a:pt x="5320" y="3405"/>
                    </a:cubicBezTo>
                    <a:cubicBezTo>
                      <a:pt x="5320" y="3587"/>
                      <a:pt x="5472" y="3769"/>
                      <a:pt x="5654" y="3769"/>
                    </a:cubicBezTo>
                    <a:cubicBezTo>
                      <a:pt x="5867" y="3769"/>
                      <a:pt x="6049" y="3617"/>
                      <a:pt x="6049" y="3435"/>
                    </a:cubicBezTo>
                    <a:cubicBezTo>
                      <a:pt x="6049" y="3344"/>
                      <a:pt x="6110" y="1672"/>
                      <a:pt x="5168" y="699"/>
                    </a:cubicBezTo>
                    <a:cubicBezTo>
                      <a:pt x="4712" y="213"/>
                      <a:pt x="4104" y="0"/>
                      <a:pt x="3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2"/>
              <p:cNvSpPr/>
              <p:nvPr/>
            </p:nvSpPr>
            <p:spPr>
              <a:xfrm>
                <a:off x="2833871" y="3002009"/>
                <a:ext cx="110813" cy="62978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922" extrusionOk="0">
                    <a:moveTo>
                      <a:pt x="3770" y="1"/>
                    </a:moveTo>
                    <a:cubicBezTo>
                      <a:pt x="1338" y="1"/>
                      <a:pt x="274" y="2250"/>
                      <a:pt x="62" y="3405"/>
                    </a:cubicBezTo>
                    <a:cubicBezTo>
                      <a:pt x="1" y="3648"/>
                      <a:pt x="153" y="3861"/>
                      <a:pt x="396" y="3922"/>
                    </a:cubicBezTo>
                    <a:lnTo>
                      <a:pt x="457" y="3922"/>
                    </a:lnTo>
                    <a:cubicBezTo>
                      <a:pt x="670" y="3922"/>
                      <a:pt x="852" y="3770"/>
                      <a:pt x="852" y="3527"/>
                    </a:cubicBezTo>
                    <a:cubicBezTo>
                      <a:pt x="882" y="3405"/>
                      <a:pt x="1369" y="821"/>
                      <a:pt x="3740" y="821"/>
                    </a:cubicBezTo>
                    <a:cubicBezTo>
                      <a:pt x="4378" y="821"/>
                      <a:pt x="4925" y="1004"/>
                      <a:pt x="5259" y="1399"/>
                    </a:cubicBezTo>
                    <a:cubicBezTo>
                      <a:pt x="5989" y="2159"/>
                      <a:pt x="5928" y="3435"/>
                      <a:pt x="5928" y="3435"/>
                    </a:cubicBezTo>
                    <a:cubicBezTo>
                      <a:pt x="5928" y="3679"/>
                      <a:pt x="6141" y="3891"/>
                      <a:pt x="6354" y="3891"/>
                    </a:cubicBezTo>
                    <a:cubicBezTo>
                      <a:pt x="6597" y="3891"/>
                      <a:pt x="6810" y="3709"/>
                      <a:pt x="6810" y="3496"/>
                    </a:cubicBezTo>
                    <a:cubicBezTo>
                      <a:pt x="6810" y="3405"/>
                      <a:pt x="6901" y="1855"/>
                      <a:pt x="5898" y="821"/>
                    </a:cubicBezTo>
                    <a:cubicBezTo>
                      <a:pt x="5381" y="244"/>
                      <a:pt x="4651" y="1"/>
                      <a:pt x="37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>
                <a:off x="2935403" y="3196754"/>
                <a:ext cx="104454" cy="5384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3353" extrusionOk="0">
                    <a:moveTo>
                      <a:pt x="31" y="0"/>
                    </a:moveTo>
                    <a:cubicBezTo>
                      <a:pt x="31" y="1"/>
                      <a:pt x="0" y="3131"/>
                      <a:pt x="2705" y="3344"/>
                    </a:cubicBezTo>
                    <a:cubicBezTo>
                      <a:pt x="2790" y="3350"/>
                      <a:pt x="2873" y="3352"/>
                      <a:pt x="2954" y="3352"/>
                    </a:cubicBezTo>
                    <a:cubicBezTo>
                      <a:pt x="5506" y="3352"/>
                      <a:pt x="6505" y="669"/>
                      <a:pt x="6505" y="66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>
                <a:off x="1100705" y="2295880"/>
                <a:ext cx="813152" cy="1387994"/>
              </a:xfrm>
              <a:custGeom>
                <a:avLst/>
                <a:gdLst/>
                <a:ahLst/>
                <a:cxnLst/>
                <a:rect l="l" t="t" r="r" b="b"/>
                <a:pathLst>
                  <a:path w="50640" h="86439" extrusionOk="0">
                    <a:moveTo>
                      <a:pt x="46842" y="1"/>
                    </a:moveTo>
                    <a:cubicBezTo>
                      <a:pt x="45527" y="1"/>
                      <a:pt x="42494" y="4705"/>
                      <a:pt x="42494" y="4705"/>
                    </a:cubicBezTo>
                    <a:cubicBezTo>
                      <a:pt x="42494" y="4705"/>
                      <a:pt x="42342" y="3610"/>
                      <a:pt x="41612" y="3398"/>
                    </a:cubicBezTo>
                    <a:cubicBezTo>
                      <a:pt x="41546" y="3374"/>
                      <a:pt x="41475" y="3364"/>
                      <a:pt x="41402" y="3364"/>
                    </a:cubicBezTo>
                    <a:cubicBezTo>
                      <a:pt x="40709" y="3364"/>
                      <a:pt x="39789" y="4309"/>
                      <a:pt x="39789" y="4309"/>
                    </a:cubicBezTo>
                    <a:cubicBezTo>
                      <a:pt x="39789" y="4309"/>
                      <a:pt x="39667" y="3124"/>
                      <a:pt x="38907" y="2820"/>
                    </a:cubicBezTo>
                    <a:cubicBezTo>
                      <a:pt x="38879" y="2808"/>
                      <a:pt x="38848" y="2803"/>
                      <a:pt x="38815" y="2803"/>
                    </a:cubicBezTo>
                    <a:cubicBezTo>
                      <a:pt x="37998" y="2803"/>
                      <a:pt x="35807" y="6285"/>
                      <a:pt x="35807" y="6285"/>
                    </a:cubicBezTo>
                    <a:lnTo>
                      <a:pt x="33223" y="9993"/>
                    </a:lnTo>
                    <a:cubicBezTo>
                      <a:pt x="33223" y="9993"/>
                      <a:pt x="1" y="47836"/>
                      <a:pt x="1612" y="62304"/>
                    </a:cubicBezTo>
                    <a:cubicBezTo>
                      <a:pt x="3192" y="76803"/>
                      <a:pt x="18025" y="86438"/>
                      <a:pt x="18025" y="86438"/>
                    </a:cubicBezTo>
                    <a:lnTo>
                      <a:pt x="30123" y="73794"/>
                    </a:lnTo>
                    <a:lnTo>
                      <a:pt x="20396" y="60876"/>
                    </a:lnTo>
                    <a:lnTo>
                      <a:pt x="39546" y="16407"/>
                    </a:lnTo>
                    <a:cubicBezTo>
                      <a:pt x="39546" y="16407"/>
                      <a:pt x="47722" y="14553"/>
                      <a:pt x="47844" y="13033"/>
                    </a:cubicBezTo>
                    <a:cubicBezTo>
                      <a:pt x="47909" y="12378"/>
                      <a:pt x="47048" y="12192"/>
                      <a:pt x="46048" y="12192"/>
                    </a:cubicBezTo>
                    <a:cubicBezTo>
                      <a:pt x="44727" y="12192"/>
                      <a:pt x="43163" y="12516"/>
                      <a:pt x="43163" y="12516"/>
                    </a:cubicBezTo>
                    <a:cubicBezTo>
                      <a:pt x="43163" y="12516"/>
                      <a:pt x="50640" y="5434"/>
                      <a:pt x="49789" y="4157"/>
                    </a:cubicBezTo>
                    <a:cubicBezTo>
                      <a:pt x="49656" y="3965"/>
                      <a:pt x="49450" y="3883"/>
                      <a:pt x="49196" y="3883"/>
                    </a:cubicBezTo>
                    <a:cubicBezTo>
                      <a:pt x="47770" y="3883"/>
                      <a:pt x="44834" y="6468"/>
                      <a:pt x="44834" y="6468"/>
                    </a:cubicBezTo>
                    <a:cubicBezTo>
                      <a:pt x="44834" y="6468"/>
                      <a:pt x="48269" y="1118"/>
                      <a:pt x="47144" y="115"/>
                    </a:cubicBezTo>
                    <a:cubicBezTo>
                      <a:pt x="47059" y="37"/>
                      <a:pt x="46957" y="1"/>
                      <a:pt x="46842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>
                <a:off x="1121692" y="3086937"/>
                <a:ext cx="130820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20670" extrusionOk="0">
                    <a:moveTo>
                      <a:pt x="3983" y="0"/>
                    </a:moveTo>
                    <a:lnTo>
                      <a:pt x="3983" y="0"/>
                    </a:lnTo>
                    <a:cubicBezTo>
                      <a:pt x="1460" y="5259"/>
                      <a:pt x="1" y="9909"/>
                      <a:pt x="335" y="13071"/>
                    </a:cubicBezTo>
                    <a:cubicBezTo>
                      <a:pt x="639" y="15745"/>
                      <a:pt x="1399" y="18299"/>
                      <a:pt x="2463" y="20669"/>
                    </a:cubicBezTo>
                    <a:cubicBezTo>
                      <a:pt x="8147" y="15289"/>
                      <a:pt x="5229" y="3952"/>
                      <a:pt x="3983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1676639" y="2381772"/>
                <a:ext cx="59076" cy="56522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520" extrusionOk="0">
                    <a:moveTo>
                      <a:pt x="3449" y="0"/>
                    </a:moveTo>
                    <a:cubicBezTo>
                      <a:pt x="3377" y="0"/>
                      <a:pt x="3306" y="57"/>
                      <a:pt x="3283" y="146"/>
                    </a:cubicBezTo>
                    <a:cubicBezTo>
                      <a:pt x="2767" y="1362"/>
                      <a:pt x="1855" y="3094"/>
                      <a:pt x="1247" y="3094"/>
                    </a:cubicBezTo>
                    <a:cubicBezTo>
                      <a:pt x="487" y="3094"/>
                      <a:pt x="426" y="2243"/>
                      <a:pt x="426" y="2182"/>
                    </a:cubicBezTo>
                    <a:cubicBezTo>
                      <a:pt x="396" y="2061"/>
                      <a:pt x="305" y="2000"/>
                      <a:pt x="183" y="2000"/>
                    </a:cubicBezTo>
                    <a:cubicBezTo>
                      <a:pt x="61" y="2030"/>
                      <a:pt x="1" y="2091"/>
                      <a:pt x="1" y="2213"/>
                    </a:cubicBezTo>
                    <a:cubicBezTo>
                      <a:pt x="31" y="2669"/>
                      <a:pt x="305" y="3520"/>
                      <a:pt x="1247" y="3520"/>
                    </a:cubicBezTo>
                    <a:cubicBezTo>
                      <a:pt x="2311" y="3520"/>
                      <a:pt x="3435" y="815"/>
                      <a:pt x="3648" y="267"/>
                    </a:cubicBezTo>
                    <a:cubicBezTo>
                      <a:pt x="3679" y="176"/>
                      <a:pt x="3648" y="55"/>
                      <a:pt x="3527" y="24"/>
                    </a:cubicBezTo>
                    <a:cubicBezTo>
                      <a:pt x="3502" y="8"/>
                      <a:pt x="3476" y="0"/>
                      <a:pt x="3449" y="0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1708850" y="2380198"/>
                <a:ext cx="72740" cy="65916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4105" extrusionOk="0">
                    <a:moveTo>
                      <a:pt x="4293" y="1"/>
                    </a:moveTo>
                    <a:cubicBezTo>
                      <a:pt x="4226" y="1"/>
                      <a:pt x="4145" y="41"/>
                      <a:pt x="4104" y="122"/>
                    </a:cubicBezTo>
                    <a:cubicBezTo>
                      <a:pt x="3344" y="1490"/>
                      <a:pt x="1916" y="3648"/>
                      <a:pt x="1217" y="3679"/>
                    </a:cubicBezTo>
                    <a:cubicBezTo>
                      <a:pt x="1170" y="3692"/>
                      <a:pt x="1125" y="3698"/>
                      <a:pt x="1081" y="3698"/>
                    </a:cubicBezTo>
                    <a:cubicBezTo>
                      <a:pt x="927" y="3698"/>
                      <a:pt x="795" y="3622"/>
                      <a:pt x="700" y="3527"/>
                    </a:cubicBezTo>
                    <a:cubicBezTo>
                      <a:pt x="396" y="3223"/>
                      <a:pt x="396" y="2676"/>
                      <a:pt x="396" y="2676"/>
                    </a:cubicBezTo>
                    <a:cubicBezTo>
                      <a:pt x="396" y="2554"/>
                      <a:pt x="305" y="2463"/>
                      <a:pt x="214" y="2463"/>
                    </a:cubicBezTo>
                    <a:cubicBezTo>
                      <a:pt x="92" y="2463"/>
                      <a:pt x="1" y="2554"/>
                      <a:pt x="1" y="2676"/>
                    </a:cubicBezTo>
                    <a:cubicBezTo>
                      <a:pt x="1" y="2706"/>
                      <a:pt x="1" y="3435"/>
                      <a:pt x="457" y="3831"/>
                    </a:cubicBezTo>
                    <a:cubicBezTo>
                      <a:pt x="670" y="4043"/>
                      <a:pt x="882" y="4104"/>
                      <a:pt x="1186" y="4104"/>
                    </a:cubicBezTo>
                    <a:lnTo>
                      <a:pt x="1217" y="4104"/>
                    </a:lnTo>
                    <a:cubicBezTo>
                      <a:pt x="2372" y="4043"/>
                      <a:pt x="4226" y="700"/>
                      <a:pt x="4469" y="305"/>
                    </a:cubicBezTo>
                    <a:cubicBezTo>
                      <a:pt x="4530" y="244"/>
                      <a:pt x="4499" y="92"/>
                      <a:pt x="4378" y="31"/>
                    </a:cubicBezTo>
                    <a:cubicBezTo>
                      <a:pt x="4358" y="11"/>
                      <a:pt x="4327" y="1"/>
                      <a:pt x="4293" y="1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2156919" y="4373994"/>
                <a:ext cx="226475" cy="255282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15898" extrusionOk="0">
                    <a:moveTo>
                      <a:pt x="14104" y="1"/>
                    </a:moveTo>
                    <a:lnTo>
                      <a:pt x="2462" y="1368"/>
                    </a:lnTo>
                    <a:lnTo>
                      <a:pt x="0" y="15898"/>
                    </a:lnTo>
                    <a:cubicBezTo>
                      <a:pt x="578" y="15806"/>
                      <a:pt x="1185" y="15746"/>
                      <a:pt x="1793" y="15685"/>
                    </a:cubicBezTo>
                    <a:cubicBezTo>
                      <a:pt x="5137" y="15381"/>
                      <a:pt x="8480" y="15138"/>
                      <a:pt x="11854" y="14925"/>
                    </a:cubicBezTo>
                    <a:cubicBezTo>
                      <a:pt x="12037" y="14925"/>
                      <a:pt x="12280" y="14894"/>
                      <a:pt x="12493" y="14894"/>
                    </a:cubicBezTo>
                    <a:lnTo>
                      <a:pt x="14012" y="730"/>
                    </a:lnTo>
                    <a:lnTo>
                      <a:pt x="14104" y="1"/>
                    </a:ln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1230546" y="3301690"/>
                <a:ext cx="1226070" cy="1408612"/>
              </a:xfrm>
              <a:custGeom>
                <a:avLst/>
                <a:gdLst/>
                <a:ahLst/>
                <a:cxnLst/>
                <a:rect l="l" t="t" r="r" b="b"/>
                <a:pathLst>
                  <a:path w="76355" h="87723" extrusionOk="0">
                    <a:moveTo>
                      <a:pt x="14651" y="1"/>
                    </a:moveTo>
                    <a:lnTo>
                      <a:pt x="14104" y="639"/>
                    </a:lnTo>
                    <a:lnTo>
                      <a:pt x="1733" y="16475"/>
                    </a:lnTo>
                    <a:lnTo>
                      <a:pt x="0" y="18633"/>
                    </a:lnTo>
                    <a:lnTo>
                      <a:pt x="18298" y="38238"/>
                    </a:lnTo>
                    <a:cubicBezTo>
                      <a:pt x="18298" y="38238"/>
                      <a:pt x="15502" y="46415"/>
                      <a:pt x="17538" y="57235"/>
                    </a:cubicBezTo>
                    <a:cubicBezTo>
                      <a:pt x="18329" y="61582"/>
                      <a:pt x="23222" y="82464"/>
                      <a:pt x="24438" y="87722"/>
                    </a:cubicBezTo>
                    <a:cubicBezTo>
                      <a:pt x="32523" y="86081"/>
                      <a:pt x="44621" y="83953"/>
                      <a:pt x="57721" y="82616"/>
                    </a:cubicBezTo>
                    <a:cubicBezTo>
                      <a:pt x="58299" y="82555"/>
                      <a:pt x="58907" y="82464"/>
                      <a:pt x="59515" y="82433"/>
                    </a:cubicBezTo>
                    <a:lnTo>
                      <a:pt x="61187" y="70093"/>
                    </a:lnTo>
                    <a:lnTo>
                      <a:pt x="71703" y="67509"/>
                    </a:lnTo>
                    <a:lnTo>
                      <a:pt x="73254" y="67114"/>
                    </a:lnTo>
                    <a:cubicBezTo>
                      <a:pt x="73254" y="67114"/>
                      <a:pt x="76354" y="21460"/>
                      <a:pt x="46050" y="18420"/>
                    </a:cubicBezTo>
                    <a:lnTo>
                      <a:pt x="31551" y="18907"/>
                    </a:lnTo>
                    <a:lnTo>
                      <a:pt x="31368" y="18694"/>
                    </a:lnTo>
                    <a:lnTo>
                      <a:pt x="146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1535092" y="3742548"/>
                <a:ext cx="107890" cy="160463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9993" extrusionOk="0">
                    <a:moveTo>
                      <a:pt x="6419" y="1"/>
                    </a:moveTo>
                    <a:cubicBezTo>
                      <a:pt x="6331" y="1"/>
                      <a:pt x="6238" y="41"/>
                      <a:pt x="6202" y="114"/>
                    </a:cubicBezTo>
                    <a:lnTo>
                      <a:pt x="92" y="9567"/>
                    </a:lnTo>
                    <a:cubicBezTo>
                      <a:pt x="1" y="9689"/>
                      <a:pt x="31" y="9871"/>
                      <a:pt x="153" y="9963"/>
                    </a:cubicBezTo>
                    <a:cubicBezTo>
                      <a:pt x="183" y="9993"/>
                      <a:pt x="274" y="9993"/>
                      <a:pt x="305" y="9993"/>
                    </a:cubicBezTo>
                    <a:cubicBezTo>
                      <a:pt x="396" y="9993"/>
                      <a:pt x="487" y="9963"/>
                      <a:pt x="548" y="9871"/>
                    </a:cubicBezTo>
                    <a:lnTo>
                      <a:pt x="6658" y="418"/>
                    </a:lnTo>
                    <a:cubicBezTo>
                      <a:pt x="6718" y="297"/>
                      <a:pt x="6688" y="114"/>
                      <a:pt x="6566" y="54"/>
                    </a:cubicBezTo>
                    <a:cubicBezTo>
                      <a:pt x="6530" y="18"/>
                      <a:pt x="6476" y="1"/>
                      <a:pt x="6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2211081" y="3947827"/>
                <a:ext cx="24921" cy="44863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7939" extrusionOk="0">
                    <a:moveTo>
                      <a:pt x="322" y="1"/>
                    </a:moveTo>
                    <a:cubicBezTo>
                      <a:pt x="306" y="1"/>
                      <a:pt x="290" y="2"/>
                      <a:pt x="275" y="5"/>
                    </a:cubicBezTo>
                    <a:cubicBezTo>
                      <a:pt x="123" y="5"/>
                      <a:pt x="1" y="188"/>
                      <a:pt x="31" y="309"/>
                    </a:cubicBezTo>
                    <a:cubicBezTo>
                      <a:pt x="1034" y="7574"/>
                      <a:pt x="183" y="27452"/>
                      <a:pt x="183" y="27635"/>
                    </a:cubicBezTo>
                    <a:cubicBezTo>
                      <a:pt x="183" y="27787"/>
                      <a:pt x="305" y="27939"/>
                      <a:pt x="457" y="27939"/>
                    </a:cubicBezTo>
                    <a:cubicBezTo>
                      <a:pt x="609" y="27939"/>
                      <a:pt x="730" y="27848"/>
                      <a:pt x="730" y="27635"/>
                    </a:cubicBezTo>
                    <a:cubicBezTo>
                      <a:pt x="730" y="27452"/>
                      <a:pt x="1551" y="7543"/>
                      <a:pt x="579" y="248"/>
                    </a:cubicBezTo>
                    <a:cubicBezTo>
                      <a:pt x="579" y="112"/>
                      <a:pt x="457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1605585" y="3092332"/>
                <a:ext cx="117445" cy="141820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8832" extrusionOk="0">
                    <a:moveTo>
                      <a:pt x="3271" y="0"/>
                    </a:moveTo>
                    <a:cubicBezTo>
                      <a:pt x="2930" y="0"/>
                      <a:pt x="2583" y="55"/>
                      <a:pt x="2237" y="181"/>
                    </a:cubicBezTo>
                    <a:cubicBezTo>
                      <a:pt x="0" y="1017"/>
                      <a:pt x="1061" y="8832"/>
                      <a:pt x="5463" y="8832"/>
                    </a:cubicBezTo>
                    <a:cubicBezTo>
                      <a:pt x="6025" y="8832"/>
                      <a:pt x="6642" y="8704"/>
                      <a:pt x="7313" y="8418"/>
                    </a:cubicBezTo>
                    <a:lnTo>
                      <a:pt x="7252" y="2096"/>
                    </a:lnTo>
                    <a:cubicBezTo>
                      <a:pt x="7252" y="2096"/>
                      <a:pt x="5382" y="0"/>
                      <a:pt x="3271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1634183" y="3125780"/>
                <a:ext cx="6492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1929" extrusionOk="0">
                    <a:moveTo>
                      <a:pt x="1736" y="1"/>
                    </a:moveTo>
                    <a:cubicBezTo>
                      <a:pt x="811" y="1"/>
                      <a:pt x="148" y="716"/>
                      <a:pt x="91" y="773"/>
                    </a:cubicBezTo>
                    <a:cubicBezTo>
                      <a:pt x="0" y="864"/>
                      <a:pt x="0" y="1016"/>
                      <a:pt x="91" y="1138"/>
                    </a:cubicBezTo>
                    <a:cubicBezTo>
                      <a:pt x="152" y="1199"/>
                      <a:pt x="221" y="1229"/>
                      <a:pt x="289" y="1229"/>
                    </a:cubicBezTo>
                    <a:cubicBezTo>
                      <a:pt x="357" y="1229"/>
                      <a:pt x="426" y="1199"/>
                      <a:pt x="487" y="1138"/>
                    </a:cubicBezTo>
                    <a:cubicBezTo>
                      <a:pt x="487" y="1109"/>
                      <a:pt x="1041" y="526"/>
                      <a:pt x="1778" y="526"/>
                    </a:cubicBezTo>
                    <a:cubicBezTo>
                      <a:pt x="1813" y="526"/>
                      <a:pt x="1849" y="527"/>
                      <a:pt x="1885" y="530"/>
                    </a:cubicBezTo>
                    <a:cubicBezTo>
                      <a:pt x="2462" y="560"/>
                      <a:pt x="3040" y="1016"/>
                      <a:pt x="3526" y="1837"/>
                    </a:cubicBezTo>
                    <a:cubicBezTo>
                      <a:pt x="3587" y="1898"/>
                      <a:pt x="3678" y="1928"/>
                      <a:pt x="3739" y="1928"/>
                    </a:cubicBezTo>
                    <a:cubicBezTo>
                      <a:pt x="3800" y="1928"/>
                      <a:pt x="3830" y="1928"/>
                      <a:pt x="3891" y="1898"/>
                    </a:cubicBezTo>
                    <a:cubicBezTo>
                      <a:pt x="4012" y="1837"/>
                      <a:pt x="4043" y="1685"/>
                      <a:pt x="3982" y="1563"/>
                    </a:cubicBezTo>
                    <a:cubicBezTo>
                      <a:pt x="3405" y="621"/>
                      <a:pt x="2705" y="74"/>
                      <a:pt x="1946" y="13"/>
                    </a:cubicBezTo>
                    <a:cubicBezTo>
                      <a:pt x="1874" y="5"/>
                      <a:pt x="1805" y="1"/>
                      <a:pt x="1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164784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1642" y="1"/>
                    </a:moveTo>
                    <a:cubicBezTo>
                      <a:pt x="1216" y="31"/>
                      <a:pt x="912" y="183"/>
                      <a:pt x="669" y="456"/>
                    </a:cubicBezTo>
                    <a:cubicBezTo>
                      <a:pt x="0" y="1186"/>
                      <a:pt x="122" y="2493"/>
                      <a:pt x="122" y="2584"/>
                    </a:cubicBezTo>
                    <a:cubicBezTo>
                      <a:pt x="152" y="2706"/>
                      <a:pt x="274" y="2797"/>
                      <a:pt x="395" y="2797"/>
                    </a:cubicBezTo>
                    <a:cubicBezTo>
                      <a:pt x="547" y="2797"/>
                      <a:pt x="669" y="2706"/>
                      <a:pt x="669" y="2554"/>
                    </a:cubicBezTo>
                    <a:cubicBezTo>
                      <a:pt x="608" y="2189"/>
                      <a:pt x="608" y="1247"/>
                      <a:pt x="1034" y="791"/>
                    </a:cubicBezTo>
                    <a:cubicBezTo>
                      <a:pt x="1186" y="639"/>
                      <a:pt x="1368" y="517"/>
                      <a:pt x="1642" y="517"/>
                    </a:cubicBezTo>
                    <a:cubicBezTo>
                      <a:pt x="1794" y="517"/>
                      <a:pt x="1915" y="426"/>
                      <a:pt x="1915" y="274"/>
                    </a:cubicBezTo>
                    <a:cubicBezTo>
                      <a:pt x="1915" y="122"/>
                      <a:pt x="1763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2"/>
              <p:cNvSpPr/>
              <p:nvPr/>
            </p:nvSpPr>
            <p:spPr>
              <a:xfrm>
                <a:off x="1674198" y="3200174"/>
                <a:ext cx="26864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2" y="0"/>
                    </a:moveTo>
                    <a:cubicBezTo>
                      <a:pt x="365" y="0"/>
                      <a:pt x="1" y="365"/>
                      <a:pt x="1" y="851"/>
                    </a:cubicBezTo>
                    <a:cubicBezTo>
                      <a:pt x="1" y="1307"/>
                      <a:pt x="365" y="1672"/>
                      <a:pt x="852" y="1672"/>
                    </a:cubicBezTo>
                    <a:cubicBezTo>
                      <a:pt x="1308" y="1672"/>
                      <a:pt x="1672" y="1307"/>
                      <a:pt x="1672" y="851"/>
                    </a:cubicBezTo>
                    <a:cubicBezTo>
                      <a:pt x="1672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rgbClr val="21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2"/>
              <p:cNvSpPr/>
              <p:nvPr/>
            </p:nvSpPr>
            <p:spPr>
              <a:xfrm>
                <a:off x="2219880" y="3092332"/>
                <a:ext cx="116144" cy="146059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9096" extrusionOk="0">
                    <a:moveTo>
                      <a:pt x="3973" y="0"/>
                    </a:moveTo>
                    <a:cubicBezTo>
                      <a:pt x="1848" y="0"/>
                      <a:pt x="0" y="2096"/>
                      <a:pt x="0" y="2096"/>
                    </a:cubicBezTo>
                    <a:lnTo>
                      <a:pt x="1155" y="8692"/>
                    </a:lnTo>
                    <a:cubicBezTo>
                      <a:pt x="1817" y="8971"/>
                      <a:pt x="2410" y="9096"/>
                      <a:pt x="2938" y="9096"/>
                    </a:cubicBezTo>
                    <a:cubicBezTo>
                      <a:pt x="7189" y="9096"/>
                      <a:pt x="7232" y="1019"/>
                      <a:pt x="5015" y="181"/>
                    </a:cubicBezTo>
                    <a:cubicBezTo>
                      <a:pt x="4665" y="55"/>
                      <a:pt x="4315" y="0"/>
                      <a:pt x="3973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2"/>
              <p:cNvSpPr/>
              <p:nvPr/>
            </p:nvSpPr>
            <p:spPr>
              <a:xfrm>
                <a:off x="2242811" y="3125780"/>
                <a:ext cx="65418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929" extrusionOk="0">
                    <a:moveTo>
                      <a:pt x="2313" y="1"/>
                    </a:moveTo>
                    <a:cubicBezTo>
                      <a:pt x="2243" y="1"/>
                      <a:pt x="2171" y="5"/>
                      <a:pt x="2098" y="13"/>
                    </a:cubicBezTo>
                    <a:cubicBezTo>
                      <a:pt x="1338" y="74"/>
                      <a:pt x="639" y="621"/>
                      <a:pt x="92" y="1563"/>
                    </a:cubicBezTo>
                    <a:cubicBezTo>
                      <a:pt x="1" y="1655"/>
                      <a:pt x="31" y="1837"/>
                      <a:pt x="153" y="1898"/>
                    </a:cubicBezTo>
                    <a:cubicBezTo>
                      <a:pt x="244" y="1928"/>
                      <a:pt x="274" y="1928"/>
                      <a:pt x="305" y="1928"/>
                    </a:cubicBezTo>
                    <a:cubicBezTo>
                      <a:pt x="396" y="1928"/>
                      <a:pt x="457" y="1898"/>
                      <a:pt x="548" y="1776"/>
                    </a:cubicBezTo>
                    <a:cubicBezTo>
                      <a:pt x="1034" y="986"/>
                      <a:pt x="1612" y="530"/>
                      <a:pt x="2159" y="499"/>
                    </a:cubicBezTo>
                    <a:cubicBezTo>
                      <a:pt x="2205" y="494"/>
                      <a:pt x="2252" y="491"/>
                      <a:pt x="2297" y="491"/>
                    </a:cubicBezTo>
                    <a:cubicBezTo>
                      <a:pt x="2998" y="491"/>
                      <a:pt x="3587" y="1107"/>
                      <a:pt x="3587" y="1107"/>
                    </a:cubicBezTo>
                    <a:cubicBezTo>
                      <a:pt x="3640" y="1142"/>
                      <a:pt x="3713" y="1178"/>
                      <a:pt x="3789" y="1178"/>
                    </a:cubicBezTo>
                    <a:cubicBezTo>
                      <a:pt x="3844" y="1178"/>
                      <a:pt x="3901" y="1159"/>
                      <a:pt x="3952" y="1107"/>
                    </a:cubicBezTo>
                    <a:cubicBezTo>
                      <a:pt x="4043" y="1016"/>
                      <a:pt x="4074" y="864"/>
                      <a:pt x="3952" y="773"/>
                    </a:cubicBezTo>
                    <a:cubicBezTo>
                      <a:pt x="3924" y="716"/>
                      <a:pt x="3263" y="1"/>
                      <a:pt x="23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2"/>
              <p:cNvSpPr/>
              <p:nvPr/>
            </p:nvSpPr>
            <p:spPr>
              <a:xfrm>
                <a:off x="226281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274" y="1"/>
                    </a:moveTo>
                    <a:cubicBezTo>
                      <a:pt x="153" y="1"/>
                      <a:pt x="1" y="122"/>
                      <a:pt x="1" y="274"/>
                    </a:cubicBezTo>
                    <a:cubicBezTo>
                      <a:pt x="1" y="426"/>
                      <a:pt x="123" y="517"/>
                      <a:pt x="274" y="517"/>
                    </a:cubicBezTo>
                    <a:cubicBezTo>
                      <a:pt x="548" y="517"/>
                      <a:pt x="730" y="608"/>
                      <a:pt x="882" y="791"/>
                    </a:cubicBezTo>
                    <a:cubicBezTo>
                      <a:pt x="1369" y="1368"/>
                      <a:pt x="1278" y="2554"/>
                      <a:pt x="1278" y="2554"/>
                    </a:cubicBezTo>
                    <a:cubicBezTo>
                      <a:pt x="1278" y="2645"/>
                      <a:pt x="1369" y="2797"/>
                      <a:pt x="1521" y="2797"/>
                    </a:cubicBezTo>
                    <a:cubicBezTo>
                      <a:pt x="1673" y="2797"/>
                      <a:pt x="1794" y="2736"/>
                      <a:pt x="1794" y="2584"/>
                    </a:cubicBezTo>
                    <a:cubicBezTo>
                      <a:pt x="1794" y="2493"/>
                      <a:pt x="1916" y="1186"/>
                      <a:pt x="1278" y="456"/>
                    </a:cubicBezTo>
                    <a:cubicBezTo>
                      <a:pt x="1004" y="152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2"/>
              <p:cNvSpPr/>
              <p:nvPr/>
            </p:nvSpPr>
            <p:spPr>
              <a:xfrm>
                <a:off x="2266736" y="3194313"/>
                <a:ext cx="26848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2"/>
              <p:cNvSpPr/>
              <p:nvPr/>
            </p:nvSpPr>
            <p:spPr>
              <a:xfrm>
                <a:off x="1718132" y="2770090"/>
                <a:ext cx="545682" cy="870541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54214" extrusionOk="0">
                    <a:moveTo>
                      <a:pt x="17598" y="1"/>
                    </a:moveTo>
                    <a:cubicBezTo>
                      <a:pt x="17448" y="1"/>
                      <a:pt x="17296" y="2"/>
                      <a:pt x="17143" y="6"/>
                    </a:cubicBezTo>
                    <a:cubicBezTo>
                      <a:pt x="2523" y="310"/>
                      <a:pt x="0" y="14170"/>
                      <a:pt x="0" y="26906"/>
                    </a:cubicBezTo>
                    <a:cubicBezTo>
                      <a:pt x="31" y="32407"/>
                      <a:pt x="487" y="37727"/>
                      <a:pt x="639" y="41648"/>
                    </a:cubicBezTo>
                    <a:cubicBezTo>
                      <a:pt x="1034" y="51435"/>
                      <a:pt x="1064" y="53076"/>
                      <a:pt x="1034" y="53259"/>
                    </a:cubicBezTo>
                    <a:cubicBezTo>
                      <a:pt x="1282" y="53312"/>
                      <a:pt x="5004" y="54213"/>
                      <a:pt x="8788" y="54213"/>
                    </a:cubicBezTo>
                    <a:cubicBezTo>
                      <a:pt x="11491" y="54213"/>
                      <a:pt x="14225" y="53753"/>
                      <a:pt x="15745" y="52195"/>
                    </a:cubicBezTo>
                    <a:lnTo>
                      <a:pt x="15745" y="48122"/>
                    </a:lnTo>
                    <a:cubicBezTo>
                      <a:pt x="15745" y="48122"/>
                      <a:pt x="16480" y="48261"/>
                      <a:pt x="17653" y="48261"/>
                    </a:cubicBezTo>
                    <a:cubicBezTo>
                      <a:pt x="18994" y="48261"/>
                      <a:pt x="20906" y="48079"/>
                      <a:pt x="22949" y="47301"/>
                    </a:cubicBezTo>
                    <a:cubicBezTo>
                      <a:pt x="25654" y="46268"/>
                      <a:pt x="28542" y="44262"/>
                      <a:pt x="30639" y="40280"/>
                    </a:cubicBezTo>
                    <a:cubicBezTo>
                      <a:pt x="31338" y="38882"/>
                      <a:pt x="32037" y="36845"/>
                      <a:pt x="32615" y="34414"/>
                    </a:cubicBezTo>
                    <a:cubicBezTo>
                      <a:pt x="32949" y="32985"/>
                      <a:pt x="33223" y="31404"/>
                      <a:pt x="33436" y="29763"/>
                    </a:cubicBezTo>
                    <a:cubicBezTo>
                      <a:pt x="33527" y="29034"/>
                      <a:pt x="33588" y="28243"/>
                      <a:pt x="33679" y="27483"/>
                    </a:cubicBezTo>
                    <a:cubicBezTo>
                      <a:pt x="33983" y="24201"/>
                      <a:pt x="33922" y="20705"/>
                      <a:pt x="33527" y="17392"/>
                    </a:cubicBezTo>
                    <a:cubicBezTo>
                      <a:pt x="32358" y="8224"/>
                      <a:pt x="27971" y="1"/>
                      <a:pt x="17598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2"/>
              <p:cNvSpPr/>
              <p:nvPr/>
            </p:nvSpPr>
            <p:spPr>
              <a:xfrm>
                <a:off x="1761086" y="3215268"/>
                <a:ext cx="164493" cy="126003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7847" extrusionOk="0">
                    <a:moveTo>
                      <a:pt x="5162" y="1"/>
                    </a:moveTo>
                    <a:cubicBezTo>
                      <a:pt x="5113" y="1"/>
                      <a:pt x="5064" y="1"/>
                      <a:pt x="5015" y="3"/>
                    </a:cubicBezTo>
                    <a:cubicBezTo>
                      <a:pt x="2219" y="94"/>
                      <a:pt x="0" y="1917"/>
                      <a:pt x="61" y="4076"/>
                    </a:cubicBezTo>
                    <a:cubicBezTo>
                      <a:pt x="121" y="6196"/>
                      <a:pt x="2351" y="7846"/>
                      <a:pt x="5081" y="7846"/>
                    </a:cubicBezTo>
                    <a:cubicBezTo>
                      <a:pt x="5130" y="7846"/>
                      <a:pt x="5179" y="7846"/>
                      <a:pt x="5228" y="7845"/>
                    </a:cubicBezTo>
                    <a:cubicBezTo>
                      <a:pt x="8025" y="7753"/>
                      <a:pt x="10243" y="5930"/>
                      <a:pt x="10152" y="3772"/>
                    </a:cubicBezTo>
                    <a:cubicBezTo>
                      <a:pt x="10093" y="1652"/>
                      <a:pt x="7862" y="1"/>
                      <a:pt x="5162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2"/>
              <p:cNvSpPr/>
              <p:nvPr/>
            </p:nvSpPr>
            <p:spPr>
              <a:xfrm>
                <a:off x="2132512" y="3201635"/>
                <a:ext cx="126421" cy="12547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814" extrusionOk="0">
                    <a:moveTo>
                      <a:pt x="5016" y="0"/>
                    </a:moveTo>
                    <a:cubicBezTo>
                      <a:pt x="2189" y="92"/>
                      <a:pt x="0" y="1885"/>
                      <a:pt x="61" y="4043"/>
                    </a:cubicBezTo>
                    <a:cubicBezTo>
                      <a:pt x="151" y="6192"/>
                      <a:pt x="2380" y="7814"/>
                      <a:pt x="5080" y="7814"/>
                    </a:cubicBezTo>
                    <a:cubicBezTo>
                      <a:pt x="5129" y="7814"/>
                      <a:pt x="5179" y="7813"/>
                      <a:pt x="5228" y="7812"/>
                    </a:cubicBezTo>
                    <a:cubicBezTo>
                      <a:pt x="5806" y="7812"/>
                      <a:pt x="6292" y="7721"/>
                      <a:pt x="6809" y="7569"/>
                    </a:cubicBezTo>
                    <a:cubicBezTo>
                      <a:pt x="7295" y="5502"/>
                      <a:pt x="7660" y="3101"/>
                      <a:pt x="7873" y="608"/>
                    </a:cubicBezTo>
                    <a:cubicBezTo>
                      <a:pt x="7052" y="183"/>
                      <a:pt x="6079" y="0"/>
                      <a:pt x="5016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2"/>
              <p:cNvSpPr/>
              <p:nvPr/>
            </p:nvSpPr>
            <p:spPr>
              <a:xfrm>
                <a:off x="1986565" y="353938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2"/>
              <p:cNvSpPr/>
              <p:nvPr/>
            </p:nvSpPr>
            <p:spPr>
              <a:xfrm>
                <a:off x="1837712" y="3489113"/>
                <a:ext cx="132282" cy="107874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7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3496" y="5563"/>
                      <a:pt x="8238" y="6718"/>
                    </a:cubicBezTo>
                    <a:lnTo>
                      <a:pt x="8238" y="3648"/>
                    </a:lnTo>
                    <a:cubicBezTo>
                      <a:pt x="6627" y="3466"/>
                      <a:pt x="2766" y="2493"/>
                      <a:pt x="0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2"/>
              <p:cNvSpPr/>
              <p:nvPr/>
            </p:nvSpPr>
            <p:spPr>
              <a:xfrm>
                <a:off x="1814766" y="3467933"/>
                <a:ext cx="153767" cy="83676"/>
              </a:xfrm>
              <a:custGeom>
                <a:avLst/>
                <a:gdLst/>
                <a:ahLst/>
                <a:cxnLst/>
                <a:rect l="l" t="t" r="r" b="b"/>
                <a:pathLst>
                  <a:path w="9576" h="5211" extrusionOk="0">
                    <a:moveTo>
                      <a:pt x="266" y="0"/>
                    </a:moveTo>
                    <a:cubicBezTo>
                      <a:pt x="207" y="0"/>
                      <a:pt x="147" y="16"/>
                      <a:pt x="92" y="43"/>
                    </a:cubicBezTo>
                    <a:cubicBezTo>
                      <a:pt x="1" y="134"/>
                      <a:pt x="1" y="286"/>
                      <a:pt x="61" y="377"/>
                    </a:cubicBezTo>
                    <a:cubicBezTo>
                      <a:pt x="213" y="590"/>
                      <a:pt x="3557" y="4602"/>
                      <a:pt x="9332" y="5210"/>
                    </a:cubicBezTo>
                    <a:cubicBezTo>
                      <a:pt x="9454" y="5210"/>
                      <a:pt x="9575" y="5089"/>
                      <a:pt x="9575" y="4997"/>
                    </a:cubicBezTo>
                    <a:cubicBezTo>
                      <a:pt x="9575" y="4876"/>
                      <a:pt x="9484" y="4724"/>
                      <a:pt x="9332" y="4724"/>
                    </a:cubicBezTo>
                    <a:cubicBezTo>
                      <a:pt x="3800" y="4146"/>
                      <a:pt x="487" y="134"/>
                      <a:pt x="457" y="73"/>
                    </a:cubicBezTo>
                    <a:cubicBezTo>
                      <a:pt x="406" y="23"/>
                      <a:pt x="338" y="0"/>
                      <a:pt x="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2"/>
              <p:cNvSpPr/>
              <p:nvPr/>
            </p:nvSpPr>
            <p:spPr>
              <a:xfrm>
                <a:off x="2020254" y="3142977"/>
                <a:ext cx="71761" cy="110893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6906" extrusionOk="0">
                    <a:moveTo>
                      <a:pt x="1750" y="1"/>
                    </a:moveTo>
                    <a:cubicBezTo>
                      <a:pt x="1695" y="1"/>
                      <a:pt x="1638" y="12"/>
                      <a:pt x="1581" y="36"/>
                    </a:cubicBezTo>
                    <a:cubicBezTo>
                      <a:pt x="1398" y="97"/>
                      <a:pt x="1338" y="340"/>
                      <a:pt x="1398" y="523"/>
                    </a:cubicBezTo>
                    <a:lnTo>
                      <a:pt x="3557" y="5204"/>
                    </a:lnTo>
                    <a:lnTo>
                      <a:pt x="335" y="6115"/>
                    </a:lnTo>
                    <a:cubicBezTo>
                      <a:pt x="152" y="6146"/>
                      <a:pt x="0" y="6389"/>
                      <a:pt x="61" y="6571"/>
                    </a:cubicBezTo>
                    <a:cubicBezTo>
                      <a:pt x="152" y="6723"/>
                      <a:pt x="304" y="6845"/>
                      <a:pt x="456" y="6845"/>
                    </a:cubicBezTo>
                    <a:cubicBezTo>
                      <a:pt x="487" y="6845"/>
                      <a:pt x="517" y="6845"/>
                      <a:pt x="517" y="6906"/>
                    </a:cubicBezTo>
                    <a:lnTo>
                      <a:pt x="4225" y="5842"/>
                    </a:lnTo>
                    <a:cubicBezTo>
                      <a:pt x="4286" y="5812"/>
                      <a:pt x="4408" y="5720"/>
                      <a:pt x="4438" y="5629"/>
                    </a:cubicBezTo>
                    <a:cubicBezTo>
                      <a:pt x="4468" y="5538"/>
                      <a:pt x="4468" y="5416"/>
                      <a:pt x="4438" y="5325"/>
                    </a:cubicBezTo>
                    <a:lnTo>
                      <a:pt x="2098" y="219"/>
                    </a:lnTo>
                    <a:cubicBezTo>
                      <a:pt x="2031" y="85"/>
                      <a:pt x="1899" y="1"/>
                      <a:pt x="1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2"/>
              <p:cNvSpPr/>
              <p:nvPr/>
            </p:nvSpPr>
            <p:spPr>
              <a:xfrm>
                <a:off x="1852356" y="3050823"/>
                <a:ext cx="111776" cy="7078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408" extrusionOk="0">
                    <a:moveTo>
                      <a:pt x="6079" y="0"/>
                    </a:moveTo>
                    <a:cubicBezTo>
                      <a:pt x="1976" y="0"/>
                      <a:pt x="304" y="3009"/>
                      <a:pt x="243" y="3101"/>
                    </a:cubicBezTo>
                    <a:cubicBezTo>
                      <a:pt x="0" y="3526"/>
                      <a:pt x="152" y="4073"/>
                      <a:pt x="578" y="4286"/>
                    </a:cubicBezTo>
                    <a:cubicBezTo>
                      <a:pt x="699" y="4377"/>
                      <a:pt x="851" y="4408"/>
                      <a:pt x="1003" y="4408"/>
                    </a:cubicBezTo>
                    <a:cubicBezTo>
                      <a:pt x="1277" y="4408"/>
                      <a:pt x="1611" y="4256"/>
                      <a:pt x="1763" y="3952"/>
                    </a:cubicBezTo>
                    <a:cubicBezTo>
                      <a:pt x="1824" y="3860"/>
                      <a:pt x="3040" y="1733"/>
                      <a:pt x="6079" y="1733"/>
                    </a:cubicBezTo>
                    <a:cubicBezTo>
                      <a:pt x="6566" y="1733"/>
                      <a:pt x="6961" y="1368"/>
                      <a:pt x="6961" y="882"/>
                    </a:cubicBezTo>
                    <a:cubicBezTo>
                      <a:pt x="6961" y="365"/>
                      <a:pt x="6566" y="0"/>
                      <a:pt x="60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2"/>
              <p:cNvSpPr/>
              <p:nvPr/>
            </p:nvSpPr>
            <p:spPr>
              <a:xfrm>
                <a:off x="2102741" y="3050021"/>
                <a:ext cx="107393" cy="5499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3425" extrusionOk="0">
                    <a:moveTo>
                      <a:pt x="1669" y="1"/>
                    </a:moveTo>
                    <a:cubicBezTo>
                      <a:pt x="1133" y="1"/>
                      <a:pt x="790" y="71"/>
                      <a:pt x="760" y="81"/>
                    </a:cubicBezTo>
                    <a:cubicBezTo>
                      <a:pt x="243" y="172"/>
                      <a:pt x="0" y="658"/>
                      <a:pt x="61" y="1114"/>
                    </a:cubicBezTo>
                    <a:cubicBezTo>
                      <a:pt x="141" y="1515"/>
                      <a:pt x="528" y="1799"/>
                      <a:pt x="930" y="1799"/>
                    </a:cubicBezTo>
                    <a:cubicBezTo>
                      <a:pt x="985" y="1799"/>
                      <a:pt x="1040" y="1794"/>
                      <a:pt x="1094" y="1783"/>
                    </a:cubicBezTo>
                    <a:cubicBezTo>
                      <a:pt x="1130" y="1774"/>
                      <a:pt x="1330" y="1739"/>
                      <a:pt x="1641" y="1739"/>
                    </a:cubicBezTo>
                    <a:cubicBezTo>
                      <a:pt x="2393" y="1739"/>
                      <a:pt x="3795" y="1943"/>
                      <a:pt x="5107" y="3211"/>
                    </a:cubicBezTo>
                    <a:cubicBezTo>
                      <a:pt x="5259" y="3363"/>
                      <a:pt x="5502" y="3424"/>
                      <a:pt x="5715" y="3424"/>
                    </a:cubicBezTo>
                    <a:cubicBezTo>
                      <a:pt x="5958" y="3424"/>
                      <a:pt x="6170" y="3363"/>
                      <a:pt x="6383" y="3211"/>
                    </a:cubicBezTo>
                    <a:cubicBezTo>
                      <a:pt x="6687" y="2816"/>
                      <a:pt x="6687" y="2299"/>
                      <a:pt x="6322" y="1935"/>
                    </a:cubicBezTo>
                    <a:cubicBezTo>
                      <a:pt x="4634" y="287"/>
                      <a:pt x="2755" y="1"/>
                      <a:pt x="16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2093460" y="3125009"/>
                <a:ext cx="92266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770" extrusionOk="0">
                    <a:moveTo>
                      <a:pt x="2660" y="0"/>
                    </a:moveTo>
                    <a:cubicBezTo>
                      <a:pt x="2645" y="0"/>
                      <a:pt x="2630" y="0"/>
                      <a:pt x="2615" y="0"/>
                    </a:cubicBezTo>
                    <a:cubicBezTo>
                      <a:pt x="487" y="61"/>
                      <a:pt x="1" y="2219"/>
                      <a:pt x="1" y="3344"/>
                    </a:cubicBezTo>
                    <a:cubicBezTo>
                      <a:pt x="1" y="3587"/>
                      <a:pt x="183" y="3769"/>
                      <a:pt x="426" y="3769"/>
                    </a:cubicBezTo>
                    <a:cubicBezTo>
                      <a:pt x="639" y="3769"/>
                      <a:pt x="821" y="3587"/>
                      <a:pt x="791" y="3405"/>
                    </a:cubicBezTo>
                    <a:cubicBezTo>
                      <a:pt x="791" y="3283"/>
                      <a:pt x="791" y="912"/>
                      <a:pt x="2615" y="882"/>
                    </a:cubicBezTo>
                    <a:cubicBezTo>
                      <a:pt x="2627" y="882"/>
                      <a:pt x="2639" y="882"/>
                      <a:pt x="2650" y="882"/>
                    </a:cubicBezTo>
                    <a:cubicBezTo>
                      <a:pt x="4474" y="882"/>
                      <a:pt x="4864" y="3193"/>
                      <a:pt x="4864" y="3313"/>
                    </a:cubicBezTo>
                    <a:cubicBezTo>
                      <a:pt x="4890" y="3498"/>
                      <a:pt x="5077" y="3660"/>
                      <a:pt x="5265" y="3660"/>
                    </a:cubicBezTo>
                    <a:cubicBezTo>
                      <a:pt x="5293" y="3660"/>
                      <a:pt x="5322" y="3656"/>
                      <a:pt x="5350" y="3648"/>
                    </a:cubicBezTo>
                    <a:cubicBezTo>
                      <a:pt x="5593" y="3617"/>
                      <a:pt x="5745" y="3405"/>
                      <a:pt x="5685" y="3161"/>
                    </a:cubicBezTo>
                    <a:cubicBezTo>
                      <a:pt x="5534" y="2075"/>
                      <a:pt x="4724" y="0"/>
                      <a:pt x="2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1881629" y="3127450"/>
                <a:ext cx="116192" cy="66879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165" extrusionOk="0">
                    <a:moveTo>
                      <a:pt x="3436" y="0"/>
                    </a:moveTo>
                    <a:cubicBezTo>
                      <a:pt x="761" y="0"/>
                      <a:pt x="1" y="2432"/>
                      <a:pt x="1" y="3709"/>
                    </a:cubicBezTo>
                    <a:cubicBezTo>
                      <a:pt x="1" y="3921"/>
                      <a:pt x="183" y="4165"/>
                      <a:pt x="457" y="4165"/>
                    </a:cubicBezTo>
                    <a:cubicBezTo>
                      <a:pt x="730" y="4165"/>
                      <a:pt x="913" y="3952"/>
                      <a:pt x="913" y="3709"/>
                    </a:cubicBezTo>
                    <a:cubicBezTo>
                      <a:pt x="913" y="3587"/>
                      <a:pt x="1034" y="912"/>
                      <a:pt x="3436" y="912"/>
                    </a:cubicBezTo>
                    <a:cubicBezTo>
                      <a:pt x="5867" y="912"/>
                      <a:pt x="6262" y="3617"/>
                      <a:pt x="6262" y="3739"/>
                    </a:cubicBezTo>
                    <a:cubicBezTo>
                      <a:pt x="6323" y="3952"/>
                      <a:pt x="6506" y="4104"/>
                      <a:pt x="6718" y="4104"/>
                    </a:cubicBezTo>
                    <a:lnTo>
                      <a:pt x="6810" y="4104"/>
                    </a:lnTo>
                    <a:cubicBezTo>
                      <a:pt x="7022" y="4104"/>
                      <a:pt x="7235" y="3891"/>
                      <a:pt x="7174" y="3617"/>
                    </a:cubicBezTo>
                    <a:cubicBezTo>
                      <a:pt x="7022" y="2371"/>
                      <a:pt x="6050" y="0"/>
                      <a:pt x="34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1985601" y="3293822"/>
                <a:ext cx="85908" cy="3423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2132" extrusionOk="0">
                    <a:moveTo>
                      <a:pt x="444" y="0"/>
                    </a:moveTo>
                    <a:cubicBezTo>
                      <a:pt x="361" y="0"/>
                      <a:pt x="276" y="32"/>
                      <a:pt x="213" y="95"/>
                    </a:cubicBezTo>
                    <a:cubicBezTo>
                      <a:pt x="31" y="217"/>
                      <a:pt x="0" y="491"/>
                      <a:pt x="152" y="612"/>
                    </a:cubicBezTo>
                    <a:cubicBezTo>
                      <a:pt x="1125" y="1889"/>
                      <a:pt x="2614" y="2132"/>
                      <a:pt x="3678" y="2132"/>
                    </a:cubicBezTo>
                    <a:cubicBezTo>
                      <a:pt x="4354" y="2132"/>
                      <a:pt x="4837" y="2036"/>
                      <a:pt x="5000" y="2036"/>
                    </a:cubicBezTo>
                    <a:cubicBezTo>
                      <a:pt x="5020" y="2036"/>
                      <a:pt x="5036" y="2037"/>
                      <a:pt x="5046" y="2041"/>
                    </a:cubicBezTo>
                    <a:cubicBezTo>
                      <a:pt x="5228" y="2010"/>
                      <a:pt x="5350" y="1767"/>
                      <a:pt x="5289" y="1585"/>
                    </a:cubicBezTo>
                    <a:cubicBezTo>
                      <a:pt x="5262" y="1399"/>
                      <a:pt x="5096" y="1306"/>
                      <a:pt x="4933" y="1306"/>
                    </a:cubicBezTo>
                    <a:cubicBezTo>
                      <a:pt x="4910" y="1306"/>
                      <a:pt x="4886" y="1307"/>
                      <a:pt x="4863" y="1311"/>
                    </a:cubicBezTo>
                    <a:cubicBezTo>
                      <a:pt x="4838" y="1311"/>
                      <a:pt x="4374" y="1415"/>
                      <a:pt x="3737" y="1415"/>
                    </a:cubicBezTo>
                    <a:cubicBezTo>
                      <a:pt x="2828" y="1415"/>
                      <a:pt x="1569" y="1205"/>
                      <a:pt x="730" y="187"/>
                    </a:cubicBezTo>
                    <a:cubicBezTo>
                      <a:pt x="676" y="62"/>
                      <a:pt x="561" y="0"/>
                      <a:pt x="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2"/>
              <p:cNvSpPr/>
              <p:nvPr/>
            </p:nvSpPr>
            <p:spPr>
              <a:xfrm>
                <a:off x="1731797" y="3529626"/>
                <a:ext cx="239176" cy="6639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41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639"/>
                      <a:pt x="31" y="1247"/>
                      <a:pt x="61" y="1794"/>
                    </a:cubicBezTo>
                    <a:cubicBezTo>
                      <a:pt x="2219" y="2584"/>
                      <a:pt x="7052" y="4134"/>
                      <a:pt x="11642" y="4134"/>
                    </a:cubicBezTo>
                    <a:cubicBezTo>
                      <a:pt x="12767" y="4134"/>
                      <a:pt x="13830" y="4043"/>
                      <a:pt x="14894" y="3830"/>
                    </a:cubicBezTo>
                    <a:lnTo>
                      <a:pt x="14894" y="2158"/>
                    </a:lnTo>
                    <a:cubicBezTo>
                      <a:pt x="13873" y="2398"/>
                      <a:pt x="12778" y="2498"/>
                      <a:pt x="11660" y="2498"/>
                    </a:cubicBezTo>
                    <a:cubicBezTo>
                      <a:pt x="6822" y="2498"/>
                      <a:pt x="1556" y="61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2"/>
              <p:cNvSpPr/>
              <p:nvPr/>
            </p:nvSpPr>
            <p:spPr>
              <a:xfrm>
                <a:off x="1451561" y="2655504"/>
                <a:ext cx="269509" cy="202630"/>
              </a:xfrm>
              <a:custGeom>
                <a:avLst/>
                <a:gdLst/>
                <a:ahLst/>
                <a:cxnLst/>
                <a:rect l="l" t="t" r="r" b="b"/>
                <a:pathLst>
                  <a:path w="16784" h="12619" extrusionOk="0">
                    <a:moveTo>
                      <a:pt x="10209" y="1"/>
                    </a:moveTo>
                    <a:cubicBezTo>
                      <a:pt x="4831" y="1"/>
                      <a:pt x="1" y="7901"/>
                      <a:pt x="3410" y="10546"/>
                    </a:cubicBezTo>
                    <a:cubicBezTo>
                      <a:pt x="5696" y="12305"/>
                      <a:pt x="9427" y="12619"/>
                      <a:pt x="11800" y="12619"/>
                    </a:cubicBezTo>
                    <a:cubicBezTo>
                      <a:pt x="13118" y="12619"/>
                      <a:pt x="14018" y="12522"/>
                      <a:pt x="14018" y="12522"/>
                    </a:cubicBezTo>
                    <a:lnTo>
                      <a:pt x="16784" y="7446"/>
                    </a:lnTo>
                    <a:cubicBezTo>
                      <a:pt x="16784" y="7446"/>
                      <a:pt x="16328" y="607"/>
                      <a:pt x="10765" y="29"/>
                    </a:cubicBezTo>
                    <a:cubicBezTo>
                      <a:pt x="10580" y="10"/>
                      <a:pt x="10394" y="1"/>
                      <a:pt x="10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2"/>
              <p:cNvSpPr/>
              <p:nvPr/>
            </p:nvSpPr>
            <p:spPr>
              <a:xfrm>
                <a:off x="1551696" y="2695519"/>
                <a:ext cx="144967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4468" extrusionOk="0">
                    <a:moveTo>
                      <a:pt x="1923" y="1"/>
                    </a:moveTo>
                    <a:cubicBezTo>
                      <a:pt x="1404" y="1"/>
                      <a:pt x="854" y="48"/>
                      <a:pt x="274" y="151"/>
                    </a:cubicBezTo>
                    <a:cubicBezTo>
                      <a:pt x="122" y="151"/>
                      <a:pt x="0" y="303"/>
                      <a:pt x="31" y="455"/>
                    </a:cubicBezTo>
                    <a:cubicBezTo>
                      <a:pt x="31" y="591"/>
                      <a:pt x="153" y="703"/>
                      <a:pt x="287" y="703"/>
                    </a:cubicBezTo>
                    <a:cubicBezTo>
                      <a:pt x="303" y="703"/>
                      <a:pt x="319" y="702"/>
                      <a:pt x="335" y="698"/>
                    </a:cubicBezTo>
                    <a:cubicBezTo>
                      <a:pt x="905" y="596"/>
                      <a:pt x="1442" y="550"/>
                      <a:pt x="1947" y="550"/>
                    </a:cubicBezTo>
                    <a:cubicBezTo>
                      <a:pt x="6399" y="550"/>
                      <a:pt x="8372" y="4124"/>
                      <a:pt x="8481" y="4315"/>
                    </a:cubicBezTo>
                    <a:cubicBezTo>
                      <a:pt x="8511" y="4407"/>
                      <a:pt x="8572" y="4467"/>
                      <a:pt x="8694" y="4467"/>
                    </a:cubicBezTo>
                    <a:lnTo>
                      <a:pt x="8846" y="4467"/>
                    </a:lnTo>
                    <a:cubicBezTo>
                      <a:pt x="8998" y="4376"/>
                      <a:pt x="9028" y="4194"/>
                      <a:pt x="8967" y="4072"/>
                    </a:cubicBezTo>
                    <a:cubicBezTo>
                      <a:pt x="8940" y="4017"/>
                      <a:pt x="6733" y="1"/>
                      <a:pt x="1923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2"/>
              <p:cNvSpPr/>
              <p:nvPr/>
            </p:nvSpPr>
            <p:spPr>
              <a:xfrm>
                <a:off x="1515085" y="2741925"/>
                <a:ext cx="100568" cy="3022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882" extrusionOk="0">
                    <a:moveTo>
                      <a:pt x="2018" y="0"/>
                    </a:moveTo>
                    <a:cubicBezTo>
                      <a:pt x="958" y="0"/>
                      <a:pt x="243" y="256"/>
                      <a:pt x="183" y="270"/>
                    </a:cubicBezTo>
                    <a:cubicBezTo>
                      <a:pt x="61" y="301"/>
                      <a:pt x="1" y="483"/>
                      <a:pt x="31" y="605"/>
                    </a:cubicBezTo>
                    <a:cubicBezTo>
                      <a:pt x="56" y="705"/>
                      <a:pt x="165" y="764"/>
                      <a:pt x="288" y="764"/>
                    </a:cubicBezTo>
                    <a:cubicBezTo>
                      <a:pt x="313" y="764"/>
                      <a:pt x="339" y="762"/>
                      <a:pt x="365" y="757"/>
                    </a:cubicBezTo>
                    <a:cubicBezTo>
                      <a:pt x="395" y="757"/>
                      <a:pt x="1031" y="536"/>
                      <a:pt x="1989" y="536"/>
                    </a:cubicBezTo>
                    <a:cubicBezTo>
                      <a:pt x="3009" y="536"/>
                      <a:pt x="4396" y="786"/>
                      <a:pt x="5806" y="1821"/>
                    </a:cubicBezTo>
                    <a:cubicBezTo>
                      <a:pt x="5837" y="1881"/>
                      <a:pt x="5928" y="1881"/>
                      <a:pt x="5958" y="1881"/>
                    </a:cubicBezTo>
                    <a:cubicBezTo>
                      <a:pt x="6049" y="1881"/>
                      <a:pt x="6141" y="1821"/>
                      <a:pt x="6141" y="1790"/>
                    </a:cubicBezTo>
                    <a:cubicBezTo>
                      <a:pt x="6262" y="1669"/>
                      <a:pt x="6232" y="1486"/>
                      <a:pt x="6110" y="1395"/>
                    </a:cubicBezTo>
                    <a:cubicBezTo>
                      <a:pt x="4605" y="278"/>
                      <a:pt x="3124" y="0"/>
                      <a:pt x="2018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1655186" y="2755478"/>
                <a:ext cx="111278" cy="130387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120" extrusionOk="0">
                    <a:moveTo>
                      <a:pt x="4969" y="0"/>
                    </a:moveTo>
                    <a:cubicBezTo>
                      <a:pt x="3975" y="0"/>
                      <a:pt x="1" y="4649"/>
                      <a:pt x="90" y="6235"/>
                    </a:cubicBezTo>
                    <a:cubicBezTo>
                      <a:pt x="151" y="7816"/>
                      <a:pt x="1823" y="8120"/>
                      <a:pt x="1823" y="8120"/>
                    </a:cubicBezTo>
                    <a:lnTo>
                      <a:pt x="6929" y="2132"/>
                    </a:lnTo>
                    <a:cubicBezTo>
                      <a:pt x="6929" y="2132"/>
                      <a:pt x="5926" y="156"/>
                      <a:pt x="5015" y="4"/>
                    </a:cubicBezTo>
                    <a:cubicBezTo>
                      <a:pt x="5000" y="2"/>
                      <a:pt x="4985" y="0"/>
                      <a:pt x="4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>
                <a:off x="1612216" y="2735213"/>
                <a:ext cx="745807" cy="466438"/>
              </a:xfrm>
              <a:custGeom>
                <a:avLst/>
                <a:gdLst/>
                <a:ahLst/>
                <a:cxnLst/>
                <a:rect l="l" t="t" r="r" b="b"/>
                <a:pathLst>
                  <a:path w="46446" h="29048" extrusionOk="0">
                    <a:moveTo>
                      <a:pt x="20882" y="12087"/>
                    </a:moveTo>
                    <a:cubicBezTo>
                      <a:pt x="20882" y="12087"/>
                      <a:pt x="20822" y="12877"/>
                      <a:pt x="20852" y="13910"/>
                    </a:cubicBezTo>
                    <a:cubicBezTo>
                      <a:pt x="20153" y="15126"/>
                      <a:pt x="18511" y="17740"/>
                      <a:pt x="16201" y="18044"/>
                    </a:cubicBezTo>
                    <a:cubicBezTo>
                      <a:pt x="16040" y="18069"/>
                      <a:pt x="15886" y="18081"/>
                      <a:pt x="15740" y="18081"/>
                    </a:cubicBezTo>
                    <a:cubicBezTo>
                      <a:pt x="15169" y="18081"/>
                      <a:pt x="14710" y="17897"/>
                      <a:pt x="14347" y="17558"/>
                    </a:cubicBezTo>
                    <a:cubicBezTo>
                      <a:pt x="13891" y="17132"/>
                      <a:pt x="13679" y="16494"/>
                      <a:pt x="13557" y="15977"/>
                    </a:cubicBezTo>
                    <a:lnTo>
                      <a:pt x="13557" y="15977"/>
                    </a:lnTo>
                    <a:cubicBezTo>
                      <a:pt x="13945" y="16588"/>
                      <a:pt x="14662" y="17274"/>
                      <a:pt x="16078" y="17274"/>
                    </a:cubicBezTo>
                    <a:cubicBezTo>
                      <a:pt x="16214" y="17274"/>
                      <a:pt x="16356" y="17267"/>
                      <a:pt x="16505" y="17254"/>
                    </a:cubicBezTo>
                    <a:cubicBezTo>
                      <a:pt x="19545" y="16950"/>
                      <a:pt x="20882" y="12087"/>
                      <a:pt x="20882" y="12087"/>
                    </a:cubicBezTo>
                    <a:close/>
                    <a:moveTo>
                      <a:pt x="30305" y="12087"/>
                    </a:moveTo>
                    <a:cubicBezTo>
                      <a:pt x="30305" y="12087"/>
                      <a:pt x="30396" y="12847"/>
                      <a:pt x="30609" y="13850"/>
                    </a:cubicBezTo>
                    <a:cubicBezTo>
                      <a:pt x="29211" y="16980"/>
                      <a:pt x="27296" y="17892"/>
                      <a:pt x="25867" y="18105"/>
                    </a:cubicBezTo>
                    <a:cubicBezTo>
                      <a:pt x="28816" y="16737"/>
                      <a:pt x="30305" y="12087"/>
                      <a:pt x="30305" y="12087"/>
                    </a:cubicBezTo>
                    <a:close/>
                    <a:moveTo>
                      <a:pt x="19968" y="0"/>
                    </a:moveTo>
                    <a:cubicBezTo>
                      <a:pt x="15326" y="0"/>
                      <a:pt x="9573" y="1076"/>
                      <a:pt x="6232" y="5673"/>
                    </a:cubicBezTo>
                    <a:cubicBezTo>
                      <a:pt x="0" y="14306"/>
                      <a:pt x="6536" y="29047"/>
                      <a:pt x="6536" y="29047"/>
                    </a:cubicBezTo>
                    <a:cubicBezTo>
                      <a:pt x="6536" y="29047"/>
                      <a:pt x="11764" y="25005"/>
                      <a:pt x="12949" y="16190"/>
                    </a:cubicBezTo>
                    <a:cubicBezTo>
                      <a:pt x="13101" y="16798"/>
                      <a:pt x="13375" y="17497"/>
                      <a:pt x="13891" y="17983"/>
                    </a:cubicBezTo>
                    <a:cubicBezTo>
                      <a:pt x="14378" y="18409"/>
                      <a:pt x="14955" y="18622"/>
                      <a:pt x="15715" y="18622"/>
                    </a:cubicBezTo>
                    <a:cubicBezTo>
                      <a:pt x="15867" y="18622"/>
                      <a:pt x="16049" y="18622"/>
                      <a:pt x="16201" y="18591"/>
                    </a:cubicBezTo>
                    <a:cubicBezTo>
                      <a:pt x="18420" y="18318"/>
                      <a:pt x="19970" y="16281"/>
                      <a:pt x="20852" y="14853"/>
                    </a:cubicBezTo>
                    <a:cubicBezTo>
                      <a:pt x="21065" y="16464"/>
                      <a:pt x="21794" y="18257"/>
                      <a:pt x="23739" y="18439"/>
                    </a:cubicBezTo>
                    <a:cubicBezTo>
                      <a:pt x="23952" y="18500"/>
                      <a:pt x="24499" y="18622"/>
                      <a:pt x="25229" y="18622"/>
                    </a:cubicBezTo>
                    <a:cubicBezTo>
                      <a:pt x="26779" y="18622"/>
                      <a:pt x="29089" y="17983"/>
                      <a:pt x="30852" y="14610"/>
                    </a:cubicBezTo>
                    <a:cubicBezTo>
                      <a:pt x="31399" y="16221"/>
                      <a:pt x="32463" y="18135"/>
                      <a:pt x="34560" y="18500"/>
                    </a:cubicBezTo>
                    <a:cubicBezTo>
                      <a:pt x="34862" y="18554"/>
                      <a:pt x="35135" y="18578"/>
                      <a:pt x="35383" y="18578"/>
                    </a:cubicBezTo>
                    <a:cubicBezTo>
                      <a:pt x="37114" y="18578"/>
                      <a:pt x="37619" y="17379"/>
                      <a:pt x="37752" y="16342"/>
                    </a:cubicBezTo>
                    <a:cubicBezTo>
                      <a:pt x="37752" y="19525"/>
                      <a:pt x="38066" y="27278"/>
                      <a:pt x="40633" y="27278"/>
                    </a:cubicBezTo>
                    <a:cubicBezTo>
                      <a:pt x="40714" y="27278"/>
                      <a:pt x="40797" y="27270"/>
                      <a:pt x="40883" y="27254"/>
                    </a:cubicBezTo>
                    <a:cubicBezTo>
                      <a:pt x="41491" y="27133"/>
                      <a:pt x="43071" y="20172"/>
                      <a:pt x="41825" y="13455"/>
                    </a:cubicBezTo>
                    <a:cubicBezTo>
                      <a:pt x="44408" y="12938"/>
                      <a:pt x="46445" y="11874"/>
                      <a:pt x="46445" y="11874"/>
                    </a:cubicBezTo>
                    <a:lnTo>
                      <a:pt x="46445" y="11874"/>
                    </a:lnTo>
                    <a:cubicBezTo>
                      <a:pt x="46445" y="11874"/>
                      <a:pt x="46423" y="11877"/>
                      <a:pt x="46377" y="11877"/>
                    </a:cubicBezTo>
                    <a:cubicBezTo>
                      <a:pt x="46015" y="11877"/>
                      <a:pt x="44165" y="11685"/>
                      <a:pt x="40062" y="8257"/>
                    </a:cubicBezTo>
                    <a:cubicBezTo>
                      <a:pt x="38056" y="4305"/>
                      <a:pt x="34439" y="1236"/>
                      <a:pt x="28147" y="871"/>
                    </a:cubicBezTo>
                    <a:cubicBezTo>
                      <a:pt x="27205" y="688"/>
                      <a:pt x="26627" y="658"/>
                      <a:pt x="26627" y="658"/>
                    </a:cubicBezTo>
                    <a:lnTo>
                      <a:pt x="26627" y="688"/>
                    </a:lnTo>
                    <a:cubicBezTo>
                      <a:pt x="25505" y="450"/>
                      <a:pt x="22969" y="0"/>
                      <a:pt x="19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>
                <a:off x="1717152" y="2917081"/>
                <a:ext cx="78104" cy="212826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13254" extrusionOk="0">
                    <a:moveTo>
                      <a:pt x="4590" y="1"/>
                    </a:moveTo>
                    <a:cubicBezTo>
                      <a:pt x="4408" y="1"/>
                      <a:pt x="4286" y="122"/>
                      <a:pt x="4286" y="274"/>
                    </a:cubicBezTo>
                    <a:cubicBezTo>
                      <a:pt x="3982" y="6627"/>
                      <a:pt x="92" y="12767"/>
                      <a:pt x="61" y="12858"/>
                    </a:cubicBezTo>
                    <a:cubicBezTo>
                      <a:pt x="1" y="12949"/>
                      <a:pt x="31" y="13162"/>
                      <a:pt x="153" y="13223"/>
                    </a:cubicBezTo>
                    <a:cubicBezTo>
                      <a:pt x="183" y="13253"/>
                      <a:pt x="244" y="13253"/>
                      <a:pt x="304" y="13253"/>
                    </a:cubicBezTo>
                    <a:cubicBezTo>
                      <a:pt x="365" y="13253"/>
                      <a:pt x="487" y="13223"/>
                      <a:pt x="548" y="13162"/>
                    </a:cubicBezTo>
                    <a:cubicBezTo>
                      <a:pt x="608" y="13071"/>
                      <a:pt x="4560" y="6809"/>
                      <a:pt x="4864" y="305"/>
                    </a:cubicBezTo>
                    <a:cubicBezTo>
                      <a:pt x="4864" y="153"/>
                      <a:pt x="4742" y="1"/>
                      <a:pt x="4590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2"/>
              <p:cNvSpPr/>
              <p:nvPr/>
            </p:nvSpPr>
            <p:spPr>
              <a:xfrm>
                <a:off x="1843075" y="2879506"/>
                <a:ext cx="95189" cy="98111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6110" extrusionOk="0">
                    <a:moveTo>
                      <a:pt x="5654" y="0"/>
                    </a:moveTo>
                    <a:cubicBezTo>
                      <a:pt x="5533" y="0"/>
                      <a:pt x="5411" y="92"/>
                      <a:pt x="5411" y="244"/>
                    </a:cubicBezTo>
                    <a:cubicBezTo>
                      <a:pt x="5411" y="304"/>
                      <a:pt x="5411" y="3891"/>
                      <a:pt x="3587" y="5046"/>
                    </a:cubicBezTo>
                    <a:cubicBezTo>
                      <a:pt x="2981" y="5433"/>
                      <a:pt x="2428" y="5561"/>
                      <a:pt x="1962" y="5561"/>
                    </a:cubicBezTo>
                    <a:cubicBezTo>
                      <a:pt x="1072" y="5561"/>
                      <a:pt x="496" y="5096"/>
                      <a:pt x="457" y="5076"/>
                    </a:cubicBezTo>
                    <a:cubicBezTo>
                      <a:pt x="402" y="5049"/>
                      <a:pt x="347" y="5034"/>
                      <a:pt x="293" y="5034"/>
                    </a:cubicBezTo>
                    <a:cubicBezTo>
                      <a:pt x="226" y="5034"/>
                      <a:pt x="159" y="5057"/>
                      <a:pt x="92" y="5107"/>
                    </a:cubicBezTo>
                    <a:cubicBezTo>
                      <a:pt x="1" y="5228"/>
                      <a:pt x="1" y="5380"/>
                      <a:pt x="122" y="5502"/>
                    </a:cubicBezTo>
                    <a:cubicBezTo>
                      <a:pt x="122" y="5502"/>
                      <a:pt x="882" y="6110"/>
                      <a:pt x="1976" y="6110"/>
                    </a:cubicBezTo>
                    <a:cubicBezTo>
                      <a:pt x="2554" y="6110"/>
                      <a:pt x="3192" y="5958"/>
                      <a:pt x="3830" y="5502"/>
                    </a:cubicBezTo>
                    <a:cubicBezTo>
                      <a:pt x="5897" y="4165"/>
                      <a:pt x="5928" y="396"/>
                      <a:pt x="5928" y="244"/>
                    </a:cubicBezTo>
                    <a:cubicBezTo>
                      <a:pt x="5928" y="92"/>
                      <a:pt x="5806" y="0"/>
                      <a:pt x="5654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2"/>
              <p:cNvSpPr/>
              <p:nvPr/>
            </p:nvSpPr>
            <p:spPr>
              <a:xfrm>
                <a:off x="1980720" y="2897956"/>
                <a:ext cx="97132" cy="1065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6633" extrusionOk="0">
                    <a:moveTo>
                      <a:pt x="5778" y="1"/>
                    </a:moveTo>
                    <a:cubicBezTo>
                      <a:pt x="5647" y="1"/>
                      <a:pt x="5528" y="87"/>
                      <a:pt x="5502" y="219"/>
                    </a:cubicBezTo>
                    <a:cubicBezTo>
                      <a:pt x="5107" y="1678"/>
                      <a:pt x="3860" y="5569"/>
                      <a:pt x="2675" y="5994"/>
                    </a:cubicBezTo>
                    <a:cubicBezTo>
                      <a:pt x="2511" y="6052"/>
                      <a:pt x="2355" y="6077"/>
                      <a:pt x="2210" y="6077"/>
                    </a:cubicBezTo>
                    <a:cubicBezTo>
                      <a:pt x="1196" y="6077"/>
                      <a:pt x="635" y="4862"/>
                      <a:pt x="608" y="4809"/>
                    </a:cubicBezTo>
                    <a:cubicBezTo>
                      <a:pt x="542" y="4699"/>
                      <a:pt x="444" y="4621"/>
                      <a:pt x="337" y="4621"/>
                    </a:cubicBezTo>
                    <a:cubicBezTo>
                      <a:pt x="297" y="4621"/>
                      <a:pt x="255" y="4632"/>
                      <a:pt x="213" y="4657"/>
                    </a:cubicBezTo>
                    <a:cubicBezTo>
                      <a:pt x="61" y="4718"/>
                      <a:pt x="0" y="4870"/>
                      <a:pt x="61" y="5022"/>
                    </a:cubicBezTo>
                    <a:cubicBezTo>
                      <a:pt x="365" y="5630"/>
                      <a:pt x="1125" y="6633"/>
                      <a:pt x="2189" y="6633"/>
                    </a:cubicBezTo>
                    <a:cubicBezTo>
                      <a:pt x="2432" y="6633"/>
                      <a:pt x="2614" y="6602"/>
                      <a:pt x="2857" y="6481"/>
                    </a:cubicBezTo>
                    <a:cubicBezTo>
                      <a:pt x="4529" y="5903"/>
                      <a:pt x="5867" y="918"/>
                      <a:pt x="6019" y="371"/>
                    </a:cubicBezTo>
                    <a:cubicBezTo>
                      <a:pt x="6049" y="219"/>
                      <a:pt x="5988" y="67"/>
                      <a:pt x="5836" y="6"/>
                    </a:cubicBezTo>
                    <a:cubicBezTo>
                      <a:pt x="5817" y="2"/>
                      <a:pt x="5797" y="1"/>
                      <a:pt x="5778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2"/>
              <p:cNvSpPr/>
              <p:nvPr/>
            </p:nvSpPr>
            <p:spPr>
              <a:xfrm>
                <a:off x="2127630" y="2927341"/>
                <a:ext cx="91287" cy="84446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259" extrusionOk="0">
                    <a:moveTo>
                      <a:pt x="5380" y="0"/>
                    </a:moveTo>
                    <a:cubicBezTo>
                      <a:pt x="5228" y="0"/>
                      <a:pt x="5137" y="122"/>
                      <a:pt x="5137" y="274"/>
                    </a:cubicBezTo>
                    <a:cubicBezTo>
                      <a:pt x="5137" y="274"/>
                      <a:pt x="5168" y="3161"/>
                      <a:pt x="4013" y="4256"/>
                    </a:cubicBezTo>
                    <a:cubicBezTo>
                      <a:pt x="3709" y="4559"/>
                      <a:pt x="3374" y="4681"/>
                      <a:pt x="2949" y="4681"/>
                    </a:cubicBezTo>
                    <a:cubicBezTo>
                      <a:pt x="760" y="4620"/>
                      <a:pt x="578" y="1520"/>
                      <a:pt x="578" y="1398"/>
                    </a:cubicBezTo>
                    <a:cubicBezTo>
                      <a:pt x="517" y="1277"/>
                      <a:pt x="426" y="1155"/>
                      <a:pt x="274" y="1155"/>
                    </a:cubicBezTo>
                    <a:cubicBezTo>
                      <a:pt x="122" y="1186"/>
                      <a:pt x="0" y="1307"/>
                      <a:pt x="0" y="1459"/>
                    </a:cubicBezTo>
                    <a:cubicBezTo>
                      <a:pt x="61" y="2736"/>
                      <a:pt x="760" y="5167"/>
                      <a:pt x="2918" y="5259"/>
                    </a:cubicBezTo>
                    <a:lnTo>
                      <a:pt x="3009" y="5259"/>
                    </a:lnTo>
                    <a:cubicBezTo>
                      <a:pt x="3526" y="5259"/>
                      <a:pt x="3982" y="5076"/>
                      <a:pt x="4408" y="4681"/>
                    </a:cubicBezTo>
                    <a:cubicBezTo>
                      <a:pt x="5684" y="3374"/>
                      <a:pt x="5654" y="395"/>
                      <a:pt x="5654" y="274"/>
                    </a:cubicBezTo>
                    <a:cubicBezTo>
                      <a:pt x="5654" y="122"/>
                      <a:pt x="5532" y="0"/>
                      <a:pt x="5380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2"/>
              <p:cNvSpPr/>
              <p:nvPr/>
            </p:nvSpPr>
            <p:spPr>
              <a:xfrm>
                <a:off x="1713250" y="2770668"/>
                <a:ext cx="182558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0153" extrusionOk="0">
                    <a:moveTo>
                      <a:pt x="11095" y="0"/>
                    </a:moveTo>
                    <a:cubicBezTo>
                      <a:pt x="3010" y="243"/>
                      <a:pt x="92" y="9696"/>
                      <a:pt x="31" y="9818"/>
                    </a:cubicBezTo>
                    <a:cubicBezTo>
                      <a:pt x="0" y="9970"/>
                      <a:pt x="92" y="10122"/>
                      <a:pt x="244" y="10152"/>
                    </a:cubicBezTo>
                    <a:lnTo>
                      <a:pt x="304" y="10152"/>
                    </a:lnTo>
                    <a:cubicBezTo>
                      <a:pt x="456" y="10152"/>
                      <a:pt x="547" y="10061"/>
                      <a:pt x="547" y="9940"/>
                    </a:cubicBezTo>
                    <a:cubicBezTo>
                      <a:pt x="578" y="9879"/>
                      <a:pt x="3374" y="760"/>
                      <a:pt x="11095" y="517"/>
                    </a:cubicBezTo>
                    <a:cubicBezTo>
                      <a:pt x="11247" y="517"/>
                      <a:pt x="11368" y="426"/>
                      <a:pt x="11368" y="274"/>
                    </a:cubicBezTo>
                    <a:cubicBezTo>
                      <a:pt x="11368" y="122"/>
                      <a:pt x="11247" y="0"/>
                      <a:pt x="11095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2"/>
              <p:cNvSpPr/>
              <p:nvPr/>
            </p:nvSpPr>
            <p:spPr>
              <a:xfrm>
                <a:off x="3834446" y="2084290"/>
                <a:ext cx="302138" cy="332535"/>
              </a:xfrm>
              <a:custGeom>
                <a:avLst/>
                <a:gdLst/>
                <a:ahLst/>
                <a:cxnLst/>
                <a:rect l="l" t="t" r="r" b="b"/>
                <a:pathLst>
                  <a:path w="18816" h="20709" extrusionOk="0">
                    <a:moveTo>
                      <a:pt x="6086" y="0"/>
                    </a:moveTo>
                    <a:cubicBezTo>
                      <a:pt x="6032" y="0"/>
                      <a:pt x="5979" y="13"/>
                      <a:pt x="5927" y="39"/>
                    </a:cubicBezTo>
                    <a:cubicBezTo>
                      <a:pt x="4772" y="647"/>
                      <a:pt x="5775" y="6058"/>
                      <a:pt x="5775" y="6058"/>
                    </a:cubicBezTo>
                    <a:cubicBezTo>
                      <a:pt x="5775" y="6058"/>
                      <a:pt x="3833" y="2629"/>
                      <a:pt x="2249" y="2629"/>
                    </a:cubicBezTo>
                    <a:cubicBezTo>
                      <a:pt x="2049" y="2629"/>
                      <a:pt x="1855" y="2683"/>
                      <a:pt x="1672" y="2805"/>
                    </a:cubicBezTo>
                    <a:cubicBezTo>
                      <a:pt x="0" y="3960"/>
                      <a:pt x="5228" y="11559"/>
                      <a:pt x="5228" y="11559"/>
                    </a:cubicBezTo>
                    <a:cubicBezTo>
                      <a:pt x="5228" y="11559"/>
                      <a:pt x="4316" y="12836"/>
                      <a:pt x="4833" y="14508"/>
                    </a:cubicBezTo>
                    <a:cubicBezTo>
                      <a:pt x="5380" y="16149"/>
                      <a:pt x="9210" y="20708"/>
                      <a:pt x="9210" y="20708"/>
                    </a:cubicBezTo>
                    <a:cubicBezTo>
                      <a:pt x="9210" y="20708"/>
                      <a:pt x="18693" y="19797"/>
                      <a:pt x="18785" y="18277"/>
                    </a:cubicBezTo>
                    <a:cubicBezTo>
                      <a:pt x="18815" y="16727"/>
                      <a:pt x="15654" y="10769"/>
                      <a:pt x="15654" y="10769"/>
                    </a:cubicBezTo>
                    <a:cubicBezTo>
                      <a:pt x="16689" y="9053"/>
                      <a:pt x="13896" y="3796"/>
                      <a:pt x="12821" y="3796"/>
                    </a:cubicBezTo>
                    <a:cubicBezTo>
                      <a:pt x="12791" y="3796"/>
                      <a:pt x="12763" y="3800"/>
                      <a:pt x="12736" y="3808"/>
                    </a:cubicBezTo>
                    <a:cubicBezTo>
                      <a:pt x="11763" y="4112"/>
                      <a:pt x="11794" y="4781"/>
                      <a:pt x="11794" y="4781"/>
                    </a:cubicBezTo>
                    <a:cubicBezTo>
                      <a:pt x="11794" y="4781"/>
                      <a:pt x="11198" y="4042"/>
                      <a:pt x="10470" y="4042"/>
                    </a:cubicBezTo>
                    <a:cubicBezTo>
                      <a:pt x="10376" y="4042"/>
                      <a:pt x="10280" y="4054"/>
                      <a:pt x="10183" y="4082"/>
                    </a:cubicBezTo>
                    <a:cubicBezTo>
                      <a:pt x="9362" y="4295"/>
                      <a:pt x="9088" y="6118"/>
                      <a:pt x="9088" y="6118"/>
                    </a:cubicBezTo>
                    <a:cubicBezTo>
                      <a:pt x="9088" y="6118"/>
                      <a:pt x="7281" y="0"/>
                      <a:pt x="6086" y="0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2"/>
              <p:cNvSpPr/>
              <p:nvPr/>
            </p:nvSpPr>
            <p:spPr>
              <a:xfrm>
                <a:off x="3911072" y="2199310"/>
                <a:ext cx="76642" cy="114522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7132" extrusionOk="0">
                    <a:moveTo>
                      <a:pt x="3031" y="1"/>
                    </a:moveTo>
                    <a:cubicBezTo>
                      <a:pt x="1289" y="1"/>
                      <a:pt x="207" y="4736"/>
                      <a:pt x="31" y="5734"/>
                    </a:cubicBezTo>
                    <a:cubicBezTo>
                      <a:pt x="0" y="5886"/>
                      <a:pt x="61" y="5977"/>
                      <a:pt x="213" y="6038"/>
                    </a:cubicBezTo>
                    <a:cubicBezTo>
                      <a:pt x="233" y="6042"/>
                      <a:pt x="252" y="6043"/>
                      <a:pt x="270" y="6043"/>
                    </a:cubicBezTo>
                    <a:cubicBezTo>
                      <a:pt x="395" y="6043"/>
                      <a:pt x="490" y="5957"/>
                      <a:pt x="517" y="5825"/>
                    </a:cubicBezTo>
                    <a:cubicBezTo>
                      <a:pt x="958" y="3589"/>
                      <a:pt x="1997" y="556"/>
                      <a:pt x="3001" y="556"/>
                    </a:cubicBezTo>
                    <a:cubicBezTo>
                      <a:pt x="3034" y="556"/>
                      <a:pt x="3067" y="560"/>
                      <a:pt x="3101" y="566"/>
                    </a:cubicBezTo>
                    <a:cubicBezTo>
                      <a:pt x="3222" y="597"/>
                      <a:pt x="3313" y="627"/>
                      <a:pt x="3405" y="779"/>
                    </a:cubicBezTo>
                    <a:cubicBezTo>
                      <a:pt x="4104" y="1843"/>
                      <a:pt x="3405" y="5491"/>
                      <a:pt x="3101" y="6828"/>
                    </a:cubicBezTo>
                    <a:cubicBezTo>
                      <a:pt x="3070" y="6950"/>
                      <a:pt x="3131" y="7102"/>
                      <a:pt x="3283" y="7132"/>
                    </a:cubicBezTo>
                    <a:lnTo>
                      <a:pt x="3374" y="7132"/>
                    </a:lnTo>
                    <a:cubicBezTo>
                      <a:pt x="3496" y="7132"/>
                      <a:pt x="3587" y="7010"/>
                      <a:pt x="3648" y="6950"/>
                    </a:cubicBezTo>
                    <a:cubicBezTo>
                      <a:pt x="3739" y="6402"/>
                      <a:pt x="4772" y="1934"/>
                      <a:pt x="3860" y="475"/>
                    </a:cubicBezTo>
                    <a:cubicBezTo>
                      <a:pt x="3708" y="202"/>
                      <a:pt x="3496" y="50"/>
                      <a:pt x="3222" y="19"/>
                    </a:cubicBezTo>
                    <a:cubicBezTo>
                      <a:pt x="3158" y="7"/>
                      <a:pt x="3094" y="1"/>
                      <a:pt x="3031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2"/>
              <p:cNvSpPr/>
              <p:nvPr/>
            </p:nvSpPr>
            <p:spPr>
              <a:xfrm>
                <a:off x="3980377" y="2184361"/>
                <a:ext cx="80063" cy="9287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5784" extrusionOk="0">
                    <a:moveTo>
                      <a:pt x="319" y="0"/>
                    </a:moveTo>
                    <a:cubicBezTo>
                      <a:pt x="294" y="0"/>
                      <a:pt x="269" y="3"/>
                      <a:pt x="244" y="8"/>
                    </a:cubicBezTo>
                    <a:cubicBezTo>
                      <a:pt x="92" y="38"/>
                      <a:pt x="0" y="190"/>
                      <a:pt x="31" y="342"/>
                    </a:cubicBezTo>
                    <a:cubicBezTo>
                      <a:pt x="304" y="1254"/>
                      <a:pt x="1794" y="5783"/>
                      <a:pt x="3435" y="5783"/>
                    </a:cubicBezTo>
                    <a:lnTo>
                      <a:pt x="3526" y="5783"/>
                    </a:lnTo>
                    <a:cubicBezTo>
                      <a:pt x="4073" y="5692"/>
                      <a:pt x="4438" y="5510"/>
                      <a:pt x="4621" y="5175"/>
                    </a:cubicBezTo>
                    <a:cubicBezTo>
                      <a:pt x="4985" y="4598"/>
                      <a:pt x="4621" y="3899"/>
                      <a:pt x="4621" y="3868"/>
                    </a:cubicBezTo>
                    <a:cubicBezTo>
                      <a:pt x="4598" y="3779"/>
                      <a:pt x="4495" y="3723"/>
                      <a:pt x="4393" y="3723"/>
                    </a:cubicBezTo>
                    <a:cubicBezTo>
                      <a:pt x="4356" y="3723"/>
                      <a:pt x="4319" y="3730"/>
                      <a:pt x="4286" y="3747"/>
                    </a:cubicBezTo>
                    <a:cubicBezTo>
                      <a:pt x="4195" y="3808"/>
                      <a:pt x="4104" y="3990"/>
                      <a:pt x="4195" y="4111"/>
                    </a:cubicBezTo>
                    <a:cubicBezTo>
                      <a:pt x="4256" y="4263"/>
                      <a:pt x="4377" y="4628"/>
                      <a:pt x="4225" y="4902"/>
                    </a:cubicBezTo>
                    <a:cubicBezTo>
                      <a:pt x="4104" y="5084"/>
                      <a:pt x="3891" y="5206"/>
                      <a:pt x="3496" y="5236"/>
                    </a:cubicBezTo>
                    <a:cubicBezTo>
                      <a:pt x="3478" y="5239"/>
                      <a:pt x="3460" y="5240"/>
                      <a:pt x="3442" y="5240"/>
                    </a:cubicBezTo>
                    <a:cubicBezTo>
                      <a:pt x="2532" y="5240"/>
                      <a:pt x="1233" y="2306"/>
                      <a:pt x="578" y="190"/>
                    </a:cubicBezTo>
                    <a:cubicBezTo>
                      <a:pt x="553" y="64"/>
                      <a:pt x="443" y="0"/>
                      <a:pt x="319" y="0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2"/>
              <p:cNvSpPr/>
              <p:nvPr/>
            </p:nvSpPr>
            <p:spPr>
              <a:xfrm>
                <a:off x="4020890" y="2164835"/>
                <a:ext cx="74202" cy="10606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6605" extrusionOk="0">
                    <a:moveTo>
                      <a:pt x="286" y="1"/>
                    </a:moveTo>
                    <a:cubicBezTo>
                      <a:pt x="263" y="1"/>
                      <a:pt x="238" y="3"/>
                      <a:pt x="213" y="8"/>
                    </a:cubicBezTo>
                    <a:cubicBezTo>
                      <a:pt x="61" y="39"/>
                      <a:pt x="0" y="160"/>
                      <a:pt x="31" y="312"/>
                    </a:cubicBezTo>
                    <a:cubicBezTo>
                      <a:pt x="456" y="2258"/>
                      <a:pt x="1581" y="6604"/>
                      <a:pt x="2888" y="6604"/>
                    </a:cubicBezTo>
                    <a:cubicBezTo>
                      <a:pt x="2918" y="6604"/>
                      <a:pt x="2949" y="6604"/>
                      <a:pt x="2949" y="6574"/>
                    </a:cubicBezTo>
                    <a:cubicBezTo>
                      <a:pt x="3435" y="6543"/>
                      <a:pt x="3830" y="6300"/>
                      <a:pt x="4104" y="5935"/>
                    </a:cubicBezTo>
                    <a:cubicBezTo>
                      <a:pt x="4620" y="5175"/>
                      <a:pt x="4286" y="3990"/>
                      <a:pt x="4286" y="3960"/>
                    </a:cubicBezTo>
                    <a:cubicBezTo>
                      <a:pt x="4238" y="3840"/>
                      <a:pt x="4153" y="3758"/>
                      <a:pt x="4045" y="3758"/>
                    </a:cubicBezTo>
                    <a:cubicBezTo>
                      <a:pt x="4015" y="3758"/>
                      <a:pt x="3984" y="3764"/>
                      <a:pt x="3952" y="3777"/>
                    </a:cubicBezTo>
                    <a:cubicBezTo>
                      <a:pt x="3800" y="3808"/>
                      <a:pt x="3709" y="3960"/>
                      <a:pt x="3739" y="4112"/>
                    </a:cubicBezTo>
                    <a:cubicBezTo>
                      <a:pt x="3830" y="4385"/>
                      <a:pt x="3952" y="5175"/>
                      <a:pt x="3648" y="5662"/>
                    </a:cubicBezTo>
                    <a:cubicBezTo>
                      <a:pt x="3496" y="5905"/>
                      <a:pt x="3253" y="6057"/>
                      <a:pt x="2888" y="6087"/>
                    </a:cubicBezTo>
                    <a:cubicBezTo>
                      <a:pt x="2885" y="6088"/>
                      <a:pt x="2882" y="6088"/>
                      <a:pt x="2879" y="6088"/>
                    </a:cubicBezTo>
                    <a:cubicBezTo>
                      <a:pt x="2329" y="6088"/>
                      <a:pt x="1273" y="3395"/>
                      <a:pt x="517" y="191"/>
                    </a:cubicBezTo>
                    <a:cubicBezTo>
                      <a:pt x="492" y="64"/>
                      <a:pt x="403" y="1"/>
                      <a:pt x="286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2"/>
              <p:cNvSpPr/>
              <p:nvPr/>
            </p:nvSpPr>
            <p:spPr>
              <a:xfrm>
                <a:off x="3961332" y="2363097"/>
                <a:ext cx="252841" cy="148419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9243" extrusionOk="0">
                    <a:moveTo>
                      <a:pt x="14289" y="0"/>
                    </a:moveTo>
                    <a:cubicBezTo>
                      <a:pt x="12053" y="0"/>
                      <a:pt x="1" y="3589"/>
                      <a:pt x="1" y="3589"/>
                    </a:cubicBezTo>
                    <a:lnTo>
                      <a:pt x="1794" y="9242"/>
                    </a:lnTo>
                    <a:lnTo>
                      <a:pt x="15412" y="4166"/>
                    </a:lnTo>
                    <a:cubicBezTo>
                      <a:pt x="15412" y="4166"/>
                      <a:pt x="15746" y="458"/>
                      <a:pt x="14561" y="32"/>
                    </a:cubicBezTo>
                    <a:cubicBezTo>
                      <a:pt x="14500" y="11"/>
                      <a:pt x="14409" y="0"/>
                      <a:pt x="1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3246308" y="2381659"/>
                <a:ext cx="1360777" cy="2463702"/>
              </a:xfrm>
              <a:custGeom>
                <a:avLst/>
                <a:gdLst/>
                <a:ahLst/>
                <a:cxnLst/>
                <a:rect l="l" t="t" r="r" b="b"/>
                <a:pathLst>
                  <a:path w="84744" h="153430" extrusionOk="0">
                    <a:moveTo>
                      <a:pt x="63467" y="1"/>
                    </a:moveTo>
                    <a:lnTo>
                      <a:pt x="52524" y="4195"/>
                    </a:lnTo>
                    <a:lnTo>
                      <a:pt x="43618" y="7630"/>
                    </a:lnTo>
                    <a:lnTo>
                      <a:pt x="58846" y="52737"/>
                    </a:lnTo>
                    <a:lnTo>
                      <a:pt x="45381" y="76020"/>
                    </a:lnTo>
                    <a:lnTo>
                      <a:pt x="34043" y="78026"/>
                    </a:lnTo>
                    <a:cubicBezTo>
                      <a:pt x="34043" y="78026"/>
                      <a:pt x="4164" y="83163"/>
                      <a:pt x="2766" y="104805"/>
                    </a:cubicBezTo>
                    <a:cubicBezTo>
                      <a:pt x="1885" y="119212"/>
                      <a:pt x="699" y="135717"/>
                      <a:pt x="0" y="145170"/>
                    </a:cubicBezTo>
                    <a:cubicBezTo>
                      <a:pt x="578" y="145322"/>
                      <a:pt x="1186" y="145444"/>
                      <a:pt x="1794" y="145596"/>
                    </a:cubicBezTo>
                    <a:cubicBezTo>
                      <a:pt x="18836" y="149413"/>
                      <a:pt x="35514" y="153429"/>
                      <a:pt x="47698" y="153429"/>
                    </a:cubicBezTo>
                    <a:cubicBezTo>
                      <a:pt x="52007" y="153429"/>
                      <a:pt x="55753" y="152927"/>
                      <a:pt x="58755" y="151736"/>
                    </a:cubicBezTo>
                    <a:cubicBezTo>
                      <a:pt x="60457" y="151067"/>
                      <a:pt x="62099" y="150185"/>
                      <a:pt x="63649" y="149182"/>
                    </a:cubicBezTo>
                    <a:cubicBezTo>
                      <a:pt x="64135" y="136933"/>
                      <a:pt x="61156" y="100853"/>
                      <a:pt x="61156" y="100853"/>
                    </a:cubicBezTo>
                    <a:cubicBezTo>
                      <a:pt x="61156" y="100853"/>
                      <a:pt x="65868" y="92312"/>
                      <a:pt x="70944" y="82221"/>
                    </a:cubicBezTo>
                    <a:cubicBezTo>
                      <a:pt x="76415" y="71279"/>
                      <a:pt x="82342" y="58452"/>
                      <a:pt x="83193" y="52616"/>
                    </a:cubicBezTo>
                    <a:cubicBezTo>
                      <a:pt x="84743" y="41339"/>
                      <a:pt x="63345" y="62"/>
                      <a:pt x="63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2"/>
              <p:cNvSpPr/>
              <p:nvPr/>
            </p:nvSpPr>
            <p:spPr>
              <a:xfrm>
                <a:off x="4412821" y="3012751"/>
                <a:ext cx="175717" cy="431963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901" extrusionOk="0">
                    <a:moveTo>
                      <a:pt x="7994" y="0"/>
                    </a:moveTo>
                    <a:cubicBezTo>
                      <a:pt x="5593" y="4955"/>
                      <a:pt x="0" y="18359"/>
                      <a:pt x="5289" y="26141"/>
                    </a:cubicBezTo>
                    <a:cubicBezTo>
                      <a:pt x="5471" y="26414"/>
                      <a:pt x="5684" y="26688"/>
                      <a:pt x="5866" y="26900"/>
                    </a:cubicBezTo>
                    <a:cubicBezTo>
                      <a:pt x="8298" y="21338"/>
                      <a:pt x="10122" y="16384"/>
                      <a:pt x="10547" y="13314"/>
                    </a:cubicBezTo>
                    <a:cubicBezTo>
                      <a:pt x="10942" y="10426"/>
                      <a:pt x="9848" y="5593"/>
                      <a:pt x="7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2"/>
              <p:cNvSpPr/>
              <p:nvPr/>
            </p:nvSpPr>
            <p:spPr>
              <a:xfrm>
                <a:off x="4101900" y="3166453"/>
                <a:ext cx="134738" cy="222123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13833" extrusionOk="0">
                    <a:moveTo>
                      <a:pt x="7887" y="1"/>
                    </a:moveTo>
                    <a:cubicBezTo>
                      <a:pt x="7751" y="1"/>
                      <a:pt x="7628" y="68"/>
                      <a:pt x="7569" y="185"/>
                    </a:cubicBezTo>
                    <a:lnTo>
                      <a:pt x="123" y="13225"/>
                    </a:lnTo>
                    <a:cubicBezTo>
                      <a:pt x="1" y="13468"/>
                      <a:pt x="62" y="13681"/>
                      <a:pt x="275" y="13803"/>
                    </a:cubicBezTo>
                    <a:cubicBezTo>
                      <a:pt x="305" y="13833"/>
                      <a:pt x="366" y="13833"/>
                      <a:pt x="457" y="13833"/>
                    </a:cubicBezTo>
                    <a:cubicBezTo>
                      <a:pt x="609" y="13833"/>
                      <a:pt x="761" y="13772"/>
                      <a:pt x="822" y="13651"/>
                    </a:cubicBezTo>
                    <a:lnTo>
                      <a:pt x="8269" y="611"/>
                    </a:lnTo>
                    <a:cubicBezTo>
                      <a:pt x="8390" y="398"/>
                      <a:pt x="8329" y="155"/>
                      <a:pt x="8117" y="64"/>
                    </a:cubicBezTo>
                    <a:cubicBezTo>
                      <a:pt x="8041" y="21"/>
                      <a:pt x="7962" y="1"/>
                      <a:pt x="78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2"/>
              <p:cNvSpPr/>
              <p:nvPr/>
            </p:nvSpPr>
            <p:spPr>
              <a:xfrm>
                <a:off x="3441535" y="4187373"/>
                <a:ext cx="40529" cy="572707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35666" extrusionOk="0">
                    <a:moveTo>
                      <a:pt x="2054" y="1"/>
                    </a:moveTo>
                    <a:cubicBezTo>
                      <a:pt x="1875" y="1"/>
                      <a:pt x="1733" y="189"/>
                      <a:pt x="1733" y="376"/>
                    </a:cubicBezTo>
                    <a:lnTo>
                      <a:pt x="1" y="35270"/>
                    </a:lnTo>
                    <a:cubicBezTo>
                      <a:pt x="1" y="35483"/>
                      <a:pt x="213" y="35666"/>
                      <a:pt x="426" y="35666"/>
                    </a:cubicBezTo>
                    <a:cubicBezTo>
                      <a:pt x="669" y="35666"/>
                      <a:pt x="852" y="35483"/>
                      <a:pt x="821" y="35301"/>
                    </a:cubicBezTo>
                    <a:lnTo>
                      <a:pt x="2523" y="407"/>
                    </a:lnTo>
                    <a:cubicBezTo>
                      <a:pt x="2523" y="194"/>
                      <a:pt x="2371" y="12"/>
                      <a:pt x="2128" y="12"/>
                    </a:cubicBezTo>
                    <a:cubicBezTo>
                      <a:pt x="2103" y="4"/>
                      <a:pt x="2078" y="1"/>
                      <a:pt x="20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2"/>
              <p:cNvSpPr/>
              <p:nvPr/>
            </p:nvSpPr>
            <p:spPr>
              <a:xfrm>
                <a:off x="3306957" y="3123403"/>
                <a:ext cx="119950" cy="150122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9349" extrusionOk="0">
                    <a:moveTo>
                      <a:pt x="3392" y="1"/>
                    </a:moveTo>
                    <a:cubicBezTo>
                      <a:pt x="3034" y="1"/>
                      <a:pt x="2668" y="58"/>
                      <a:pt x="2302" y="192"/>
                    </a:cubicBezTo>
                    <a:cubicBezTo>
                      <a:pt x="1" y="1031"/>
                      <a:pt x="87" y="9349"/>
                      <a:pt x="4432" y="9349"/>
                    </a:cubicBezTo>
                    <a:cubicBezTo>
                      <a:pt x="4964" y="9349"/>
                      <a:pt x="5560" y="9224"/>
                      <a:pt x="6223" y="8945"/>
                    </a:cubicBezTo>
                    <a:lnTo>
                      <a:pt x="7470" y="2106"/>
                    </a:lnTo>
                    <a:cubicBezTo>
                      <a:pt x="7470" y="2106"/>
                      <a:pt x="5566" y="1"/>
                      <a:pt x="339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2"/>
              <p:cNvSpPr/>
              <p:nvPr/>
            </p:nvSpPr>
            <p:spPr>
              <a:xfrm>
                <a:off x="3336118" y="3157172"/>
                <a:ext cx="67361" cy="32757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2040" extrusionOk="0">
                    <a:moveTo>
                      <a:pt x="1893" y="0"/>
                    </a:moveTo>
                    <a:cubicBezTo>
                      <a:pt x="887" y="0"/>
                      <a:pt x="151" y="766"/>
                      <a:pt x="122" y="824"/>
                    </a:cubicBezTo>
                    <a:cubicBezTo>
                      <a:pt x="0" y="946"/>
                      <a:pt x="0" y="1098"/>
                      <a:pt x="122" y="1189"/>
                    </a:cubicBezTo>
                    <a:cubicBezTo>
                      <a:pt x="167" y="1250"/>
                      <a:pt x="236" y="1280"/>
                      <a:pt x="304" y="1280"/>
                    </a:cubicBezTo>
                    <a:cubicBezTo>
                      <a:pt x="372" y="1280"/>
                      <a:pt x="441" y="1250"/>
                      <a:pt x="486" y="1189"/>
                    </a:cubicBezTo>
                    <a:cubicBezTo>
                      <a:pt x="545" y="1189"/>
                      <a:pt x="1131" y="577"/>
                      <a:pt x="1874" y="577"/>
                    </a:cubicBezTo>
                    <a:cubicBezTo>
                      <a:pt x="1907" y="577"/>
                      <a:pt x="1941" y="578"/>
                      <a:pt x="1976" y="581"/>
                    </a:cubicBezTo>
                    <a:cubicBezTo>
                      <a:pt x="2584" y="642"/>
                      <a:pt x="3131" y="1098"/>
                      <a:pt x="3648" y="1918"/>
                    </a:cubicBezTo>
                    <a:cubicBezTo>
                      <a:pt x="3678" y="1979"/>
                      <a:pt x="3800" y="2040"/>
                      <a:pt x="3891" y="2040"/>
                    </a:cubicBezTo>
                    <a:cubicBezTo>
                      <a:pt x="3921" y="2040"/>
                      <a:pt x="3982" y="2010"/>
                      <a:pt x="4012" y="1979"/>
                    </a:cubicBezTo>
                    <a:cubicBezTo>
                      <a:pt x="4134" y="1918"/>
                      <a:pt x="4195" y="1736"/>
                      <a:pt x="4103" y="1614"/>
                    </a:cubicBezTo>
                    <a:cubicBezTo>
                      <a:pt x="3496" y="642"/>
                      <a:pt x="2766" y="95"/>
                      <a:pt x="2006" y="3"/>
                    </a:cubicBezTo>
                    <a:cubicBezTo>
                      <a:pt x="1968" y="1"/>
                      <a:pt x="1931" y="0"/>
                      <a:pt x="18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2"/>
              <p:cNvSpPr/>
              <p:nvPr/>
            </p:nvSpPr>
            <p:spPr>
              <a:xfrm>
                <a:off x="3351244" y="3161122"/>
                <a:ext cx="31248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89" extrusionOk="0">
                    <a:moveTo>
                      <a:pt x="1672" y="1"/>
                    </a:moveTo>
                    <a:cubicBezTo>
                      <a:pt x="1277" y="1"/>
                      <a:pt x="912" y="153"/>
                      <a:pt x="669" y="457"/>
                    </a:cubicBezTo>
                    <a:cubicBezTo>
                      <a:pt x="0" y="1216"/>
                      <a:pt x="122" y="2584"/>
                      <a:pt x="122" y="2675"/>
                    </a:cubicBezTo>
                    <a:cubicBezTo>
                      <a:pt x="122" y="2767"/>
                      <a:pt x="244" y="2888"/>
                      <a:pt x="395" y="2888"/>
                    </a:cubicBezTo>
                    <a:cubicBezTo>
                      <a:pt x="547" y="2858"/>
                      <a:pt x="669" y="2736"/>
                      <a:pt x="608" y="2584"/>
                    </a:cubicBezTo>
                    <a:cubicBezTo>
                      <a:pt x="608" y="2584"/>
                      <a:pt x="547" y="1368"/>
                      <a:pt x="1034" y="791"/>
                    </a:cubicBezTo>
                    <a:cubicBezTo>
                      <a:pt x="1216" y="639"/>
                      <a:pt x="1429" y="517"/>
                      <a:pt x="1672" y="517"/>
                    </a:cubicBezTo>
                    <a:cubicBezTo>
                      <a:pt x="1824" y="517"/>
                      <a:pt x="1946" y="426"/>
                      <a:pt x="1946" y="274"/>
                    </a:cubicBezTo>
                    <a:cubicBezTo>
                      <a:pt x="1946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3382476" y="2791543"/>
                <a:ext cx="560824" cy="919179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57243" extrusionOk="0">
                    <a:moveTo>
                      <a:pt x="16782" y="1"/>
                    </a:moveTo>
                    <a:cubicBezTo>
                      <a:pt x="6089" y="1"/>
                      <a:pt x="1623" y="8425"/>
                      <a:pt x="426" y="17880"/>
                    </a:cubicBezTo>
                    <a:cubicBezTo>
                      <a:pt x="1" y="21314"/>
                      <a:pt x="1" y="24932"/>
                      <a:pt x="274" y="28305"/>
                    </a:cubicBezTo>
                    <a:cubicBezTo>
                      <a:pt x="305" y="29096"/>
                      <a:pt x="365" y="29886"/>
                      <a:pt x="487" y="30646"/>
                    </a:cubicBezTo>
                    <a:cubicBezTo>
                      <a:pt x="669" y="32378"/>
                      <a:pt x="973" y="33989"/>
                      <a:pt x="1338" y="35479"/>
                    </a:cubicBezTo>
                    <a:cubicBezTo>
                      <a:pt x="1885" y="38002"/>
                      <a:pt x="2615" y="40069"/>
                      <a:pt x="3375" y="41528"/>
                    </a:cubicBezTo>
                    <a:cubicBezTo>
                      <a:pt x="5533" y="45601"/>
                      <a:pt x="8511" y="47728"/>
                      <a:pt x="11277" y="48731"/>
                    </a:cubicBezTo>
                    <a:cubicBezTo>
                      <a:pt x="13405" y="49533"/>
                      <a:pt x="15401" y="49718"/>
                      <a:pt x="16789" y="49718"/>
                    </a:cubicBezTo>
                    <a:cubicBezTo>
                      <a:pt x="17980" y="49718"/>
                      <a:pt x="18724" y="49582"/>
                      <a:pt x="18724" y="49582"/>
                    </a:cubicBezTo>
                    <a:lnTo>
                      <a:pt x="18724" y="53747"/>
                    </a:lnTo>
                    <a:cubicBezTo>
                      <a:pt x="18876" y="53899"/>
                      <a:pt x="17782" y="57242"/>
                      <a:pt x="25259" y="57242"/>
                    </a:cubicBezTo>
                    <a:cubicBezTo>
                      <a:pt x="32737" y="57242"/>
                      <a:pt x="33892" y="54871"/>
                      <a:pt x="33892" y="54871"/>
                    </a:cubicBezTo>
                    <a:cubicBezTo>
                      <a:pt x="33861" y="54628"/>
                      <a:pt x="33892" y="52956"/>
                      <a:pt x="34257" y="42895"/>
                    </a:cubicBezTo>
                    <a:cubicBezTo>
                      <a:pt x="34439" y="38822"/>
                      <a:pt x="34925" y="33351"/>
                      <a:pt x="34925" y="27698"/>
                    </a:cubicBezTo>
                    <a:cubicBezTo>
                      <a:pt x="34925" y="14597"/>
                      <a:pt x="32342" y="342"/>
                      <a:pt x="17296" y="7"/>
                    </a:cubicBezTo>
                    <a:cubicBezTo>
                      <a:pt x="17123" y="3"/>
                      <a:pt x="16952" y="1"/>
                      <a:pt x="1678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3729992" y="3249904"/>
                <a:ext cx="169375" cy="129423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060" extrusionOk="0">
                    <a:moveTo>
                      <a:pt x="5165" y="0"/>
                    </a:moveTo>
                    <a:cubicBezTo>
                      <a:pt x="2404" y="0"/>
                      <a:pt x="120" y="1701"/>
                      <a:pt x="61" y="3864"/>
                    </a:cubicBezTo>
                    <a:cubicBezTo>
                      <a:pt x="0" y="6113"/>
                      <a:pt x="2280" y="7967"/>
                      <a:pt x="5168" y="8058"/>
                    </a:cubicBezTo>
                    <a:cubicBezTo>
                      <a:pt x="5216" y="8059"/>
                      <a:pt x="5265" y="8060"/>
                      <a:pt x="5313" y="8060"/>
                    </a:cubicBezTo>
                    <a:cubicBezTo>
                      <a:pt x="8106" y="8060"/>
                      <a:pt x="10427" y="6349"/>
                      <a:pt x="10487" y="4168"/>
                    </a:cubicBezTo>
                    <a:cubicBezTo>
                      <a:pt x="10548" y="1949"/>
                      <a:pt x="8268" y="95"/>
                      <a:pt x="5380" y="4"/>
                    </a:cubicBezTo>
                    <a:cubicBezTo>
                      <a:pt x="5308" y="1"/>
                      <a:pt x="5237" y="0"/>
                      <a:pt x="5165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3386875" y="3234826"/>
                <a:ext cx="129841" cy="129407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8059" extrusionOk="0">
                    <a:moveTo>
                      <a:pt x="2949" y="0"/>
                    </a:moveTo>
                    <a:cubicBezTo>
                      <a:pt x="1824" y="0"/>
                      <a:pt x="821" y="244"/>
                      <a:pt x="0" y="669"/>
                    </a:cubicBezTo>
                    <a:cubicBezTo>
                      <a:pt x="213" y="3253"/>
                      <a:pt x="608" y="5684"/>
                      <a:pt x="1094" y="7842"/>
                    </a:cubicBezTo>
                    <a:cubicBezTo>
                      <a:pt x="1581" y="7994"/>
                      <a:pt x="2128" y="8055"/>
                      <a:pt x="2705" y="8055"/>
                    </a:cubicBezTo>
                    <a:cubicBezTo>
                      <a:pt x="2778" y="8058"/>
                      <a:pt x="2850" y="8059"/>
                      <a:pt x="2922" y="8059"/>
                    </a:cubicBezTo>
                    <a:cubicBezTo>
                      <a:pt x="5654" y="8059"/>
                      <a:pt x="7936" y="6387"/>
                      <a:pt x="8025" y="4195"/>
                    </a:cubicBezTo>
                    <a:cubicBezTo>
                      <a:pt x="8085" y="1976"/>
                      <a:pt x="5806" y="122"/>
                      <a:pt x="2949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3667030" y="3583306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3684116" y="3532067"/>
                <a:ext cx="135702" cy="11031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870" extrusionOk="0">
                    <a:moveTo>
                      <a:pt x="8450" y="0"/>
                    </a:moveTo>
                    <a:lnTo>
                      <a:pt x="8450" y="0"/>
                    </a:lnTo>
                    <a:cubicBezTo>
                      <a:pt x="5623" y="2523"/>
                      <a:pt x="1672" y="3496"/>
                      <a:pt x="0" y="3739"/>
                    </a:cubicBezTo>
                    <a:lnTo>
                      <a:pt x="0" y="6870"/>
                    </a:lnTo>
                    <a:cubicBezTo>
                      <a:pt x="4863" y="5745"/>
                      <a:pt x="8450" y="1"/>
                      <a:pt x="8450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3938402" y="3123403"/>
                <a:ext cx="120865" cy="14622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9106" extrusionOk="0">
                    <a:moveTo>
                      <a:pt x="4139" y="1"/>
                    </a:moveTo>
                    <a:cubicBezTo>
                      <a:pt x="1965" y="1"/>
                      <a:pt x="61" y="2106"/>
                      <a:pt x="61" y="2106"/>
                    </a:cubicBezTo>
                    <a:lnTo>
                      <a:pt x="0" y="8702"/>
                    </a:lnTo>
                    <a:cubicBezTo>
                      <a:pt x="672" y="8981"/>
                      <a:pt x="1291" y="9106"/>
                      <a:pt x="1857" y="9106"/>
                    </a:cubicBezTo>
                    <a:cubicBezTo>
                      <a:pt x="6410" y="9106"/>
                      <a:pt x="7526" y="1030"/>
                      <a:pt x="5228" y="192"/>
                    </a:cubicBezTo>
                    <a:cubicBezTo>
                      <a:pt x="4863" y="58"/>
                      <a:pt x="4497" y="1"/>
                      <a:pt x="4139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3962810" y="3157108"/>
                <a:ext cx="66879" cy="32822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2044" extrusionOk="0">
                    <a:moveTo>
                      <a:pt x="2318" y="1"/>
                    </a:moveTo>
                    <a:cubicBezTo>
                      <a:pt x="2266" y="1"/>
                      <a:pt x="2212" y="3"/>
                      <a:pt x="2158" y="7"/>
                    </a:cubicBezTo>
                    <a:cubicBezTo>
                      <a:pt x="1368" y="99"/>
                      <a:pt x="669" y="615"/>
                      <a:pt x="61" y="1618"/>
                    </a:cubicBezTo>
                    <a:cubicBezTo>
                      <a:pt x="0" y="1770"/>
                      <a:pt x="31" y="1922"/>
                      <a:pt x="152" y="1983"/>
                    </a:cubicBezTo>
                    <a:cubicBezTo>
                      <a:pt x="213" y="2044"/>
                      <a:pt x="274" y="2044"/>
                      <a:pt x="304" y="2044"/>
                    </a:cubicBezTo>
                    <a:cubicBezTo>
                      <a:pt x="365" y="2044"/>
                      <a:pt x="486" y="1953"/>
                      <a:pt x="517" y="1922"/>
                    </a:cubicBezTo>
                    <a:cubicBezTo>
                      <a:pt x="1034" y="1102"/>
                      <a:pt x="1581" y="676"/>
                      <a:pt x="2189" y="585"/>
                    </a:cubicBezTo>
                    <a:cubicBezTo>
                      <a:pt x="2226" y="582"/>
                      <a:pt x="2262" y="581"/>
                      <a:pt x="2298" y="581"/>
                    </a:cubicBezTo>
                    <a:cubicBezTo>
                      <a:pt x="3094" y="581"/>
                      <a:pt x="3678" y="1193"/>
                      <a:pt x="3678" y="1193"/>
                    </a:cubicBezTo>
                    <a:cubicBezTo>
                      <a:pt x="3743" y="1242"/>
                      <a:pt x="3817" y="1273"/>
                      <a:pt x="3890" y="1273"/>
                    </a:cubicBezTo>
                    <a:cubicBezTo>
                      <a:pt x="3954" y="1273"/>
                      <a:pt x="4017" y="1249"/>
                      <a:pt x="4073" y="1193"/>
                    </a:cubicBezTo>
                    <a:cubicBezTo>
                      <a:pt x="4134" y="1102"/>
                      <a:pt x="4164" y="950"/>
                      <a:pt x="4073" y="828"/>
                    </a:cubicBezTo>
                    <a:cubicBezTo>
                      <a:pt x="4015" y="770"/>
                      <a:pt x="3300" y="1"/>
                      <a:pt x="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3983299" y="3161122"/>
                <a:ext cx="31264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889" extrusionOk="0">
                    <a:moveTo>
                      <a:pt x="274" y="1"/>
                    </a:moveTo>
                    <a:cubicBezTo>
                      <a:pt x="122" y="1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548" y="548"/>
                      <a:pt x="761" y="609"/>
                      <a:pt x="913" y="791"/>
                    </a:cubicBezTo>
                    <a:cubicBezTo>
                      <a:pt x="1460" y="1368"/>
                      <a:pt x="1338" y="2584"/>
                      <a:pt x="1338" y="2584"/>
                    </a:cubicBezTo>
                    <a:cubicBezTo>
                      <a:pt x="1338" y="2736"/>
                      <a:pt x="1460" y="2888"/>
                      <a:pt x="1612" y="2888"/>
                    </a:cubicBezTo>
                    <a:cubicBezTo>
                      <a:pt x="1733" y="2888"/>
                      <a:pt x="1825" y="2767"/>
                      <a:pt x="1825" y="2675"/>
                    </a:cubicBezTo>
                    <a:cubicBezTo>
                      <a:pt x="1825" y="2584"/>
                      <a:pt x="1946" y="1186"/>
                      <a:pt x="1308" y="457"/>
                    </a:cubicBezTo>
                    <a:cubicBezTo>
                      <a:pt x="1034" y="153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3578200" y="3165908"/>
                <a:ext cx="75181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7758" extrusionOk="0">
                    <a:moveTo>
                      <a:pt x="1403" y="1"/>
                    </a:moveTo>
                    <a:cubicBezTo>
                      <a:pt x="1204" y="1"/>
                      <a:pt x="1060" y="97"/>
                      <a:pt x="1034" y="311"/>
                    </a:cubicBezTo>
                    <a:lnTo>
                      <a:pt x="92" y="5599"/>
                    </a:lnTo>
                    <a:cubicBezTo>
                      <a:pt x="0" y="6146"/>
                      <a:pt x="152" y="6724"/>
                      <a:pt x="547" y="7150"/>
                    </a:cubicBezTo>
                    <a:cubicBezTo>
                      <a:pt x="882" y="7514"/>
                      <a:pt x="1368" y="7757"/>
                      <a:pt x="1915" y="7757"/>
                    </a:cubicBezTo>
                    <a:lnTo>
                      <a:pt x="1976" y="7757"/>
                    </a:lnTo>
                    <a:lnTo>
                      <a:pt x="4317" y="7605"/>
                    </a:lnTo>
                    <a:cubicBezTo>
                      <a:pt x="4529" y="7605"/>
                      <a:pt x="4681" y="7423"/>
                      <a:pt x="4681" y="7180"/>
                    </a:cubicBezTo>
                    <a:cubicBezTo>
                      <a:pt x="4681" y="6967"/>
                      <a:pt x="4499" y="6815"/>
                      <a:pt x="4256" y="6815"/>
                    </a:cubicBezTo>
                    <a:lnTo>
                      <a:pt x="1946" y="6967"/>
                    </a:lnTo>
                    <a:cubicBezTo>
                      <a:pt x="1920" y="6970"/>
                      <a:pt x="1894" y="6971"/>
                      <a:pt x="1868" y="6971"/>
                    </a:cubicBezTo>
                    <a:cubicBezTo>
                      <a:pt x="1590" y="6971"/>
                      <a:pt x="1317" y="6825"/>
                      <a:pt x="1095" y="6602"/>
                    </a:cubicBezTo>
                    <a:cubicBezTo>
                      <a:pt x="882" y="6390"/>
                      <a:pt x="791" y="6055"/>
                      <a:pt x="851" y="5751"/>
                    </a:cubicBezTo>
                    <a:lnTo>
                      <a:pt x="1794" y="463"/>
                    </a:lnTo>
                    <a:cubicBezTo>
                      <a:pt x="1824" y="219"/>
                      <a:pt x="1733" y="37"/>
                      <a:pt x="1490" y="7"/>
                    </a:cubicBezTo>
                    <a:cubicBezTo>
                      <a:pt x="1460" y="3"/>
                      <a:pt x="1431" y="1"/>
                      <a:pt x="14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3677773" y="3093504"/>
                <a:ext cx="120560" cy="6275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3908" extrusionOk="0">
                    <a:moveTo>
                      <a:pt x="1944" y="1"/>
                    </a:moveTo>
                    <a:cubicBezTo>
                      <a:pt x="1597" y="1"/>
                      <a:pt x="1233" y="25"/>
                      <a:pt x="851" y="78"/>
                    </a:cubicBezTo>
                    <a:cubicBezTo>
                      <a:pt x="334" y="139"/>
                      <a:pt x="0" y="595"/>
                      <a:pt x="91" y="1111"/>
                    </a:cubicBezTo>
                    <a:cubicBezTo>
                      <a:pt x="147" y="1559"/>
                      <a:pt x="539" y="1878"/>
                      <a:pt x="980" y="1878"/>
                    </a:cubicBezTo>
                    <a:cubicBezTo>
                      <a:pt x="1018" y="1878"/>
                      <a:pt x="1056" y="1876"/>
                      <a:pt x="1094" y="1871"/>
                    </a:cubicBezTo>
                    <a:cubicBezTo>
                      <a:pt x="1391" y="1830"/>
                      <a:pt x="1673" y="1812"/>
                      <a:pt x="1942" y="1812"/>
                    </a:cubicBezTo>
                    <a:cubicBezTo>
                      <a:pt x="4478" y="1812"/>
                      <a:pt x="5751" y="3460"/>
                      <a:pt x="5806" y="3543"/>
                    </a:cubicBezTo>
                    <a:cubicBezTo>
                      <a:pt x="6018" y="3786"/>
                      <a:pt x="6262" y="3908"/>
                      <a:pt x="6535" y="3908"/>
                    </a:cubicBezTo>
                    <a:cubicBezTo>
                      <a:pt x="6718" y="3908"/>
                      <a:pt x="6930" y="3847"/>
                      <a:pt x="7021" y="3725"/>
                    </a:cubicBezTo>
                    <a:cubicBezTo>
                      <a:pt x="7417" y="3421"/>
                      <a:pt x="7508" y="2874"/>
                      <a:pt x="7204" y="2479"/>
                    </a:cubicBezTo>
                    <a:cubicBezTo>
                      <a:pt x="7149" y="2369"/>
                      <a:pt x="5388" y="1"/>
                      <a:pt x="19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3430311" y="3099092"/>
                <a:ext cx="110813" cy="5716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560" extrusionOk="0">
                    <a:moveTo>
                      <a:pt x="5201" y="1"/>
                    </a:moveTo>
                    <a:cubicBezTo>
                      <a:pt x="4088" y="1"/>
                      <a:pt x="2136" y="280"/>
                      <a:pt x="365" y="2009"/>
                    </a:cubicBezTo>
                    <a:cubicBezTo>
                      <a:pt x="0" y="2374"/>
                      <a:pt x="0" y="2952"/>
                      <a:pt x="335" y="3286"/>
                    </a:cubicBezTo>
                    <a:cubicBezTo>
                      <a:pt x="517" y="3499"/>
                      <a:pt x="760" y="3560"/>
                      <a:pt x="973" y="3560"/>
                    </a:cubicBezTo>
                    <a:cubicBezTo>
                      <a:pt x="1186" y="3560"/>
                      <a:pt x="1429" y="3499"/>
                      <a:pt x="1581" y="3256"/>
                    </a:cubicBezTo>
                    <a:cubicBezTo>
                      <a:pt x="2938" y="1983"/>
                      <a:pt x="4369" y="1791"/>
                      <a:pt x="5142" y="1791"/>
                    </a:cubicBezTo>
                    <a:cubicBezTo>
                      <a:pt x="5476" y="1791"/>
                      <a:pt x="5687" y="1827"/>
                      <a:pt x="5715" y="1827"/>
                    </a:cubicBezTo>
                    <a:cubicBezTo>
                      <a:pt x="5776" y="1838"/>
                      <a:pt x="5837" y="1843"/>
                      <a:pt x="5897" y="1843"/>
                    </a:cubicBezTo>
                    <a:cubicBezTo>
                      <a:pt x="6335" y="1843"/>
                      <a:pt x="6698" y="1556"/>
                      <a:pt x="6779" y="1128"/>
                    </a:cubicBezTo>
                    <a:cubicBezTo>
                      <a:pt x="6900" y="642"/>
                      <a:pt x="6596" y="186"/>
                      <a:pt x="6110" y="64"/>
                    </a:cubicBezTo>
                    <a:cubicBezTo>
                      <a:pt x="6071" y="64"/>
                      <a:pt x="5731" y="1"/>
                      <a:pt x="5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3458620" y="3175767"/>
                <a:ext cx="96168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3770" extrusionOk="0">
                    <a:moveTo>
                      <a:pt x="3146" y="0"/>
                    </a:moveTo>
                    <a:cubicBezTo>
                      <a:pt x="1022" y="0"/>
                      <a:pt x="182" y="2075"/>
                      <a:pt x="31" y="3192"/>
                    </a:cubicBezTo>
                    <a:cubicBezTo>
                      <a:pt x="0" y="3405"/>
                      <a:pt x="152" y="3618"/>
                      <a:pt x="396" y="3648"/>
                    </a:cubicBezTo>
                    <a:cubicBezTo>
                      <a:pt x="414" y="3651"/>
                      <a:pt x="432" y="3652"/>
                      <a:pt x="450" y="3652"/>
                    </a:cubicBezTo>
                    <a:cubicBezTo>
                      <a:pt x="639" y="3652"/>
                      <a:pt x="796" y="3508"/>
                      <a:pt x="851" y="3314"/>
                    </a:cubicBezTo>
                    <a:cubicBezTo>
                      <a:pt x="851" y="3192"/>
                      <a:pt x="1186" y="791"/>
                      <a:pt x="3131" y="791"/>
                    </a:cubicBezTo>
                    <a:lnTo>
                      <a:pt x="3192" y="791"/>
                    </a:lnTo>
                    <a:cubicBezTo>
                      <a:pt x="5137" y="852"/>
                      <a:pt x="5168" y="3283"/>
                      <a:pt x="5168" y="3374"/>
                    </a:cubicBezTo>
                    <a:cubicBezTo>
                      <a:pt x="5168" y="3587"/>
                      <a:pt x="5320" y="3770"/>
                      <a:pt x="5563" y="3770"/>
                    </a:cubicBezTo>
                    <a:cubicBezTo>
                      <a:pt x="5776" y="3770"/>
                      <a:pt x="5988" y="3618"/>
                      <a:pt x="5958" y="3374"/>
                    </a:cubicBezTo>
                    <a:cubicBezTo>
                      <a:pt x="5958" y="2250"/>
                      <a:pt x="5411" y="92"/>
                      <a:pt x="3192" y="0"/>
                    </a:cubicBezTo>
                    <a:cubicBezTo>
                      <a:pt x="3176" y="0"/>
                      <a:pt x="3161" y="0"/>
                      <a:pt x="3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3668492" y="3164045"/>
                <a:ext cx="105931" cy="62014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862" extrusionOk="0">
                    <a:moveTo>
                      <a:pt x="3071" y="1"/>
                    </a:moveTo>
                    <a:cubicBezTo>
                      <a:pt x="700" y="1"/>
                      <a:pt x="1" y="2250"/>
                      <a:pt x="1" y="3436"/>
                    </a:cubicBezTo>
                    <a:cubicBezTo>
                      <a:pt x="1" y="3648"/>
                      <a:pt x="153" y="3861"/>
                      <a:pt x="396" y="3861"/>
                    </a:cubicBezTo>
                    <a:cubicBezTo>
                      <a:pt x="608" y="3861"/>
                      <a:pt x="791" y="3709"/>
                      <a:pt x="791" y="3466"/>
                    </a:cubicBezTo>
                    <a:cubicBezTo>
                      <a:pt x="791" y="3345"/>
                      <a:pt x="852" y="852"/>
                      <a:pt x="3071" y="852"/>
                    </a:cubicBezTo>
                    <a:cubicBezTo>
                      <a:pt x="5350" y="852"/>
                      <a:pt x="5745" y="3405"/>
                      <a:pt x="5745" y="3496"/>
                    </a:cubicBezTo>
                    <a:cubicBezTo>
                      <a:pt x="5745" y="3709"/>
                      <a:pt x="5928" y="3861"/>
                      <a:pt x="6110" y="3861"/>
                    </a:cubicBezTo>
                    <a:lnTo>
                      <a:pt x="6201" y="3831"/>
                    </a:lnTo>
                    <a:cubicBezTo>
                      <a:pt x="6444" y="3800"/>
                      <a:pt x="6596" y="3618"/>
                      <a:pt x="6536" y="3375"/>
                    </a:cubicBezTo>
                    <a:cubicBezTo>
                      <a:pt x="6384" y="2220"/>
                      <a:pt x="5472" y="1"/>
                      <a:pt x="30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3578200" y="3325118"/>
                <a:ext cx="113735" cy="51946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3235" extrusionOk="0">
                    <a:moveTo>
                      <a:pt x="6991" y="1"/>
                    </a:moveTo>
                    <a:lnTo>
                      <a:pt x="0" y="639"/>
                    </a:lnTo>
                    <a:cubicBezTo>
                      <a:pt x="0" y="639"/>
                      <a:pt x="1072" y="3234"/>
                      <a:pt x="3787" y="3234"/>
                    </a:cubicBezTo>
                    <a:cubicBezTo>
                      <a:pt x="3890" y="3234"/>
                      <a:pt x="3996" y="3230"/>
                      <a:pt x="4104" y="3222"/>
                    </a:cubicBezTo>
                    <a:cubicBezTo>
                      <a:pt x="7082" y="3010"/>
                      <a:pt x="6991" y="1"/>
                      <a:pt x="6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3679716" y="3508269"/>
                <a:ext cx="158648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5130" extrusionOk="0">
                    <a:moveTo>
                      <a:pt x="9577" y="1"/>
                    </a:moveTo>
                    <a:cubicBezTo>
                      <a:pt x="9500" y="1"/>
                      <a:pt x="9430" y="41"/>
                      <a:pt x="9393" y="114"/>
                    </a:cubicBezTo>
                    <a:cubicBezTo>
                      <a:pt x="9332" y="145"/>
                      <a:pt x="7022" y="3762"/>
                      <a:pt x="213" y="4643"/>
                    </a:cubicBezTo>
                    <a:cubicBezTo>
                      <a:pt x="61" y="4643"/>
                      <a:pt x="1" y="4765"/>
                      <a:pt x="1" y="4887"/>
                    </a:cubicBezTo>
                    <a:cubicBezTo>
                      <a:pt x="1" y="5069"/>
                      <a:pt x="122" y="5130"/>
                      <a:pt x="213" y="5130"/>
                    </a:cubicBezTo>
                    <a:cubicBezTo>
                      <a:pt x="7326" y="4248"/>
                      <a:pt x="9697" y="570"/>
                      <a:pt x="9788" y="388"/>
                    </a:cubicBezTo>
                    <a:cubicBezTo>
                      <a:pt x="9879" y="266"/>
                      <a:pt x="9849" y="114"/>
                      <a:pt x="9727" y="54"/>
                    </a:cubicBezTo>
                    <a:cubicBezTo>
                      <a:pt x="9679" y="18"/>
                      <a:pt x="9627" y="1"/>
                      <a:pt x="9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3255091" y="2734234"/>
                <a:ext cx="722748" cy="313057"/>
              </a:xfrm>
              <a:custGeom>
                <a:avLst/>
                <a:gdLst/>
                <a:ahLst/>
                <a:cxnLst/>
                <a:rect l="l" t="t" r="r" b="b"/>
                <a:pathLst>
                  <a:path w="45010" h="19496" extrusionOk="0">
                    <a:moveTo>
                      <a:pt x="32242" y="1"/>
                    </a:moveTo>
                    <a:cubicBezTo>
                      <a:pt x="28381" y="1"/>
                      <a:pt x="25077" y="2452"/>
                      <a:pt x="25077" y="2452"/>
                    </a:cubicBezTo>
                    <a:cubicBezTo>
                      <a:pt x="25077" y="2452"/>
                      <a:pt x="22739" y="190"/>
                      <a:pt x="18696" y="190"/>
                    </a:cubicBezTo>
                    <a:cubicBezTo>
                      <a:pt x="17625" y="190"/>
                      <a:pt x="16435" y="349"/>
                      <a:pt x="15137" y="749"/>
                    </a:cubicBezTo>
                    <a:cubicBezTo>
                      <a:pt x="8967" y="2695"/>
                      <a:pt x="8025" y="5917"/>
                      <a:pt x="8025" y="5917"/>
                    </a:cubicBezTo>
                    <a:cubicBezTo>
                      <a:pt x="8025" y="5917"/>
                      <a:pt x="0" y="8774"/>
                      <a:pt x="1429" y="12968"/>
                    </a:cubicBezTo>
                    <a:cubicBezTo>
                      <a:pt x="2001" y="14661"/>
                      <a:pt x="3051" y="15168"/>
                      <a:pt x="4105" y="15168"/>
                    </a:cubicBezTo>
                    <a:cubicBezTo>
                      <a:pt x="5681" y="15168"/>
                      <a:pt x="7265" y="14032"/>
                      <a:pt x="7265" y="14032"/>
                    </a:cubicBezTo>
                    <a:lnTo>
                      <a:pt x="7265" y="14032"/>
                    </a:lnTo>
                    <a:cubicBezTo>
                      <a:pt x="7265" y="14033"/>
                      <a:pt x="6870" y="17467"/>
                      <a:pt x="15077" y="19108"/>
                    </a:cubicBezTo>
                    <a:cubicBezTo>
                      <a:pt x="16444" y="19382"/>
                      <a:pt x="17677" y="19496"/>
                      <a:pt x="18782" y="19496"/>
                    </a:cubicBezTo>
                    <a:cubicBezTo>
                      <a:pt x="24305" y="19496"/>
                      <a:pt x="26627" y="16646"/>
                      <a:pt x="26627" y="16646"/>
                    </a:cubicBezTo>
                    <a:cubicBezTo>
                      <a:pt x="28366" y="18699"/>
                      <a:pt x="30538" y="19284"/>
                      <a:pt x="32449" y="19284"/>
                    </a:cubicBezTo>
                    <a:cubicBezTo>
                      <a:pt x="34980" y="19284"/>
                      <a:pt x="37053" y="18257"/>
                      <a:pt x="37053" y="18257"/>
                    </a:cubicBezTo>
                    <a:cubicBezTo>
                      <a:pt x="38081" y="18806"/>
                      <a:pt x="38993" y="19040"/>
                      <a:pt x="39797" y="19040"/>
                    </a:cubicBezTo>
                    <a:cubicBezTo>
                      <a:pt x="43628" y="19040"/>
                      <a:pt x="45010" y="13711"/>
                      <a:pt x="44834" y="11601"/>
                    </a:cubicBezTo>
                    <a:cubicBezTo>
                      <a:pt x="44621" y="9139"/>
                      <a:pt x="40335" y="8561"/>
                      <a:pt x="40335" y="8561"/>
                    </a:cubicBezTo>
                    <a:cubicBezTo>
                      <a:pt x="40335" y="8561"/>
                      <a:pt x="38998" y="1509"/>
                      <a:pt x="34348" y="263"/>
                    </a:cubicBezTo>
                    <a:cubicBezTo>
                      <a:pt x="33638" y="79"/>
                      <a:pt x="32931" y="1"/>
                      <a:pt x="32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3412744" y="2919537"/>
                <a:ext cx="248442" cy="78585"/>
              </a:xfrm>
              <a:custGeom>
                <a:avLst/>
                <a:gdLst/>
                <a:ahLst/>
                <a:cxnLst/>
                <a:rect l="l" t="t" r="r" b="b"/>
                <a:pathLst>
                  <a:path w="15472" h="4894" extrusionOk="0">
                    <a:moveTo>
                      <a:pt x="327" y="1"/>
                    </a:moveTo>
                    <a:cubicBezTo>
                      <a:pt x="283" y="1"/>
                      <a:pt x="242" y="11"/>
                      <a:pt x="213" y="30"/>
                    </a:cubicBezTo>
                    <a:cubicBezTo>
                      <a:pt x="61" y="121"/>
                      <a:pt x="0" y="304"/>
                      <a:pt x="91" y="425"/>
                    </a:cubicBezTo>
                    <a:cubicBezTo>
                      <a:pt x="183" y="547"/>
                      <a:pt x="2037" y="3678"/>
                      <a:pt x="6353" y="4681"/>
                    </a:cubicBezTo>
                    <a:cubicBezTo>
                      <a:pt x="7113" y="4833"/>
                      <a:pt x="7842" y="4893"/>
                      <a:pt x="8572" y="4893"/>
                    </a:cubicBezTo>
                    <a:cubicBezTo>
                      <a:pt x="12098" y="4893"/>
                      <a:pt x="15137" y="3222"/>
                      <a:pt x="15289" y="3161"/>
                    </a:cubicBezTo>
                    <a:cubicBezTo>
                      <a:pt x="15441" y="3070"/>
                      <a:pt x="15472" y="2887"/>
                      <a:pt x="15411" y="2766"/>
                    </a:cubicBezTo>
                    <a:cubicBezTo>
                      <a:pt x="15354" y="2671"/>
                      <a:pt x="15261" y="2623"/>
                      <a:pt x="15170" y="2623"/>
                    </a:cubicBezTo>
                    <a:cubicBezTo>
                      <a:pt x="15115" y="2623"/>
                      <a:pt x="15061" y="2640"/>
                      <a:pt x="15016" y="2675"/>
                    </a:cubicBezTo>
                    <a:cubicBezTo>
                      <a:pt x="14990" y="2700"/>
                      <a:pt x="11979" y="4365"/>
                      <a:pt x="8588" y="4365"/>
                    </a:cubicBezTo>
                    <a:cubicBezTo>
                      <a:pt x="7902" y="4365"/>
                      <a:pt x="7200" y="4297"/>
                      <a:pt x="6505" y="4134"/>
                    </a:cubicBezTo>
                    <a:cubicBezTo>
                      <a:pt x="2371" y="3222"/>
                      <a:pt x="578" y="182"/>
                      <a:pt x="578" y="152"/>
                    </a:cubicBezTo>
                    <a:cubicBezTo>
                      <a:pt x="536" y="48"/>
                      <a:pt x="424" y="1"/>
                      <a:pt x="3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3421030" y="2837018"/>
                <a:ext cx="97148" cy="68373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4258" extrusionOk="0">
                    <a:moveTo>
                      <a:pt x="332" y="1"/>
                    </a:moveTo>
                    <a:cubicBezTo>
                      <a:pt x="271" y="1"/>
                      <a:pt x="206" y="23"/>
                      <a:pt x="153" y="63"/>
                    </a:cubicBezTo>
                    <a:cubicBezTo>
                      <a:pt x="1" y="124"/>
                      <a:pt x="1" y="306"/>
                      <a:pt x="62" y="427"/>
                    </a:cubicBezTo>
                    <a:cubicBezTo>
                      <a:pt x="183" y="579"/>
                      <a:pt x="2737" y="4045"/>
                      <a:pt x="5746" y="4257"/>
                    </a:cubicBezTo>
                    <a:cubicBezTo>
                      <a:pt x="5898" y="4257"/>
                      <a:pt x="5989" y="4166"/>
                      <a:pt x="6050" y="4045"/>
                    </a:cubicBezTo>
                    <a:cubicBezTo>
                      <a:pt x="6050" y="3893"/>
                      <a:pt x="5928" y="3741"/>
                      <a:pt x="5776" y="3741"/>
                    </a:cubicBezTo>
                    <a:cubicBezTo>
                      <a:pt x="3040" y="3497"/>
                      <a:pt x="578" y="154"/>
                      <a:pt x="518" y="124"/>
                    </a:cubicBezTo>
                    <a:cubicBezTo>
                      <a:pt x="483" y="38"/>
                      <a:pt x="411" y="1"/>
                      <a:pt x="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3624077" y="2807199"/>
                <a:ext cx="148885" cy="46936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2923" extrusionOk="0">
                    <a:moveTo>
                      <a:pt x="6333" y="0"/>
                    </a:moveTo>
                    <a:cubicBezTo>
                      <a:pt x="2486" y="0"/>
                      <a:pt x="147" y="2442"/>
                      <a:pt x="122" y="2467"/>
                    </a:cubicBezTo>
                    <a:cubicBezTo>
                      <a:pt x="1" y="2588"/>
                      <a:pt x="1" y="2740"/>
                      <a:pt x="122" y="2862"/>
                    </a:cubicBezTo>
                    <a:cubicBezTo>
                      <a:pt x="153" y="2892"/>
                      <a:pt x="244" y="2923"/>
                      <a:pt x="304" y="2923"/>
                    </a:cubicBezTo>
                    <a:cubicBezTo>
                      <a:pt x="396" y="2923"/>
                      <a:pt x="456" y="2892"/>
                      <a:pt x="548" y="2862"/>
                    </a:cubicBezTo>
                    <a:cubicBezTo>
                      <a:pt x="573" y="2837"/>
                      <a:pt x="2747" y="540"/>
                      <a:pt x="6348" y="540"/>
                    </a:cubicBezTo>
                    <a:cubicBezTo>
                      <a:pt x="7135" y="540"/>
                      <a:pt x="7991" y="650"/>
                      <a:pt x="8906" y="917"/>
                    </a:cubicBezTo>
                    <a:cubicBezTo>
                      <a:pt x="8932" y="922"/>
                      <a:pt x="8957" y="924"/>
                      <a:pt x="8982" y="924"/>
                    </a:cubicBezTo>
                    <a:cubicBezTo>
                      <a:pt x="9106" y="924"/>
                      <a:pt x="9216" y="861"/>
                      <a:pt x="9241" y="734"/>
                    </a:cubicBezTo>
                    <a:cubicBezTo>
                      <a:pt x="9271" y="582"/>
                      <a:pt x="9210" y="430"/>
                      <a:pt x="9058" y="400"/>
                    </a:cubicBezTo>
                    <a:cubicBezTo>
                      <a:pt x="8084" y="117"/>
                      <a:pt x="7172" y="0"/>
                      <a:pt x="63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3702662" y="2905102"/>
                <a:ext cx="218671" cy="7789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851" extrusionOk="0">
                    <a:moveTo>
                      <a:pt x="334" y="1"/>
                    </a:moveTo>
                    <a:cubicBezTo>
                      <a:pt x="271" y="1"/>
                      <a:pt x="206" y="25"/>
                      <a:pt x="152" y="78"/>
                    </a:cubicBezTo>
                    <a:cubicBezTo>
                      <a:pt x="61" y="139"/>
                      <a:pt x="0" y="321"/>
                      <a:pt x="122" y="443"/>
                    </a:cubicBezTo>
                    <a:cubicBezTo>
                      <a:pt x="274" y="625"/>
                      <a:pt x="3739" y="4850"/>
                      <a:pt x="7569" y="4850"/>
                    </a:cubicBezTo>
                    <a:cubicBezTo>
                      <a:pt x="7751" y="4850"/>
                      <a:pt x="7964" y="4820"/>
                      <a:pt x="8177" y="4820"/>
                    </a:cubicBezTo>
                    <a:cubicBezTo>
                      <a:pt x="12250" y="4334"/>
                      <a:pt x="13496" y="2206"/>
                      <a:pt x="13526" y="2115"/>
                    </a:cubicBezTo>
                    <a:cubicBezTo>
                      <a:pt x="13618" y="1963"/>
                      <a:pt x="13526" y="1811"/>
                      <a:pt x="13435" y="1750"/>
                    </a:cubicBezTo>
                    <a:cubicBezTo>
                      <a:pt x="13391" y="1723"/>
                      <a:pt x="13346" y="1712"/>
                      <a:pt x="13303" y="1712"/>
                    </a:cubicBezTo>
                    <a:cubicBezTo>
                      <a:pt x="13199" y="1712"/>
                      <a:pt x="13104" y="1777"/>
                      <a:pt x="13040" y="1841"/>
                    </a:cubicBezTo>
                    <a:cubicBezTo>
                      <a:pt x="13040" y="1841"/>
                      <a:pt x="11855" y="3786"/>
                      <a:pt x="8116" y="4242"/>
                    </a:cubicBezTo>
                    <a:cubicBezTo>
                      <a:pt x="7936" y="4264"/>
                      <a:pt x="7757" y="4274"/>
                      <a:pt x="7578" y="4274"/>
                    </a:cubicBezTo>
                    <a:cubicBezTo>
                      <a:pt x="3996" y="4274"/>
                      <a:pt x="576" y="137"/>
                      <a:pt x="547" y="109"/>
                    </a:cubicBezTo>
                    <a:cubicBezTo>
                      <a:pt x="496" y="40"/>
                      <a:pt x="416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3296584" y="2876086"/>
                <a:ext cx="85908" cy="6005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3740" extrusionOk="0">
                    <a:moveTo>
                      <a:pt x="5076" y="1"/>
                    </a:moveTo>
                    <a:cubicBezTo>
                      <a:pt x="2553" y="1"/>
                      <a:pt x="182" y="3162"/>
                      <a:pt x="61" y="3314"/>
                    </a:cubicBezTo>
                    <a:cubicBezTo>
                      <a:pt x="0" y="3435"/>
                      <a:pt x="30" y="3618"/>
                      <a:pt x="152" y="3709"/>
                    </a:cubicBezTo>
                    <a:cubicBezTo>
                      <a:pt x="182" y="3739"/>
                      <a:pt x="274" y="3739"/>
                      <a:pt x="304" y="3739"/>
                    </a:cubicBezTo>
                    <a:cubicBezTo>
                      <a:pt x="365" y="3739"/>
                      <a:pt x="456" y="3709"/>
                      <a:pt x="517" y="3618"/>
                    </a:cubicBezTo>
                    <a:cubicBezTo>
                      <a:pt x="517" y="3587"/>
                      <a:pt x="2796" y="548"/>
                      <a:pt x="5076" y="548"/>
                    </a:cubicBezTo>
                    <a:cubicBezTo>
                      <a:pt x="5228" y="548"/>
                      <a:pt x="5350" y="426"/>
                      <a:pt x="5350" y="274"/>
                    </a:cubicBezTo>
                    <a:cubicBezTo>
                      <a:pt x="5350" y="122"/>
                      <a:pt x="5228" y="1"/>
                      <a:pt x="50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3829564" y="3009331"/>
                <a:ext cx="126902" cy="306040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19059" extrusionOk="0">
                    <a:moveTo>
                      <a:pt x="5684" y="1"/>
                    </a:moveTo>
                    <a:lnTo>
                      <a:pt x="0" y="1277"/>
                    </a:lnTo>
                    <a:cubicBezTo>
                      <a:pt x="0" y="1277"/>
                      <a:pt x="4408" y="18329"/>
                      <a:pt x="7599" y="19059"/>
                    </a:cubicBezTo>
                    <a:cubicBezTo>
                      <a:pt x="7599" y="19059"/>
                      <a:pt x="7903" y="6718"/>
                      <a:pt x="56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3872021" y="3049362"/>
                <a:ext cx="57117" cy="177676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1065" extrusionOk="0">
                    <a:moveTo>
                      <a:pt x="244" y="0"/>
                    </a:moveTo>
                    <a:cubicBezTo>
                      <a:pt x="92" y="0"/>
                      <a:pt x="1" y="152"/>
                      <a:pt x="31" y="304"/>
                    </a:cubicBezTo>
                    <a:cubicBezTo>
                      <a:pt x="61" y="608"/>
                      <a:pt x="1034" y="8207"/>
                      <a:pt x="3040" y="10942"/>
                    </a:cubicBezTo>
                    <a:cubicBezTo>
                      <a:pt x="3101" y="11034"/>
                      <a:pt x="3192" y="11064"/>
                      <a:pt x="3253" y="11064"/>
                    </a:cubicBezTo>
                    <a:cubicBezTo>
                      <a:pt x="3283" y="11064"/>
                      <a:pt x="3374" y="11064"/>
                      <a:pt x="3405" y="11034"/>
                    </a:cubicBezTo>
                    <a:cubicBezTo>
                      <a:pt x="3557" y="10942"/>
                      <a:pt x="3557" y="10760"/>
                      <a:pt x="3496" y="10638"/>
                    </a:cubicBezTo>
                    <a:cubicBezTo>
                      <a:pt x="1581" y="8024"/>
                      <a:pt x="548" y="304"/>
                      <a:pt x="548" y="243"/>
                    </a:cubicBezTo>
                    <a:cubicBezTo>
                      <a:pt x="548" y="91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3363447" y="2980540"/>
                <a:ext cx="65900" cy="24405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5199" extrusionOk="0">
                    <a:moveTo>
                      <a:pt x="1672" y="0"/>
                    </a:moveTo>
                    <a:cubicBezTo>
                      <a:pt x="1642" y="0"/>
                      <a:pt x="0" y="12645"/>
                      <a:pt x="1155" y="15198"/>
                    </a:cubicBezTo>
                    <a:cubicBezTo>
                      <a:pt x="1155" y="15198"/>
                      <a:pt x="4043" y="5046"/>
                      <a:pt x="4104" y="2341"/>
                    </a:cubicBez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3390777" y="3030816"/>
                <a:ext cx="14163" cy="8102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046" extrusionOk="0">
                    <a:moveTo>
                      <a:pt x="608" y="0"/>
                    </a:moveTo>
                    <a:cubicBezTo>
                      <a:pt x="456" y="0"/>
                      <a:pt x="365" y="91"/>
                      <a:pt x="365" y="243"/>
                    </a:cubicBezTo>
                    <a:cubicBezTo>
                      <a:pt x="365" y="304"/>
                      <a:pt x="365" y="3374"/>
                      <a:pt x="61" y="4711"/>
                    </a:cubicBezTo>
                    <a:cubicBezTo>
                      <a:pt x="0" y="4863"/>
                      <a:pt x="92" y="5015"/>
                      <a:pt x="244" y="5046"/>
                    </a:cubicBezTo>
                    <a:lnTo>
                      <a:pt x="335" y="5046"/>
                    </a:lnTo>
                    <a:cubicBezTo>
                      <a:pt x="487" y="5046"/>
                      <a:pt x="578" y="4924"/>
                      <a:pt x="578" y="4803"/>
                    </a:cubicBezTo>
                    <a:cubicBezTo>
                      <a:pt x="882" y="3435"/>
                      <a:pt x="882" y="365"/>
                      <a:pt x="882" y="243"/>
                    </a:cubicBezTo>
                    <a:cubicBezTo>
                      <a:pt x="882" y="91"/>
                      <a:pt x="760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38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158" y="3172990"/>
            <a:ext cx="6337924" cy="15234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114300" indent="0" algn="just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từ hình khối, vật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19798" r="10862" b="12929"/>
          <a:stretch/>
        </p:blipFill>
        <p:spPr>
          <a:xfrm>
            <a:off x="1184562" y="187036"/>
            <a:ext cx="1995056" cy="2863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-204" r="6913" b="26870"/>
          <a:stretch/>
        </p:blipFill>
        <p:spPr>
          <a:xfrm>
            <a:off x="3377044" y="187036"/>
            <a:ext cx="1854049" cy="287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10909" r="10942" b="19394"/>
          <a:stretch/>
        </p:blipFill>
        <p:spPr>
          <a:xfrm>
            <a:off x="5428519" y="187036"/>
            <a:ext cx="2416617" cy="2894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241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47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Các bước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tạo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dáng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nhân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vật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bằng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đất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nặn</a:t>
            </a:r>
            <a:endParaRPr sz="26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32114" r="16022" b="21197"/>
          <a:stretch/>
        </p:blipFill>
        <p:spPr>
          <a:xfrm>
            <a:off x="133871" y="1288472"/>
            <a:ext cx="4510865" cy="2826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3624" r="27045" b="21400"/>
          <a:stretch/>
        </p:blipFill>
        <p:spPr>
          <a:xfrm>
            <a:off x="4769427" y="1288472"/>
            <a:ext cx="4198994" cy="2855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63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9"/>
          <p:cNvSpPr txBox="1">
            <a:spLocks noGrp="1"/>
          </p:cNvSpPr>
          <p:nvPr>
            <p:ph type="ctrTitle"/>
          </p:nvPr>
        </p:nvSpPr>
        <p:spPr>
          <a:xfrm>
            <a:off x="3092825" y="578319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400" dirty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Hoạt động </a:t>
            </a:r>
            <a:r>
              <a:rPr lang="en-US" sz="5400" dirty="0" smtClean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2:</a:t>
            </a:r>
            <a:endParaRPr sz="5400" dirty="0">
              <a:solidFill>
                <a:schemeClr val="dk2"/>
              </a:solidFill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698" name="Google Shape;698;p39"/>
          <p:cNvSpPr txBox="1">
            <a:spLocks noGrp="1"/>
          </p:cNvSpPr>
          <p:nvPr>
            <p:ph type="subTitle" idx="1"/>
          </p:nvPr>
        </p:nvSpPr>
        <p:spPr>
          <a:xfrm>
            <a:off x="3244929" y="1838527"/>
            <a:ext cx="481395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Kiến tạo kiến thức – Kĩ năng </a:t>
            </a:r>
            <a:endParaRPr sz="2800" dirty="0"/>
          </a:p>
        </p:txBody>
      </p:sp>
      <p:grpSp>
        <p:nvGrpSpPr>
          <p:cNvPr id="699" name="Google Shape;699;p39"/>
          <p:cNvGrpSpPr/>
          <p:nvPr/>
        </p:nvGrpSpPr>
        <p:grpSpPr>
          <a:xfrm>
            <a:off x="424473" y="138605"/>
            <a:ext cx="3232513" cy="5023697"/>
            <a:chOff x="424473" y="138605"/>
            <a:chExt cx="3232513" cy="5023697"/>
          </a:xfrm>
        </p:grpSpPr>
        <p:grpSp>
          <p:nvGrpSpPr>
            <p:cNvPr id="700" name="Google Shape;700;p39"/>
            <p:cNvGrpSpPr/>
            <p:nvPr/>
          </p:nvGrpSpPr>
          <p:grpSpPr>
            <a:xfrm>
              <a:off x="500683" y="1178435"/>
              <a:ext cx="3147238" cy="3983867"/>
              <a:chOff x="348308" y="1476452"/>
              <a:chExt cx="2896942" cy="3667035"/>
            </a:xfrm>
          </p:grpSpPr>
          <p:sp>
            <p:nvSpPr>
              <p:cNvPr id="701" name="Google Shape;701;p39"/>
              <p:cNvSpPr/>
              <p:nvPr/>
            </p:nvSpPr>
            <p:spPr>
              <a:xfrm>
                <a:off x="755205" y="4277503"/>
                <a:ext cx="1251541" cy="862180"/>
              </a:xfrm>
              <a:custGeom>
                <a:avLst/>
                <a:gdLst/>
                <a:ahLst/>
                <a:cxnLst/>
                <a:rect l="l" t="t" r="r" b="b"/>
                <a:pathLst>
                  <a:path w="26978" h="18585" extrusionOk="0">
                    <a:moveTo>
                      <a:pt x="25538" y="0"/>
                    </a:moveTo>
                    <a:lnTo>
                      <a:pt x="1440" y="638"/>
                    </a:lnTo>
                    <a:cubicBezTo>
                      <a:pt x="1440" y="638"/>
                      <a:pt x="0" y="10129"/>
                      <a:pt x="1042" y="18584"/>
                    </a:cubicBezTo>
                    <a:lnTo>
                      <a:pt x="25942" y="18584"/>
                    </a:lnTo>
                    <a:cubicBezTo>
                      <a:pt x="25942" y="18584"/>
                      <a:pt x="26978" y="4944"/>
                      <a:pt x="255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1240317" y="4704719"/>
                <a:ext cx="280342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378" extrusionOk="0">
                    <a:moveTo>
                      <a:pt x="6022" y="1"/>
                    </a:moveTo>
                    <a:cubicBezTo>
                      <a:pt x="4869" y="146"/>
                      <a:pt x="3720" y="191"/>
                      <a:pt x="2740" y="191"/>
                    </a:cubicBezTo>
                    <a:cubicBezTo>
                      <a:pt x="1172" y="191"/>
                      <a:pt x="38" y="76"/>
                      <a:pt x="22" y="76"/>
                    </a:cubicBezTo>
                    <a:lnTo>
                      <a:pt x="1" y="261"/>
                    </a:lnTo>
                    <a:cubicBezTo>
                      <a:pt x="22" y="261"/>
                      <a:pt x="1153" y="378"/>
                      <a:pt x="2723" y="378"/>
                    </a:cubicBezTo>
                    <a:cubicBezTo>
                      <a:pt x="3834" y="378"/>
                      <a:pt x="4945" y="316"/>
                      <a:pt x="6043" y="186"/>
                    </a:cubicBezTo>
                    <a:lnTo>
                      <a:pt x="60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1376197" y="4722533"/>
                <a:ext cx="8629" cy="417149"/>
              </a:xfrm>
              <a:custGeom>
                <a:avLst/>
                <a:gdLst/>
                <a:ahLst/>
                <a:cxnLst/>
                <a:rect l="l" t="t" r="r" b="b"/>
                <a:pathLst>
                  <a:path w="186" h="8992" extrusionOk="0">
                    <a:moveTo>
                      <a:pt x="0" y="1"/>
                    </a:moveTo>
                    <a:lnTo>
                      <a:pt x="0" y="8991"/>
                    </a:lnTo>
                    <a:lnTo>
                      <a:pt x="185" y="8991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9"/>
              <p:cNvSpPr/>
              <p:nvPr/>
            </p:nvSpPr>
            <p:spPr>
              <a:xfrm>
                <a:off x="1288703" y="4450820"/>
                <a:ext cx="174709" cy="12289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649" extrusionOk="0">
                    <a:moveTo>
                      <a:pt x="2010" y="193"/>
                    </a:moveTo>
                    <a:lnTo>
                      <a:pt x="2010" y="193"/>
                    </a:lnTo>
                    <a:cubicBezTo>
                      <a:pt x="2538" y="269"/>
                      <a:pt x="3313" y="982"/>
                      <a:pt x="3484" y="1586"/>
                    </a:cubicBezTo>
                    <a:cubicBezTo>
                      <a:pt x="3559" y="1867"/>
                      <a:pt x="3498" y="2066"/>
                      <a:pt x="3299" y="2175"/>
                    </a:cubicBezTo>
                    <a:cubicBezTo>
                      <a:pt x="3250" y="2205"/>
                      <a:pt x="3193" y="2221"/>
                      <a:pt x="3135" y="2221"/>
                    </a:cubicBezTo>
                    <a:cubicBezTo>
                      <a:pt x="3088" y="2221"/>
                      <a:pt x="3040" y="2211"/>
                      <a:pt x="2997" y="2189"/>
                    </a:cubicBezTo>
                    <a:cubicBezTo>
                      <a:pt x="2538" y="1983"/>
                      <a:pt x="2154" y="776"/>
                      <a:pt x="2010" y="193"/>
                    </a:cubicBezTo>
                    <a:close/>
                    <a:moveTo>
                      <a:pt x="1742" y="303"/>
                    </a:moveTo>
                    <a:lnTo>
                      <a:pt x="1742" y="303"/>
                    </a:lnTo>
                    <a:cubicBezTo>
                      <a:pt x="1530" y="1023"/>
                      <a:pt x="1056" y="2347"/>
                      <a:pt x="618" y="2456"/>
                    </a:cubicBezTo>
                    <a:cubicBezTo>
                      <a:pt x="608" y="2458"/>
                      <a:pt x="593" y="2461"/>
                      <a:pt x="573" y="2461"/>
                    </a:cubicBezTo>
                    <a:cubicBezTo>
                      <a:pt x="523" y="2461"/>
                      <a:pt x="442" y="2442"/>
                      <a:pt x="343" y="2333"/>
                    </a:cubicBezTo>
                    <a:cubicBezTo>
                      <a:pt x="240" y="2223"/>
                      <a:pt x="192" y="2059"/>
                      <a:pt x="220" y="1908"/>
                    </a:cubicBezTo>
                    <a:cubicBezTo>
                      <a:pt x="316" y="1291"/>
                      <a:pt x="1310" y="584"/>
                      <a:pt x="1742" y="303"/>
                    </a:cubicBezTo>
                    <a:close/>
                    <a:moveTo>
                      <a:pt x="1931" y="0"/>
                    </a:moveTo>
                    <a:cubicBezTo>
                      <a:pt x="1918" y="0"/>
                      <a:pt x="1906" y="1"/>
                      <a:pt x="1893" y="1"/>
                    </a:cubicBezTo>
                    <a:lnTo>
                      <a:pt x="1879" y="1"/>
                    </a:lnTo>
                    <a:cubicBezTo>
                      <a:pt x="1872" y="8"/>
                      <a:pt x="1866" y="8"/>
                      <a:pt x="1859" y="15"/>
                    </a:cubicBezTo>
                    <a:lnTo>
                      <a:pt x="1852" y="15"/>
                    </a:lnTo>
                    <a:cubicBezTo>
                      <a:pt x="1776" y="56"/>
                      <a:pt x="172" y="1010"/>
                      <a:pt x="35" y="1880"/>
                    </a:cubicBezTo>
                    <a:cubicBezTo>
                      <a:pt x="0" y="2086"/>
                      <a:pt x="62" y="2299"/>
                      <a:pt x="206" y="2456"/>
                    </a:cubicBezTo>
                    <a:cubicBezTo>
                      <a:pt x="295" y="2573"/>
                      <a:pt x="426" y="2642"/>
                      <a:pt x="570" y="2648"/>
                    </a:cubicBezTo>
                    <a:cubicBezTo>
                      <a:pt x="597" y="2648"/>
                      <a:pt x="624" y="2642"/>
                      <a:pt x="659" y="2635"/>
                    </a:cubicBezTo>
                    <a:cubicBezTo>
                      <a:pt x="1214" y="2504"/>
                      <a:pt x="1687" y="1126"/>
                      <a:pt x="1886" y="454"/>
                    </a:cubicBezTo>
                    <a:cubicBezTo>
                      <a:pt x="2044" y="1030"/>
                      <a:pt x="2407" y="2134"/>
                      <a:pt x="2922" y="2360"/>
                    </a:cubicBezTo>
                    <a:cubicBezTo>
                      <a:pt x="2990" y="2392"/>
                      <a:pt x="3065" y="2407"/>
                      <a:pt x="3138" y="2407"/>
                    </a:cubicBezTo>
                    <a:cubicBezTo>
                      <a:pt x="3226" y="2407"/>
                      <a:pt x="3313" y="2385"/>
                      <a:pt x="3388" y="2340"/>
                    </a:cubicBezTo>
                    <a:cubicBezTo>
                      <a:pt x="3669" y="2182"/>
                      <a:pt x="3765" y="1901"/>
                      <a:pt x="3662" y="1538"/>
                    </a:cubicBezTo>
                    <a:cubicBezTo>
                      <a:pt x="3474" y="871"/>
                      <a:pt x="2592" y="0"/>
                      <a:pt x="1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1320203" y="4450820"/>
                <a:ext cx="115189" cy="166451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3588" extrusionOk="0">
                    <a:moveTo>
                      <a:pt x="1209" y="1"/>
                    </a:moveTo>
                    <a:cubicBezTo>
                      <a:pt x="1160" y="1"/>
                      <a:pt x="1125" y="40"/>
                      <a:pt x="1125" y="91"/>
                    </a:cubicBezTo>
                    <a:cubicBezTo>
                      <a:pt x="1118" y="97"/>
                      <a:pt x="1118" y="132"/>
                      <a:pt x="1118" y="180"/>
                    </a:cubicBezTo>
                    <a:cubicBezTo>
                      <a:pt x="1091" y="577"/>
                      <a:pt x="919" y="2196"/>
                      <a:pt x="0" y="3382"/>
                    </a:cubicBezTo>
                    <a:lnTo>
                      <a:pt x="151" y="3492"/>
                    </a:lnTo>
                    <a:cubicBezTo>
                      <a:pt x="727" y="2751"/>
                      <a:pt x="1015" y="1867"/>
                      <a:pt x="1159" y="1181"/>
                    </a:cubicBezTo>
                    <a:cubicBezTo>
                      <a:pt x="1262" y="1983"/>
                      <a:pt x="1557" y="3012"/>
                      <a:pt x="2373" y="3588"/>
                    </a:cubicBezTo>
                    <a:lnTo>
                      <a:pt x="2483" y="3437"/>
                    </a:lnTo>
                    <a:cubicBezTo>
                      <a:pt x="1283" y="2594"/>
                      <a:pt x="1283" y="619"/>
                      <a:pt x="1303" y="187"/>
                    </a:cubicBezTo>
                    <a:cubicBezTo>
                      <a:pt x="1303" y="139"/>
                      <a:pt x="1303" y="104"/>
                      <a:pt x="1303" y="97"/>
                    </a:cubicBezTo>
                    <a:cubicBezTo>
                      <a:pt x="1310" y="49"/>
                      <a:pt x="1269" y="8"/>
                      <a:pt x="1221" y="1"/>
                    </a:cubicBezTo>
                    <a:cubicBezTo>
                      <a:pt x="1217" y="1"/>
                      <a:pt x="1213" y="1"/>
                      <a:pt x="1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791761" y="4358595"/>
                <a:ext cx="190946" cy="294352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5" extrusionOk="0">
                    <a:moveTo>
                      <a:pt x="3930" y="1"/>
                    </a:moveTo>
                    <a:cubicBezTo>
                      <a:pt x="3930" y="35"/>
                      <a:pt x="3807" y="4108"/>
                      <a:pt x="2010" y="5610"/>
                    </a:cubicBezTo>
                    <a:cubicBezTo>
                      <a:pt x="1567" y="5977"/>
                      <a:pt x="1054" y="6160"/>
                      <a:pt x="478" y="6160"/>
                    </a:cubicBezTo>
                    <a:cubicBezTo>
                      <a:pt x="332" y="6160"/>
                      <a:pt x="182" y="6148"/>
                      <a:pt x="28" y="6125"/>
                    </a:cubicBezTo>
                    <a:lnTo>
                      <a:pt x="1" y="6303"/>
                    </a:lnTo>
                    <a:cubicBezTo>
                      <a:pt x="158" y="6330"/>
                      <a:pt x="323" y="6344"/>
                      <a:pt x="488" y="6344"/>
                    </a:cubicBezTo>
                    <a:cubicBezTo>
                      <a:pt x="497" y="6344"/>
                      <a:pt x="507" y="6344"/>
                      <a:pt x="516" y="6344"/>
                    </a:cubicBezTo>
                    <a:cubicBezTo>
                      <a:pt x="1109" y="6344"/>
                      <a:pt x="1681" y="6132"/>
                      <a:pt x="2127" y="5747"/>
                    </a:cubicBezTo>
                    <a:cubicBezTo>
                      <a:pt x="3992" y="4198"/>
                      <a:pt x="4115" y="172"/>
                      <a:pt x="4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798441" y="4643344"/>
                <a:ext cx="64020" cy="498566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0747" extrusionOk="0">
                    <a:moveTo>
                      <a:pt x="296" y="0"/>
                    </a:moveTo>
                    <a:lnTo>
                      <a:pt x="296" y="0"/>
                    </a:lnTo>
                    <a:cubicBezTo>
                      <a:pt x="1" y="4197"/>
                      <a:pt x="632" y="10678"/>
                      <a:pt x="639" y="10746"/>
                    </a:cubicBezTo>
                    <a:lnTo>
                      <a:pt x="1379" y="10671"/>
                    </a:lnTo>
                    <a:cubicBezTo>
                      <a:pt x="1372" y="10609"/>
                      <a:pt x="748" y="4183"/>
                      <a:pt x="1036" y="48"/>
                    </a:cubicBez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1784022" y="4345884"/>
                <a:ext cx="190946" cy="29430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4" extrusionOk="0">
                    <a:moveTo>
                      <a:pt x="1" y="0"/>
                    </a:moveTo>
                    <a:cubicBezTo>
                      <a:pt x="8" y="172"/>
                      <a:pt x="124" y="4190"/>
                      <a:pt x="1989" y="5747"/>
                    </a:cubicBezTo>
                    <a:cubicBezTo>
                      <a:pt x="2442" y="6131"/>
                      <a:pt x="3025" y="6344"/>
                      <a:pt x="3628" y="6344"/>
                    </a:cubicBezTo>
                    <a:cubicBezTo>
                      <a:pt x="3793" y="6344"/>
                      <a:pt x="3957" y="6330"/>
                      <a:pt x="4115" y="6303"/>
                    </a:cubicBezTo>
                    <a:lnTo>
                      <a:pt x="4088" y="6124"/>
                    </a:lnTo>
                    <a:cubicBezTo>
                      <a:pt x="3934" y="6148"/>
                      <a:pt x="3784" y="6160"/>
                      <a:pt x="3638" y="6160"/>
                    </a:cubicBezTo>
                    <a:cubicBezTo>
                      <a:pt x="3062" y="6160"/>
                      <a:pt x="2549" y="5976"/>
                      <a:pt x="2106" y="5610"/>
                    </a:cubicBezTo>
                    <a:cubicBezTo>
                      <a:pt x="302" y="4108"/>
                      <a:pt x="186" y="42"/>
                      <a:pt x="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1896335" y="4637591"/>
                <a:ext cx="62071" cy="50589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0905" extrusionOk="0">
                    <a:moveTo>
                      <a:pt x="597" y="1"/>
                    </a:moveTo>
                    <a:cubicBezTo>
                      <a:pt x="597" y="56"/>
                      <a:pt x="549" y="5501"/>
                      <a:pt x="0" y="10822"/>
                    </a:cubicBezTo>
                    <a:lnTo>
                      <a:pt x="741" y="10904"/>
                    </a:lnTo>
                    <a:cubicBezTo>
                      <a:pt x="1290" y="5542"/>
                      <a:pt x="1338" y="56"/>
                      <a:pt x="1338" y="8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993795" y="4455320"/>
                <a:ext cx="327058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474" extrusionOk="0">
                    <a:moveTo>
                      <a:pt x="21" y="0"/>
                    </a:moveTo>
                    <a:lnTo>
                      <a:pt x="0" y="179"/>
                    </a:lnTo>
                    <a:cubicBezTo>
                      <a:pt x="1516" y="378"/>
                      <a:pt x="3045" y="474"/>
                      <a:pt x="4581" y="474"/>
                    </a:cubicBezTo>
                    <a:cubicBezTo>
                      <a:pt x="5377" y="474"/>
                      <a:pt x="6220" y="446"/>
                      <a:pt x="7050" y="364"/>
                    </a:cubicBezTo>
                    <a:lnTo>
                      <a:pt x="7029" y="186"/>
                    </a:lnTo>
                    <a:cubicBezTo>
                      <a:pt x="6211" y="261"/>
                      <a:pt x="5385" y="290"/>
                      <a:pt x="4601" y="290"/>
                    </a:cubicBezTo>
                    <a:cubicBezTo>
                      <a:pt x="2114" y="290"/>
                      <a:pt x="52" y="0"/>
                      <a:pt x="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1463969" y="4435929"/>
                <a:ext cx="295280" cy="3437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741" extrusionOk="0">
                    <a:moveTo>
                      <a:pt x="6317" y="0"/>
                    </a:moveTo>
                    <a:cubicBezTo>
                      <a:pt x="4358" y="524"/>
                      <a:pt x="996" y="556"/>
                      <a:pt x="182" y="556"/>
                    </a:cubicBezTo>
                    <a:cubicBezTo>
                      <a:pt x="70" y="556"/>
                      <a:pt x="6" y="556"/>
                      <a:pt x="1" y="556"/>
                    </a:cubicBezTo>
                    <a:lnTo>
                      <a:pt x="1" y="741"/>
                    </a:lnTo>
                    <a:lnTo>
                      <a:pt x="186" y="741"/>
                    </a:lnTo>
                    <a:cubicBezTo>
                      <a:pt x="995" y="741"/>
                      <a:pt x="4383" y="706"/>
                      <a:pt x="6365" y="185"/>
                    </a:cubicBez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348308" y="1729562"/>
                <a:ext cx="762578" cy="1297375"/>
              </a:xfrm>
              <a:custGeom>
                <a:avLst/>
                <a:gdLst/>
                <a:ahLst/>
                <a:cxnLst/>
                <a:rect l="l" t="t" r="r" b="b"/>
                <a:pathLst>
                  <a:path w="16438" h="27966" extrusionOk="0">
                    <a:moveTo>
                      <a:pt x="11946" y="0"/>
                    </a:moveTo>
                    <a:cubicBezTo>
                      <a:pt x="11946" y="0"/>
                      <a:pt x="0" y="10664"/>
                      <a:pt x="576" y="15512"/>
                    </a:cubicBezTo>
                    <a:cubicBezTo>
                      <a:pt x="1152" y="20361"/>
                      <a:pt x="7221" y="27966"/>
                      <a:pt x="7221" y="27966"/>
                    </a:cubicBezTo>
                    <a:lnTo>
                      <a:pt x="14497" y="20752"/>
                    </a:lnTo>
                    <a:lnTo>
                      <a:pt x="10342" y="14621"/>
                    </a:lnTo>
                    <a:lnTo>
                      <a:pt x="16438" y="387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807673" y="1476452"/>
                <a:ext cx="524638" cy="540132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1643" extrusionOk="0">
                    <a:moveTo>
                      <a:pt x="6885" y="0"/>
                    </a:moveTo>
                    <a:cubicBezTo>
                      <a:pt x="5835" y="0"/>
                      <a:pt x="2620" y="4832"/>
                      <a:pt x="2620" y="4832"/>
                    </a:cubicBezTo>
                    <a:lnTo>
                      <a:pt x="1" y="7534"/>
                    </a:lnTo>
                    <a:lnTo>
                      <a:pt x="5130" y="11642"/>
                    </a:lnTo>
                    <a:lnTo>
                      <a:pt x="7235" y="8083"/>
                    </a:lnTo>
                    <a:cubicBezTo>
                      <a:pt x="7235" y="8083"/>
                      <a:pt x="10952" y="6307"/>
                      <a:pt x="10774" y="5484"/>
                    </a:cubicBezTo>
                    <a:cubicBezTo>
                      <a:pt x="10730" y="5284"/>
                      <a:pt x="10552" y="5210"/>
                      <a:pt x="10312" y="5210"/>
                    </a:cubicBezTo>
                    <a:cubicBezTo>
                      <a:pt x="9621" y="5210"/>
                      <a:pt x="8415" y="5827"/>
                      <a:pt x="8415" y="5827"/>
                    </a:cubicBezTo>
                    <a:cubicBezTo>
                      <a:pt x="8415" y="5827"/>
                      <a:pt x="11309" y="3091"/>
                      <a:pt x="10760" y="2659"/>
                    </a:cubicBezTo>
                    <a:cubicBezTo>
                      <a:pt x="10717" y="2625"/>
                      <a:pt x="10663" y="2610"/>
                      <a:pt x="10598" y="2610"/>
                    </a:cubicBezTo>
                    <a:cubicBezTo>
                      <a:pt x="10028" y="2610"/>
                      <a:pt x="8691" y="3795"/>
                      <a:pt x="8047" y="4399"/>
                    </a:cubicBezTo>
                    <a:lnTo>
                      <a:pt x="8047" y="4399"/>
                    </a:lnTo>
                    <a:cubicBezTo>
                      <a:pt x="8901" y="3563"/>
                      <a:pt x="10939" y="1460"/>
                      <a:pt x="10376" y="958"/>
                    </a:cubicBezTo>
                    <a:cubicBezTo>
                      <a:pt x="10309" y="899"/>
                      <a:pt x="10224" y="872"/>
                      <a:pt x="10126" y="872"/>
                    </a:cubicBezTo>
                    <a:cubicBezTo>
                      <a:pt x="9546" y="872"/>
                      <a:pt x="8491" y="1802"/>
                      <a:pt x="7769" y="2513"/>
                    </a:cubicBezTo>
                    <a:lnTo>
                      <a:pt x="7769" y="2513"/>
                    </a:lnTo>
                    <a:cubicBezTo>
                      <a:pt x="8483" y="1725"/>
                      <a:pt x="9374" y="592"/>
                      <a:pt x="8922" y="279"/>
                    </a:cubicBezTo>
                    <a:cubicBezTo>
                      <a:pt x="8868" y="241"/>
                      <a:pt x="8803" y="224"/>
                      <a:pt x="8729" y="224"/>
                    </a:cubicBezTo>
                    <a:cubicBezTo>
                      <a:pt x="8124" y="224"/>
                      <a:pt x="6937" y="1392"/>
                      <a:pt x="6219" y="2164"/>
                    </a:cubicBezTo>
                    <a:lnTo>
                      <a:pt x="6219" y="2164"/>
                    </a:lnTo>
                    <a:cubicBezTo>
                      <a:pt x="6820" y="1442"/>
                      <a:pt x="7584" y="350"/>
                      <a:pt x="7016" y="32"/>
                    </a:cubicBezTo>
                    <a:cubicBezTo>
                      <a:pt x="6977" y="11"/>
                      <a:pt x="6934" y="0"/>
                      <a:pt x="6885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1064077" y="1648748"/>
                <a:ext cx="68149" cy="138431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84" extrusionOk="0">
                    <a:moveTo>
                      <a:pt x="117" y="1"/>
                    </a:moveTo>
                    <a:lnTo>
                      <a:pt x="1" y="90"/>
                    </a:lnTo>
                    <a:cubicBezTo>
                      <a:pt x="15" y="110"/>
                      <a:pt x="1290" y="1886"/>
                      <a:pt x="748" y="2915"/>
                    </a:cubicBezTo>
                    <a:lnTo>
                      <a:pt x="879" y="2984"/>
                    </a:lnTo>
                    <a:cubicBezTo>
                      <a:pt x="1468" y="1873"/>
                      <a:pt x="172" y="76"/>
                      <a:pt x="11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9"/>
              <p:cNvSpPr/>
              <p:nvPr/>
            </p:nvSpPr>
            <p:spPr>
              <a:xfrm>
                <a:off x="1102907" y="1704278"/>
                <a:ext cx="46809" cy="13546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92" extrusionOk="0">
                    <a:moveTo>
                      <a:pt x="647" y="1"/>
                    </a:moveTo>
                    <a:cubicBezTo>
                      <a:pt x="473" y="1"/>
                      <a:pt x="249" y="36"/>
                      <a:pt x="0" y="161"/>
                    </a:cubicBezTo>
                    <a:lnTo>
                      <a:pt x="62" y="292"/>
                    </a:lnTo>
                    <a:cubicBezTo>
                      <a:pt x="287" y="181"/>
                      <a:pt x="491" y="150"/>
                      <a:pt x="646" y="150"/>
                    </a:cubicBezTo>
                    <a:cubicBezTo>
                      <a:pt x="835" y="150"/>
                      <a:pt x="954" y="196"/>
                      <a:pt x="954" y="196"/>
                    </a:cubicBezTo>
                    <a:lnTo>
                      <a:pt x="1009" y="59"/>
                    </a:lnTo>
                    <a:cubicBezTo>
                      <a:pt x="1001" y="55"/>
                      <a:pt x="863" y="1"/>
                      <a:pt x="6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9"/>
              <p:cNvSpPr/>
              <p:nvPr/>
            </p:nvSpPr>
            <p:spPr>
              <a:xfrm>
                <a:off x="922863" y="1690454"/>
                <a:ext cx="17211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371" h="926" extrusionOk="0">
                    <a:moveTo>
                      <a:pt x="254" y="0"/>
                    </a:moveTo>
                    <a:cubicBezTo>
                      <a:pt x="62" y="267"/>
                      <a:pt x="0" y="603"/>
                      <a:pt x="69" y="926"/>
                    </a:cubicBezTo>
                    <a:lnTo>
                      <a:pt x="213" y="891"/>
                    </a:lnTo>
                    <a:cubicBezTo>
                      <a:pt x="158" y="610"/>
                      <a:pt x="213" y="322"/>
                      <a:pt x="370" y="82"/>
                    </a:cubicBez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9"/>
              <p:cNvSpPr/>
              <p:nvPr/>
            </p:nvSpPr>
            <p:spPr>
              <a:xfrm>
                <a:off x="807673" y="2385857"/>
                <a:ext cx="39804" cy="54463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174" extrusionOk="0">
                    <a:moveTo>
                      <a:pt x="124" y="1"/>
                    </a:moveTo>
                    <a:lnTo>
                      <a:pt x="1" y="83"/>
                    </a:lnTo>
                    <a:lnTo>
                      <a:pt x="734" y="1173"/>
                    </a:lnTo>
                    <a:lnTo>
                      <a:pt x="858" y="1091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9"/>
              <p:cNvSpPr/>
              <p:nvPr/>
            </p:nvSpPr>
            <p:spPr>
              <a:xfrm>
                <a:off x="367375" y="2216622"/>
                <a:ext cx="183941" cy="34714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483" extrusionOk="0">
                    <a:moveTo>
                      <a:pt x="2044" y="0"/>
                    </a:moveTo>
                    <a:cubicBezTo>
                      <a:pt x="803" y="1886"/>
                      <a:pt x="1" y="3676"/>
                      <a:pt x="158" y="5020"/>
                    </a:cubicBezTo>
                    <a:cubicBezTo>
                      <a:pt x="275" y="5864"/>
                      <a:pt x="494" y="6687"/>
                      <a:pt x="803" y="7482"/>
                    </a:cubicBezTo>
                    <a:cubicBezTo>
                      <a:pt x="3964" y="5055"/>
                      <a:pt x="2456" y="967"/>
                      <a:pt x="2044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9"/>
              <p:cNvSpPr/>
              <p:nvPr/>
            </p:nvSpPr>
            <p:spPr>
              <a:xfrm>
                <a:off x="1840340" y="3064421"/>
                <a:ext cx="1124939" cy="680141"/>
              </a:xfrm>
              <a:custGeom>
                <a:avLst/>
                <a:gdLst/>
                <a:ahLst/>
                <a:cxnLst/>
                <a:rect l="l" t="t" r="r" b="b"/>
                <a:pathLst>
                  <a:path w="24249" h="14661" extrusionOk="0">
                    <a:moveTo>
                      <a:pt x="20793" y="1"/>
                    </a:moveTo>
                    <a:lnTo>
                      <a:pt x="9814" y="5268"/>
                    </a:lnTo>
                    <a:lnTo>
                      <a:pt x="3813" y="2065"/>
                    </a:lnTo>
                    <a:lnTo>
                      <a:pt x="0" y="10239"/>
                    </a:lnTo>
                    <a:cubicBezTo>
                      <a:pt x="0" y="10239"/>
                      <a:pt x="4705" y="13716"/>
                      <a:pt x="10362" y="14608"/>
                    </a:cubicBezTo>
                    <a:cubicBezTo>
                      <a:pt x="10589" y="14643"/>
                      <a:pt x="10820" y="14660"/>
                      <a:pt x="11054" y="14660"/>
                    </a:cubicBezTo>
                    <a:cubicBezTo>
                      <a:pt x="16666" y="14660"/>
                      <a:pt x="24249" y="4897"/>
                      <a:pt x="24249" y="4897"/>
                    </a:cubicBezTo>
                    <a:lnTo>
                      <a:pt x="20793" y="1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9"/>
              <p:cNvSpPr/>
              <p:nvPr/>
            </p:nvSpPr>
            <p:spPr>
              <a:xfrm>
                <a:off x="2687536" y="2856124"/>
                <a:ext cx="557714" cy="435520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9388" extrusionOk="0">
                    <a:moveTo>
                      <a:pt x="8523" y="1"/>
                    </a:moveTo>
                    <a:cubicBezTo>
                      <a:pt x="7824" y="1"/>
                      <a:pt x="5637" y="2571"/>
                      <a:pt x="5637" y="2571"/>
                    </a:cubicBezTo>
                    <a:cubicBezTo>
                      <a:pt x="5637" y="2571"/>
                      <a:pt x="6638" y="328"/>
                      <a:pt x="5857" y="198"/>
                    </a:cubicBezTo>
                    <a:cubicBezTo>
                      <a:pt x="5842" y="196"/>
                      <a:pt x="5827" y="195"/>
                      <a:pt x="5812" y="195"/>
                    </a:cubicBezTo>
                    <a:cubicBezTo>
                      <a:pt x="4965" y="195"/>
                      <a:pt x="3443" y="3867"/>
                      <a:pt x="3443" y="3867"/>
                    </a:cubicBezTo>
                    <a:lnTo>
                      <a:pt x="0" y="6151"/>
                    </a:lnTo>
                    <a:lnTo>
                      <a:pt x="5980" y="9387"/>
                    </a:lnTo>
                    <a:lnTo>
                      <a:pt x="6926" y="8311"/>
                    </a:lnTo>
                    <a:cubicBezTo>
                      <a:pt x="6926" y="8311"/>
                      <a:pt x="12022" y="4525"/>
                      <a:pt x="11494" y="3675"/>
                    </a:cubicBezTo>
                    <a:cubicBezTo>
                      <a:pt x="11414" y="3546"/>
                      <a:pt x="11295" y="3491"/>
                      <a:pt x="11152" y="3491"/>
                    </a:cubicBezTo>
                    <a:cubicBezTo>
                      <a:pt x="10668" y="3491"/>
                      <a:pt x="9901" y="4113"/>
                      <a:pt x="9367" y="4607"/>
                    </a:cubicBezTo>
                    <a:lnTo>
                      <a:pt x="9367" y="4607"/>
                    </a:lnTo>
                    <a:cubicBezTo>
                      <a:pt x="10189" y="3761"/>
                      <a:pt x="11520" y="2263"/>
                      <a:pt x="11144" y="1775"/>
                    </a:cubicBezTo>
                    <a:cubicBezTo>
                      <a:pt x="11086" y="1700"/>
                      <a:pt x="11005" y="1666"/>
                      <a:pt x="10906" y="1666"/>
                    </a:cubicBezTo>
                    <a:cubicBezTo>
                      <a:pt x="10439" y="1666"/>
                      <a:pt x="9586" y="2428"/>
                      <a:pt x="8965" y="3053"/>
                    </a:cubicBezTo>
                    <a:lnTo>
                      <a:pt x="8965" y="3053"/>
                    </a:lnTo>
                    <a:cubicBezTo>
                      <a:pt x="9753" y="2166"/>
                      <a:pt x="10821" y="801"/>
                      <a:pt x="10390" y="356"/>
                    </a:cubicBezTo>
                    <a:cubicBezTo>
                      <a:pt x="10332" y="298"/>
                      <a:pt x="10258" y="271"/>
                      <a:pt x="10169" y="271"/>
                    </a:cubicBezTo>
                    <a:cubicBezTo>
                      <a:pt x="9439" y="271"/>
                      <a:pt x="7764" y="2082"/>
                      <a:pt x="7065" y="2876"/>
                    </a:cubicBezTo>
                    <a:lnTo>
                      <a:pt x="7065" y="2876"/>
                    </a:lnTo>
                    <a:cubicBezTo>
                      <a:pt x="7696" y="2128"/>
                      <a:pt x="9022" y="462"/>
                      <a:pt x="8668" y="61"/>
                    </a:cubicBezTo>
                    <a:cubicBezTo>
                      <a:pt x="8632" y="20"/>
                      <a:pt x="8583" y="1"/>
                      <a:pt x="8523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9"/>
              <p:cNvSpPr/>
              <p:nvPr/>
            </p:nvSpPr>
            <p:spPr>
              <a:xfrm>
                <a:off x="2913090" y="3061962"/>
                <a:ext cx="140333" cy="4263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919" extrusionOk="0">
                    <a:moveTo>
                      <a:pt x="769" y="1"/>
                    </a:moveTo>
                    <a:cubicBezTo>
                      <a:pt x="494" y="1"/>
                      <a:pt x="230" y="55"/>
                      <a:pt x="0" y="191"/>
                    </a:cubicBezTo>
                    <a:lnTo>
                      <a:pt x="83" y="315"/>
                    </a:lnTo>
                    <a:cubicBezTo>
                      <a:pt x="282" y="195"/>
                      <a:pt x="516" y="147"/>
                      <a:pt x="762" y="147"/>
                    </a:cubicBezTo>
                    <a:cubicBezTo>
                      <a:pt x="1744" y="147"/>
                      <a:pt x="2926" y="907"/>
                      <a:pt x="2942" y="918"/>
                    </a:cubicBezTo>
                    <a:lnTo>
                      <a:pt x="3025" y="788"/>
                    </a:lnTo>
                    <a:cubicBezTo>
                      <a:pt x="2960" y="750"/>
                      <a:pt x="1791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9"/>
              <p:cNvSpPr/>
              <p:nvPr/>
            </p:nvSpPr>
            <p:spPr>
              <a:xfrm>
                <a:off x="2982444" y="3021834"/>
                <a:ext cx="17861" cy="4708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015" extrusionOk="0">
                    <a:moveTo>
                      <a:pt x="185" y="0"/>
                    </a:moveTo>
                    <a:lnTo>
                      <a:pt x="55" y="62"/>
                    </a:lnTo>
                    <a:cubicBezTo>
                      <a:pt x="55" y="62"/>
                      <a:pt x="220" y="439"/>
                      <a:pt x="0" y="953"/>
                    </a:cubicBezTo>
                    <a:lnTo>
                      <a:pt x="137" y="1015"/>
                    </a:lnTo>
                    <a:cubicBezTo>
                      <a:pt x="384" y="439"/>
                      <a:pt x="199" y="14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9"/>
              <p:cNvSpPr/>
              <p:nvPr/>
            </p:nvSpPr>
            <p:spPr>
              <a:xfrm>
                <a:off x="2976367" y="3230501"/>
                <a:ext cx="42402" cy="1693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65" extrusionOk="0">
                    <a:moveTo>
                      <a:pt x="824" y="1"/>
                    </a:moveTo>
                    <a:cubicBezTo>
                      <a:pt x="635" y="144"/>
                      <a:pt x="404" y="215"/>
                      <a:pt x="169" y="215"/>
                    </a:cubicBezTo>
                    <a:cubicBezTo>
                      <a:pt x="122" y="215"/>
                      <a:pt x="75" y="212"/>
                      <a:pt x="28" y="206"/>
                    </a:cubicBezTo>
                    <a:lnTo>
                      <a:pt x="1" y="350"/>
                    </a:lnTo>
                    <a:cubicBezTo>
                      <a:pt x="56" y="357"/>
                      <a:pt x="118" y="364"/>
                      <a:pt x="179" y="364"/>
                    </a:cubicBezTo>
                    <a:cubicBezTo>
                      <a:pt x="447" y="364"/>
                      <a:pt x="700" y="275"/>
                      <a:pt x="913" y="117"/>
                    </a:cubicBez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9"/>
              <p:cNvSpPr/>
              <p:nvPr/>
            </p:nvSpPr>
            <p:spPr>
              <a:xfrm>
                <a:off x="2266304" y="3286170"/>
                <a:ext cx="80860" cy="45881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989" extrusionOk="0">
                    <a:moveTo>
                      <a:pt x="1674" y="1"/>
                    </a:moveTo>
                    <a:lnTo>
                      <a:pt x="1" y="858"/>
                    </a:lnTo>
                    <a:lnTo>
                      <a:pt x="69" y="988"/>
                    </a:lnTo>
                    <a:lnTo>
                      <a:pt x="1743" y="131"/>
                    </a:lnTo>
                    <a:lnTo>
                      <a:pt x="16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>
                <a:off x="2222093" y="3631089"/>
                <a:ext cx="348073" cy="11338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444" extrusionOk="0">
                    <a:moveTo>
                      <a:pt x="4555" y="0"/>
                    </a:moveTo>
                    <a:cubicBezTo>
                      <a:pt x="2307" y="0"/>
                      <a:pt x="648" y="1321"/>
                      <a:pt x="1" y="1933"/>
                    </a:cubicBezTo>
                    <a:cubicBezTo>
                      <a:pt x="700" y="2125"/>
                      <a:pt x="1413" y="2276"/>
                      <a:pt x="2126" y="2393"/>
                    </a:cubicBezTo>
                    <a:cubicBezTo>
                      <a:pt x="2350" y="2427"/>
                      <a:pt x="2577" y="2443"/>
                      <a:pt x="2807" y="2443"/>
                    </a:cubicBezTo>
                    <a:cubicBezTo>
                      <a:pt x="4292" y="2443"/>
                      <a:pt x="5918" y="1764"/>
                      <a:pt x="7503" y="761"/>
                    </a:cubicBezTo>
                    <a:cubicBezTo>
                      <a:pt x="6444" y="211"/>
                      <a:pt x="5453" y="0"/>
                      <a:pt x="4555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>
                <a:off x="571310" y="2625746"/>
                <a:ext cx="1642247" cy="1778962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38347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4760" y="15492"/>
                    </a:lnTo>
                    <a:lnTo>
                      <a:pt x="3923" y="36791"/>
                    </a:lnTo>
                    <a:cubicBezTo>
                      <a:pt x="7113" y="37954"/>
                      <a:pt x="11028" y="38347"/>
                      <a:pt x="14865" y="38347"/>
                    </a:cubicBezTo>
                    <a:cubicBezTo>
                      <a:pt x="22892" y="38347"/>
                      <a:pt x="30579" y="36627"/>
                      <a:pt x="30579" y="36627"/>
                    </a:cubicBezTo>
                    <a:lnTo>
                      <a:pt x="29570" y="22178"/>
                    </a:lnTo>
                    <a:lnTo>
                      <a:pt x="32581" y="23433"/>
                    </a:lnTo>
                    <a:lnTo>
                      <a:pt x="35399" y="11905"/>
                    </a:lnTo>
                    <a:cubicBezTo>
                      <a:pt x="35399" y="11905"/>
                      <a:pt x="30894" y="8716"/>
                      <a:pt x="27109" y="7352"/>
                    </a:cubicBezTo>
                    <a:cubicBezTo>
                      <a:pt x="25305" y="6700"/>
                      <a:pt x="23882" y="6530"/>
                      <a:pt x="22886" y="6530"/>
                    </a:cubicBezTo>
                    <a:cubicBezTo>
                      <a:pt x="21795" y="6530"/>
                      <a:pt x="21218" y="6735"/>
                      <a:pt x="21218" y="6735"/>
                    </a:cubicBezTo>
                    <a:lnTo>
                      <a:pt x="14408" y="5980"/>
                    </a:ln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9"/>
              <p:cNvSpPr/>
              <p:nvPr/>
            </p:nvSpPr>
            <p:spPr>
              <a:xfrm>
                <a:off x="1275018" y="219913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13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9"/>
              <p:cNvSpPr/>
              <p:nvPr/>
            </p:nvSpPr>
            <p:spPr>
              <a:xfrm>
                <a:off x="1195179" y="235885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0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9"/>
              <p:cNvSpPr/>
              <p:nvPr/>
            </p:nvSpPr>
            <p:spPr>
              <a:xfrm>
                <a:off x="1438547" y="2268488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3" y="569"/>
                    </a:cubicBezTo>
                    <a:cubicBezTo>
                      <a:pt x="146" y="739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9"/>
              <p:cNvSpPr/>
              <p:nvPr/>
            </p:nvSpPr>
            <p:spPr>
              <a:xfrm>
                <a:off x="1682239" y="2177793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1"/>
                      <a:pt x="0" y="351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7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1361862" y="2432620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1605230" y="2341971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3" y="0"/>
                    </a:moveTo>
                    <a:cubicBezTo>
                      <a:pt x="434" y="0"/>
                      <a:pt x="385" y="9"/>
                      <a:pt x="337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4" y="847"/>
                      <a:pt x="486" y="847"/>
                    </a:cubicBezTo>
                    <a:cubicBezTo>
                      <a:pt x="533" y="847"/>
                      <a:pt x="579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9"/>
              <p:cNvSpPr/>
              <p:nvPr/>
            </p:nvSpPr>
            <p:spPr>
              <a:xfrm>
                <a:off x="794637" y="277336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9"/>
              <p:cNvSpPr/>
              <p:nvPr/>
            </p:nvSpPr>
            <p:spPr>
              <a:xfrm>
                <a:off x="1038330" y="2682854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3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7"/>
                      <a:pt x="954" y="497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9"/>
              <p:cNvSpPr/>
              <p:nvPr/>
            </p:nvSpPr>
            <p:spPr>
              <a:xfrm>
                <a:off x="1281698" y="259234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6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4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9"/>
              <p:cNvSpPr/>
              <p:nvPr/>
            </p:nvSpPr>
            <p:spPr>
              <a:xfrm>
                <a:off x="1525391" y="250169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30" y="27"/>
                    </a:cubicBezTo>
                    <a:cubicBezTo>
                      <a:pt x="110" y="110"/>
                      <a:pt x="0" y="356"/>
                      <a:pt x="83" y="569"/>
                    </a:cubicBezTo>
                    <a:cubicBezTo>
                      <a:pt x="147" y="741"/>
                      <a:pt x="308" y="849"/>
                      <a:pt x="480" y="849"/>
                    </a:cubicBezTo>
                    <a:cubicBezTo>
                      <a:pt x="528" y="849"/>
                      <a:pt x="577" y="841"/>
                      <a:pt x="624" y="823"/>
                    </a:cubicBezTo>
                    <a:cubicBezTo>
                      <a:pt x="844" y="741"/>
                      <a:pt x="954" y="494"/>
                      <a:pt x="871" y="281"/>
                    </a:cubicBezTo>
                    <a:cubicBezTo>
                      <a:pt x="812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9"/>
              <p:cNvSpPr/>
              <p:nvPr/>
            </p:nvSpPr>
            <p:spPr>
              <a:xfrm>
                <a:off x="717628" y="2937680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78" y="1"/>
                    </a:moveTo>
                    <a:cubicBezTo>
                      <a:pt x="431" y="1"/>
                      <a:pt x="384" y="8"/>
                      <a:pt x="337" y="24"/>
                    </a:cubicBezTo>
                    <a:cubicBezTo>
                      <a:pt x="117" y="107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44" y="737"/>
                      <a:pt x="961" y="497"/>
                      <a:pt x="879" y="278"/>
                    </a:cubicBezTo>
                    <a:cubicBezTo>
                      <a:pt x="814" y="105"/>
                      <a:pt x="651" y="1"/>
                      <a:pt x="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9"/>
              <p:cNvSpPr/>
              <p:nvPr/>
            </p:nvSpPr>
            <p:spPr>
              <a:xfrm>
                <a:off x="975980" y="2840815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9"/>
              <p:cNvSpPr/>
              <p:nvPr/>
            </p:nvSpPr>
            <p:spPr>
              <a:xfrm>
                <a:off x="1463969" y="2658498"/>
                <a:ext cx="44582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10" y="844"/>
                      <a:pt x="482" y="844"/>
                    </a:cubicBezTo>
                    <a:cubicBezTo>
                      <a:pt x="532" y="844"/>
                      <a:pt x="582" y="835"/>
                      <a:pt x="632" y="817"/>
                    </a:cubicBezTo>
                    <a:cubicBezTo>
                      <a:pt x="851" y="741"/>
                      <a:pt x="961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9"/>
              <p:cNvSpPr/>
              <p:nvPr/>
            </p:nvSpPr>
            <p:spPr>
              <a:xfrm>
                <a:off x="1692074" y="257545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9"/>
              <p:cNvSpPr/>
              <p:nvPr/>
            </p:nvSpPr>
            <p:spPr>
              <a:xfrm>
                <a:off x="637789" y="309726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13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9"/>
              <p:cNvSpPr/>
              <p:nvPr/>
            </p:nvSpPr>
            <p:spPr>
              <a:xfrm>
                <a:off x="881482" y="300684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1" y="351"/>
                      <a:pt x="83" y="570"/>
                    </a:cubicBezTo>
                    <a:cubicBezTo>
                      <a:pt x="141" y="740"/>
                      <a:pt x="303" y="844"/>
                      <a:pt x="475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9"/>
              <p:cNvSpPr/>
              <p:nvPr/>
            </p:nvSpPr>
            <p:spPr>
              <a:xfrm>
                <a:off x="1124850" y="2916201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9"/>
              <p:cNvSpPr/>
              <p:nvPr/>
            </p:nvSpPr>
            <p:spPr>
              <a:xfrm>
                <a:off x="1368542" y="282569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1" y="354"/>
                      <a:pt x="83" y="573"/>
                    </a:cubicBezTo>
                    <a:cubicBezTo>
                      <a:pt x="147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5" y="820"/>
                    </a:cubicBezTo>
                    <a:cubicBezTo>
                      <a:pt x="844" y="738"/>
                      <a:pt x="954" y="498"/>
                      <a:pt x="872" y="278"/>
                    </a:cubicBezTo>
                    <a:cubicBezTo>
                      <a:pt x="812" y="105"/>
                      <a:pt x="647" y="1"/>
                      <a:pt x="4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9"/>
              <p:cNvSpPr/>
              <p:nvPr/>
            </p:nvSpPr>
            <p:spPr>
              <a:xfrm>
                <a:off x="1612235" y="2735183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1" y="740"/>
                      <a:pt x="303" y="844"/>
                      <a:pt x="474" y="844"/>
                    </a:cubicBezTo>
                    <a:cubicBezTo>
                      <a:pt x="524" y="844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9"/>
              <p:cNvSpPr/>
              <p:nvPr/>
            </p:nvSpPr>
            <p:spPr>
              <a:xfrm>
                <a:off x="804519" y="3171028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69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13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9"/>
              <p:cNvSpPr/>
              <p:nvPr/>
            </p:nvSpPr>
            <p:spPr>
              <a:xfrm>
                <a:off x="1048165" y="3080333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9"/>
              <p:cNvSpPr/>
              <p:nvPr/>
            </p:nvSpPr>
            <p:spPr>
              <a:xfrm>
                <a:off x="1291579" y="299000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9"/>
              <p:cNvSpPr/>
              <p:nvPr/>
            </p:nvSpPr>
            <p:spPr>
              <a:xfrm>
                <a:off x="1535226" y="2899361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0"/>
                    </a:moveTo>
                    <a:cubicBezTo>
                      <a:pt x="430" y="0"/>
                      <a:pt x="380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6" y="843"/>
                      <a:pt x="476" y="843"/>
                    </a:cubicBezTo>
                    <a:cubicBezTo>
                      <a:pt x="525" y="843"/>
                      <a:pt x="576" y="834"/>
                      <a:pt x="625" y="816"/>
                    </a:cubicBezTo>
                    <a:cubicBezTo>
                      <a:pt x="844" y="734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9"/>
              <p:cNvSpPr/>
              <p:nvPr/>
            </p:nvSpPr>
            <p:spPr>
              <a:xfrm>
                <a:off x="968001" y="3240104"/>
                <a:ext cx="44582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9" extrusionOk="0">
                    <a:moveTo>
                      <a:pt x="479" y="0"/>
                    </a:moveTo>
                    <a:cubicBezTo>
                      <a:pt x="431" y="0"/>
                      <a:pt x="383" y="9"/>
                      <a:pt x="337" y="27"/>
                    </a:cubicBezTo>
                    <a:cubicBezTo>
                      <a:pt x="117" y="109"/>
                      <a:pt x="1" y="356"/>
                      <a:pt x="83" y="575"/>
                    </a:cubicBezTo>
                    <a:cubicBezTo>
                      <a:pt x="147" y="741"/>
                      <a:pt x="312" y="849"/>
                      <a:pt x="485" y="849"/>
                    </a:cubicBezTo>
                    <a:cubicBezTo>
                      <a:pt x="534" y="849"/>
                      <a:pt x="584" y="840"/>
                      <a:pt x="632" y="822"/>
                    </a:cubicBezTo>
                    <a:cubicBezTo>
                      <a:pt x="844" y="740"/>
                      <a:pt x="961" y="493"/>
                      <a:pt x="879" y="281"/>
                    </a:cubicBezTo>
                    <a:cubicBezTo>
                      <a:pt x="814" y="109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9"/>
              <p:cNvSpPr/>
              <p:nvPr/>
            </p:nvSpPr>
            <p:spPr>
              <a:xfrm>
                <a:off x="1211694" y="314968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13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9"/>
              <p:cNvSpPr/>
              <p:nvPr/>
            </p:nvSpPr>
            <p:spPr>
              <a:xfrm>
                <a:off x="1455387" y="3059039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2" y="742"/>
                      <a:pt x="308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9"/>
              <p:cNvSpPr/>
              <p:nvPr/>
            </p:nvSpPr>
            <p:spPr>
              <a:xfrm>
                <a:off x="1699079" y="296866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76" y="570"/>
                    </a:cubicBezTo>
                    <a:cubicBezTo>
                      <a:pt x="140" y="740"/>
                      <a:pt x="302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37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891363" y="340423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1"/>
                    </a:moveTo>
                    <a:cubicBezTo>
                      <a:pt x="426" y="1"/>
                      <a:pt x="377" y="9"/>
                      <a:pt x="329" y="27"/>
                    </a:cubicBezTo>
                    <a:cubicBezTo>
                      <a:pt x="110" y="110"/>
                      <a:pt x="0" y="357"/>
                      <a:pt x="82" y="576"/>
                    </a:cubicBezTo>
                    <a:cubicBezTo>
                      <a:pt x="141" y="742"/>
                      <a:pt x="305" y="849"/>
                      <a:pt x="478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81"/>
                    </a:cubicBezTo>
                    <a:cubicBezTo>
                      <a:pt x="807" y="110"/>
                      <a:pt x="646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1150643" y="3308438"/>
                <a:ext cx="44257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2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0"/>
                      <a:pt x="0" y="357"/>
                      <a:pt x="82" y="577"/>
                    </a:cubicBezTo>
                    <a:cubicBezTo>
                      <a:pt x="146" y="747"/>
                      <a:pt x="305" y="851"/>
                      <a:pt x="475" y="851"/>
                    </a:cubicBezTo>
                    <a:cubicBezTo>
                      <a:pt x="524" y="851"/>
                      <a:pt x="575" y="842"/>
                      <a:pt x="624" y="824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1378424" y="322321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8" y="274"/>
                    </a:cubicBezTo>
                    <a:cubicBezTo>
                      <a:pt x="814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1622116" y="3132709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1" y="0"/>
                    </a:moveTo>
                    <a:cubicBezTo>
                      <a:pt x="424" y="0"/>
                      <a:pt x="376" y="8"/>
                      <a:pt x="329" y="24"/>
                    </a:cubicBezTo>
                    <a:cubicBezTo>
                      <a:pt x="110" y="106"/>
                      <a:pt x="0" y="353"/>
                      <a:pt x="82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4" y="847"/>
                      <a:pt x="575" y="838"/>
                      <a:pt x="624" y="819"/>
                    </a:cubicBezTo>
                    <a:cubicBezTo>
                      <a:pt x="844" y="737"/>
                      <a:pt x="953" y="497"/>
                      <a:pt x="871" y="278"/>
                    </a:cubicBezTo>
                    <a:cubicBezTo>
                      <a:pt x="806" y="105"/>
                      <a:pt x="644" y="0"/>
                      <a:pt x="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1882974" y="303491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0"/>
                    </a:moveTo>
                    <a:cubicBezTo>
                      <a:pt x="426" y="0"/>
                      <a:pt x="377" y="9"/>
                      <a:pt x="330" y="27"/>
                    </a:cubicBezTo>
                    <a:cubicBezTo>
                      <a:pt x="110" y="109"/>
                      <a:pt x="0" y="356"/>
                      <a:pt x="83" y="575"/>
                    </a:cubicBezTo>
                    <a:cubicBezTo>
                      <a:pt x="141" y="745"/>
                      <a:pt x="302" y="849"/>
                      <a:pt x="474" y="849"/>
                    </a:cubicBezTo>
                    <a:cubicBezTo>
                      <a:pt x="524" y="849"/>
                      <a:pt x="575" y="841"/>
                      <a:pt x="624" y="822"/>
                    </a:cubicBezTo>
                    <a:cubicBezTo>
                      <a:pt x="844" y="740"/>
                      <a:pt x="954" y="500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811199" y="356423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1054845" y="3473544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1298538" y="3382942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1"/>
                    </a:cubicBezTo>
                    <a:cubicBezTo>
                      <a:pt x="808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1558793" y="3286495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7" y="741"/>
                      <a:pt x="308" y="850"/>
                      <a:pt x="480" y="850"/>
                    </a:cubicBezTo>
                    <a:cubicBezTo>
                      <a:pt x="528" y="850"/>
                      <a:pt x="577" y="841"/>
                      <a:pt x="625" y="824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1785599" y="3201924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6" y="0"/>
                    </a:moveTo>
                    <a:cubicBezTo>
                      <a:pt x="428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69"/>
                    </a:cubicBezTo>
                    <a:cubicBezTo>
                      <a:pt x="148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9" y="274"/>
                    </a:cubicBezTo>
                    <a:cubicBezTo>
                      <a:pt x="814" y="108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2029292" y="3111276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6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500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977882" y="363772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6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6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1221575" y="3547074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30" y="27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7" y="742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501"/>
                      <a:pt x="878" y="281"/>
                    </a:cubicBezTo>
                    <a:cubicBezTo>
                      <a:pt x="814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1465268" y="345670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29" y="1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07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1708961" y="336605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1952329" y="327568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898043" y="3797447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12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1141736" y="3707077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70"/>
                    </a:cubicBezTo>
                    <a:cubicBezTo>
                      <a:pt x="141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07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9"/>
              <p:cNvSpPr/>
              <p:nvPr/>
            </p:nvSpPr>
            <p:spPr>
              <a:xfrm>
                <a:off x="1385104" y="3616429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7"/>
                    </a:cubicBezTo>
                    <a:cubicBezTo>
                      <a:pt x="117" y="110"/>
                      <a:pt x="0" y="350"/>
                      <a:pt x="82" y="569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39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4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9"/>
              <p:cNvSpPr/>
              <p:nvPr/>
            </p:nvSpPr>
            <p:spPr>
              <a:xfrm>
                <a:off x="1628797" y="352578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6" y="0"/>
                      <a:pt x="377" y="9"/>
                      <a:pt x="329" y="27"/>
                    </a:cubicBezTo>
                    <a:cubicBezTo>
                      <a:pt x="110" y="109"/>
                      <a:pt x="0" y="356"/>
                      <a:pt x="82" y="569"/>
                    </a:cubicBezTo>
                    <a:cubicBezTo>
                      <a:pt x="147" y="740"/>
                      <a:pt x="307" y="849"/>
                      <a:pt x="479" y="849"/>
                    </a:cubicBezTo>
                    <a:cubicBezTo>
                      <a:pt x="527" y="849"/>
                      <a:pt x="576" y="840"/>
                      <a:pt x="624" y="822"/>
                    </a:cubicBezTo>
                    <a:cubicBezTo>
                      <a:pt x="844" y="740"/>
                      <a:pt x="953" y="493"/>
                      <a:pt x="878" y="281"/>
                    </a:cubicBezTo>
                    <a:cubicBezTo>
                      <a:pt x="814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1872490" y="34354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1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2115858" y="3344716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5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2" y="570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40"/>
                      <a:pt x="631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821359" y="396162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76" y="569"/>
                    </a:cubicBezTo>
                    <a:cubicBezTo>
                      <a:pt x="140" y="740"/>
                      <a:pt x="305" y="849"/>
                      <a:pt x="479" y="849"/>
                    </a:cubicBezTo>
                    <a:cubicBezTo>
                      <a:pt x="527" y="849"/>
                      <a:pt x="577" y="840"/>
                      <a:pt x="625" y="822"/>
                    </a:cubicBezTo>
                    <a:cubicBezTo>
                      <a:pt x="837" y="740"/>
                      <a:pt x="954" y="493"/>
                      <a:pt x="871" y="281"/>
                    </a:cubicBezTo>
                    <a:cubicBezTo>
                      <a:pt x="807" y="109"/>
                      <a:pt x="646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1064727" y="387120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1308419" y="3780561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1552112" y="369005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1795480" y="359954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039173" y="3508894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7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795302" y="4121443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83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12" y="105"/>
                      <a:pt x="646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1001124" y="4027733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5" y="1"/>
                    </a:moveTo>
                    <a:cubicBezTo>
                      <a:pt x="436" y="1"/>
                      <a:pt x="385" y="10"/>
                      <a:pt x="336" y="28"/>
                    </a:cubicBezTo>
                    <a:cubicBezTo>
                      <a:pt x="117" y="111"/>
                      <a:pt x="0" y="351"/>
                      <a:pt x="82" y="570"/>
                    </a:cubicBezTo>
                    <a:cubicBezTo>
                      <a:pt x="147" y="742"/>
                      <a:pt x="312" y="850"/>
                      <a:pt x="485" y="850"/>
                    </a:cubicBezTo>
                    <a:cubicBezTo>
                      <a:pt x="534" y="850"/>
                      <a:pt x="583" y="842"/>
                      <a:pt x="631" y="824"/>
                    </a:cubicBezTo>
                    <a:cubicBezTo>
                      <a:pt x="850" y="741"/>
                      <a:pt x="960" y="495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1228256" y="3940286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79" y="1"/>
                    </a:moveTo>
                    <a:cubicBezTo>
                      <a:pt x="431" y="1"/>
                      <a:pt x="383" y="9"/>
                      <a:pt x="336" y="27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1"/>
                      <a:pt x="312" y="849"/>
                      <a:pt x="486" y="849"/>
                    </a:cubicBezTo>
                    <a:cubicBezTo>
                      <a:pt x="534" y="849"/>
                      <a:pt x="583" y="841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8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1471948" y="384991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9"/>
              <p:cNvSpPr/>
              <p:nvPr/>
            </p:nvSpPr>
            <p:spPr>
              <a:xfrm>
                <a:off x="1733455" y="3754164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6" y="746"/>
                      <a:pt x="309" y="851"/>
                      <a:pt x="478" y="851"/>
                    </a:cubicBezTo>
                    <a:cubicBezTo>
                      <a:pt x="527" y="851"/>
                      <a:pt x="576" y="842"/>
                      <a:pt x="624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907878" y="419511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1151571" y="4104464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74"/>
                    </a:cubicBezTo>
                    <a:cubicBezTo>
                      <a:pt x="807" y="108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1395264" y="401409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03"/>
                      <a:pt x="1" y="350"/>
                      <a:pt x="76" y="569"/>
                    </a:cubicBezTo>
                    <a:cubicBezTo>
                      <a:pt x="140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1638632" y="3923399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882324" y="3832797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1088572" y="4261637"/>
                <a:ext cx="44304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50" extrusionOk="0">
                    <a:moveTo>
                      <a:pt x="476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5"/>
                      <a:pt x="305" y="849"/>
                      <a:pt x="476" y="849"/>
                    </a:cubicBezTo>
                    <a:cubicBezTo>
                      <a:pt x="525" y="849"/>
                      <a:pt x="576" y="841"/>
                      <a:pt x="625" y="822"/>
                    </a:cubicBezTo>
                    <a:cubicBezTo>
                      <a:pt x="844" y="740"/>
                      <a:pt x="954" y="500"/>
                      <a:pt x="879" y="280"/>
                    </a:cubicBezTo>
                    <a:cubicBezTo>
                      <a:pt x="814" y="109"/>
                      <a:pt x="649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1315100" y="417377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1558793" y="408317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4" y="0"/>
                    </a:moveTo>
                    <a:cubicBezTo>
                      <a:pt x="426" y="0"/>
                      <a:pt x="378" y="9"/>
                      <a:pt x="330" y="26"/>
                    </a:cubicBezTo>
                    <a:cubicBezTo>
                      <a:pt x="110" y="109"/>
                      <a:pt x="0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1802161" y="399275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1"/>
                    </a:moveTo>
                    <a:cubicBezTo>
                      <a:pt x="434" y="1"/>
                      <a:pt x="384" y="9"/>
                      <a:pt x="337" y="28"/>
                    </a:cubicBezTo>
                    <a:cubicBezTo>
                      <a:pt x="117" y="103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1238090" y="433795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86" y="0"/>
                    </a:moveTo>
                    <a:cubicBezTo>
                      <a:pt x="437" y="0"/>
                      <a:pt x="386" y="9"/>
                      <a:pt x="337" y="27"/>
                    </a:cubicBezTo>
                    <a:cubicBezTo>
                      <a:pt x="118" y="110"/>
                      <a:pt x="1" y="350"/>
                      <a:pt x="83" y="569"/>
                    </a:cubicBezTo>
                    <a:cubicBezTo>
                      <a:pt x="148" y="742"/>
                      <a:pt x="315" y="847"/>
                      <a:pt x="490" y="847"/>
                    </a:cubicBezTo>
                    <a:cubicBezTo>
                      <a:pt x="537" y="847"/>
                      <a:pt x="585" y="839"/>
                      <a:pt x="632" y="823"/>
                    </a:cubicBezTo>
                    <a:cubicBezTo>
                      <a:pt x="844" y="741"/>
                      <a:pt x="961" y="494"/>
                      <a:pt x="879" y="274"/>
                    </a:cubicBezTo>
                    <a:cubicBezTo>
                      <a:pt x="815" y="104"/>
                      <a:pt x="657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1481783" y="4247256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6" y="835"/>
                      <a:pt x="625" y="817"/>
                    </a:cubicBezTo>
                    <a:cubicBezTo>
                      <a:pt x="844" y="741"/>
                      <a:pt x="954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1725476" y="4156932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50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1645637" y="43166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76" y="570"/>
                    </a:cubicBezTo>
                    <a:cubicBezTo>
                      <a:pt x="140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1889005" y="4226009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6" y="0"/>
                    </a:moveTo>
                    <a:cubicBezTo>
                      <a:pt x="427" y="0"/>
                      <a:pt x="378" y="8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8" y="273"/>
                    </a:cubicBezTo>
                    <a:cubicBezTo>
                      <a:pt x="814" y="107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1343074" y="456907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78" y="0"/>
                    </a:moveTo>
                    <a:cubicBezTo>
                      <a:pt x="431" y="0"/>
                      <a:pt x="384" y="8"/>
                      <a:pt x="337" y="24"/>
                    </a:cubicBezTo>
                    <a:cubicBezTo>
                      <a:pt x="118" y="106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51" y="737"/>
                      <a:pt x="961" y="497"/>
                      <a:pt x="879" y="278"/>
                    </a:cubicBezTo>
                    <a:cubicBezTo>
                      <a:pt x="814" y="105"/>
                      <a:pt x="652" y="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1941844" y="3331680"/>
                <a:ext cx="68427" cy="350624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7558" extrusionOk="0">
                    <a:moveTo>
                      <a:pt x="41" y="0"/>
                    </a:moveTo>
                    <a:lnTo>
                      <a:pt x="0" y="7317"/>
                    </a:lnTo>
                    <a:lnTo>
                      <a:pt x="55" y="7345"/>
                    </a:lnTo>
                    <a:lnTo>
                      <a:pt x="34" y="6961"/>
                    </a:lnTo>
                    <a:lnTo>
                      <a:pt x="34" y="6961"/>
                    </a:lnTo>
                    <a:lnTo>
                      <a:pt x="1474" y="7557"/>
                    </a:lnTo>
                    <a:lnTo>
                      <a:pt x="1474" y="755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69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571310" y="2625746"/>
                <a:ext cx="482978" cy="445401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9601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666" y="9601"/>
                    </a:lnTo>
                    <a:cubicBezTo>
                      <a:pt x="1701" y="7969"/>
                      <a:pt x="4883" y="3539"/>
                      <a:pt x="10410" y="1002"/>
                    </a:cubicBez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2041724" y="3155115"/>
                <a:ext cx="171833" cy="557714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12022" extrusionOk="0">
                    <a:moveTo>
                      <a:pt x="2977" y="0"/>
                    </a:moveTo>
                    <a:lnTo>
                      <a:pt x="0" y="11658"/>
                    </a:lnTo>
                    <a:lnTo>
                      <a:pt x="892" y="12022"/>
                    </a:lnTo>
                    <a:lnTo>
                      <a:pt x="3703" y="494"/>
                    </a:lnTo>
                    <a:cubicBezTo>
                      <a:pt x="3703" y="494"/>
                      <a:pt x="3436" y="309"/>
                      <a:pt x="2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781277" y="3327876"/>
                <a:ext cx="64298" cy="130452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812" extrusionOk="0">
                    <a:moveTo>
                      <a:pt x="90" y="0"/>
                    </a:moveTo>
                    <a:lnTo>
                      <a:pt x="0" y="124"/>
                    </a:lnTo>
                    <a:cubicBezTo>
                      <a:pt x="14" y="130"/>
                      <a:pt x="1159" y="912"/>
                      <a:pt x="1235" y="2812"/>
                    </a:cubicBezTo>
                    <a:lnTo>
                      <a:pt x="1386" y="2805"/>
                    </a:lnTo>
                    <a:cubicBezTo>
                      <a:pt x="1303" y="823"/>
                      <a:pt x="138" y="34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1939293" y="3310340"/>
                <a:ext cx="7051" cy="4292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9252" extrusionOk="0">
                    <a:moveTo>
                      <a:pt x="0" y="1"/>
                    </a:moveTo>
                    <a:lnTo>
                      <a:pt x="0" y="9252"/>
                    </a:lnTo>
                    <a:lnTo>
                      <a:pt x="151" y="9252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1940545" y="3359051"/>
                <a:ext cx="36974" cy="53489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53" extrusionOk="0">
                    <a:moveTo>
                      <a:pt x="748" y="0"/>
                    </a:moveTo>
                    <a:cubicBezTo>
                      <a:pt x="721" y="14"/>
                      <a:pt x="83" y="240"/>
                      <a:pt x="1" y="1138"/>
                    </a:cubicBezTo>
                    <a:lnTo>
                      <a:pt x="145" y="1152"/>
                    </a:lnTo>
                    <a:cubicBezTo>
                      <a:pt x="220" y="357"/>
                      <a:pt x="769" y="151"/>
                      <a:pt x="796" y="144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1481783" y="3282366"/>
                <a:ext cx="396784" cy="310867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6701" extrusionOk="0">
                    <a:moveTo>
                      <a:pt x="1640" y="0"/>
                    </a:moveTo>
                    <a:cubicBezTo>
                      <a:pt x="1640" y="0"/>
                      <a:pt x="1" y="6700"/>
                      <a:pt x="4273" y="6700"/>
                    </a:cubicBezTo>
                    <a:cubicBezTo>
                      <a:pt x="8552" y="6700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1553365" y="3303382"/>
                <a:ext cx="240909" cy="8629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186" extrusionOk="0">
                    <a:moveTo>
                      <a:pt x="1" y="0"/>
                    </a:moveTo>
                    <a:lnTo>
                      <a:pt x="1" y="185"/>
                    </a:lnTo>
                    <a:lnTo>
                      <a:pt x="556" y="185"/>
                    </a:lnTo>
                    <a:lnTo>
                      <a:pt x="556" y="0"/>
                    </a:lnTo>
                    <a:close/>
                    <a:moveTo>
                      <a:pt x="927" y="0"/>
                    </a:moveTo>
                    <a:lnTo>
                      <a:pt x="927" y="185"/>
                    </a:lnTo>
                    <a:lnTo>
                      <a:pt x="1482" y="185"/>
                    </a:lnTo>
                    <a:lnTo>
                      <a:pt x="1482" y="0"/>
                    </a:lnTo>
                    <a:close/>
                    <a:moveTo>
                      <a:pt x="1852" y="0"/>
                    </a:moveTo>
                    <a:lnTo>
                      <a:pt x="1852" y="185"/>
                    </a:lnTo>
                    <a:lnTo>
                      <a:pt x="2408" y="185"/>
                    </a:lnTo>
                    <a:lnTo>
                      <a:pt x="2408" y="0"/>
                    </a:lnTo>
                    <a:close/>
                    <a:moveTo>
                      <a:pt x="2778" y="0"/>
                    </a:moveTo>
                    <a:lnTo>
                      <a:pt x="2778" y="185"/>
                    </a:lnTo>
                    <a:lnTo>
                      <a:pt x="3334" y="185"/>
                    </a:lnTo>
                    <a:lnTo>
                      <a:pt x="3334" y="0"/>
                    </a:lnTo>
                    <a:close/>
                    <a:moveTo>
                      <a:pt x="3704" y="0"/>
                    </a:moveTo>
                    <a:lnTo>
                      <a:pt x="3704" y="185"/>
                    </a:lnTo>
                    <a:lnTo>
                      <a:pt x="4266" y="185"/>
                    </a:lnTo>
                    <a:lnTo>
                      <a:pt x="4266" y="0"/>
                    </a:lnTo>
                    <a:close/>
                    <a:moveTo>
                      <a:pt x="4637" y="0"/>
                    </a:moveTo>
                    <a:lnTo>
                      <a:pt x="4637" y="185"/>
                    </a:lnTo>
                    <a:lnTo>
                      <a:pt x="5192" y="185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6A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997923" y="2648942"/>
                <a:ext cx="1189237" cy="570797"/>
              </a:xfrm>
              <a:custGeom>
                <a:avLst/>
                <a:gdLst/>
                <a:ahLst/>
                <a:cxnLst/>
                <a:rect l="l" t="t" r="r" b="b"/>
                <a:pathLst>
                  <a:path w="25635" h="12304" extrusionOk="0">
                    <a:moveTo>
                      <a:pt x="144" y="1"/>
                    </a:moveTo>
                    <a:lnTo>
                      <a:pt x="0" y="111"/>
                    </a:lnTo>
                    <a:cubicBezTo>
                      <a:pt x="172" y="351"/>
                      <a:pt x="4286" y="5926"/>
                      <a:pt x="5377" y="6413"/>
                    </a:cubicBezTo>
                    <a:cubicBezTo>
                      <a:pt x="5958" y="6672"/>
                      <a:pt x="7630" y="6735"/>
                      <a:pt x="9100" y="6735"/>
                    </a:cubicBezTo>
                    <a:cubicBezTo>
                      <a:pt x="10389" y="6735"/>
                      <a:pt x="11522" y="6687"/>
                      <a:pt x="11624" y="6680"/>
                    </a:cubicBezTo>
                    <a:cubicBezTo>
                      <a:pt x="11636" y="6679"/>
                      <a:pt x="11876" y="6648"/>
                      <a:pt x="12312" y="6648"/>
                    </a:cubicBezTo>
                    <a:cubicBezTo>
                      <a:pt x="14099" y="6648"/>
                      <a:pt x="19186" y="7162"/>
                      <a:pt x="25518" y="12304"/>
                    </a:cubicBezTo>
                    <a:lnTo>
                      <a:pt x="25634" y="12153"/>
                    </a:lnTo>
                    <a:cubicBezTo>
                      <a:pt x="19249" y="6974"/>
                      <a:pt x="14103" y="6465"/>
                      <a:pt x="12298" y="6465"/>
                    </a:cubicBezTo>
                    <a:cubicBezTo>
                      <a:pt x="11856" y="6465"/>
                      <a:pt x="11614" y="6495"/>
                      <a:pt x="11604" y="6495"/>
                    </a:cubicBezTo>
                    <a:cubicBezTo>
                      <a:pt x="11581" y="6495"/>
                      <a:pt x="10419" y="6543"/>
                      <a:pt x="9096" y="6543"/>
                    </a:cubicBezTo>
                    <a:cubicBezTo>
                      <a:pt x="7646" y="6543"/>
                      <a:pt x="6001" y="6485"/>
                      <a:pt x="5452" y="6241"/>
                    </a:cubicBezTo>
                    <a:cubicBezTo>
                      <a:pt x="4403" y="5768"/>
                      <a:pt x="192" y="56"/>
                      <a:pt x="144" y="1"/>
                    </a:cubicBez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756133" y="4278431"/>
                <a:ext cx="1232195" cy="93571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017" extrusionOk="0">
                    <a:moveTo>
                      <a:pt x="26512" y="1"/>
                    </a:moveTo>
                    <a:cubicBezTo>
                      <a:pt x="21144" y="1376"/>
                      <a:pt x="16374" y="1831"/>
                      <a:pt x="12410" y="1831"/>
                    </a:cubicBezTo>
                    <a:cubicBezTo>
                      <a:pt x="5304" y="1831"/>
                      <a:pt x="789" y="368"/>
                      <a:pt x="62" y="117"/>
                    </a:cubicBezTo>
                    <a:lnTo>
                      <a:pt x="1" y="289"/>
                    </a:lnTo>
                    <a:cubicBezTo>
                      <a:pt x="728" y="542"/>
                      <a:pt x="5267" y="2017"/>
                      <a:pt x="12406" y="2017"/>
                    </a:cubicBezTo>
                    <a:cubicBezTo>
                      <a:pt x="16384" y="2017"/>
                      <a:pt x="21170" y="1557"/>
                      <a:pt x="26560" y="179"/>
                    </a:cubicBezTo>
                    <a:lnTo>
                      <a:pt x="26512" y="1"/>
                    </a:ln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884033" y="3956476"/>
                <a:ext cx="576828" cy="154390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3328" extrusionOk="0">
                    <a:moveTo>
                      <a:pt x="96" y="1"/>
                    </a:moveTo>
                    <a:lnTo>
                      <a:pt x="0" y="158"/>
                    </a:lnTo>
                    <a:cubicBezTo>
                      <a:pt x="62" y="193"/>
                      <a:pt x="5349" y="3327"/>
                      <a:pt x="10760" y="3327"/>
                    </a:cubicBezTo>
                    <a:cubicBezTo>
                      <a:pt x="10801" y="3327"/>
                      <a:pt x="10842" y="3327"/>
                      <a:pt x="10882" y="3327"/>
                    </a:cubicBezTo>
                    <a:cubicBezTo>
                      <a:pt x="11403" y="3327"/>
                      <a:pt x="11918" y="3287"/>
                      <a:pt x="12433" y="3224"/>
                    </a:cubicBezTo>
                    <a:lnTo>
                      <a:pt x="12406" y="3039"/>
                    </a:lnTo>
                    <a:cubicBezTo>
                      <a:pt x="11857" y="3112"/>
                      <a:pt x="11303" y="3145"/>
                      <a:pt x="10751" y="3145"/>
                    </a:cubicBezTo>
                    <a:cubicBezTo>
                      <a:pt x="5398" y="3145"/>
                      <a:pt x="152" y="32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1015738" y="4124134"/>
                <a:ext cx="362732" cy="48432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044" extrusionOk="0">
                    <a:moveTo>
                      <a:pt x="76" y="1"/>
                    </a:moveTo>
                    <a:lnTo>
                      <a:pt x="1" y="172"/>
                    </a:lnTo>
                    <a:cubicBezTo>
                      <a:pt x="1447" y="741"/>
                      <a:pt x="2984" y="1036"/>
                      <a:pt x="4533" y="1043"/>
                    </a:cubicBezTo>
                    <a:cubicBezTo>
                      <a:pt x="4570" y="1043"/>
                      <a:pt x="4606" y="1044"/>
                      <a:pt x="4642" y="1044"/>
                    </a:cubicBezTo>
                    <a:cubicBezTo>
                      <a:pt x="5723" y="1044"/>
                      <a:pt x="6803" y="845"/>
                      <a:pt x="7818" y="467"/>
                    </a:cubicBezTo>
                    <a:lnTo>
                      <a:pt x="7750" y="296"/>
                    </a:lnTo>
                    <a:cubicBezTo>
                      <a:pt x="6663" y="712"/>
                      <a:pt x="5554" y="859"/>
                      <a:pt x="4529" y="859"/>
                    </a:cubicBezTo>
                    <a:cubicBezTo>
                      <a:pt x="2076" y="859"/>
                      <a:pt x="105" y="15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1134221" y="2528232"/>
                <a:ext cx="102014" cy="114215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2462" extrusionOk="0">
                    <a:moveTo>
                      <a:pt x="1023" y="0"/>
                    </a:moveTo>
                    <a:cubicBezTo>
                      <a:pt x="878" y="0"/>
                      <a:pt x="734" y="48"/>
                      <a:pt x="601" y="169"/>
                    </a:cubicBezTo>
                    <a:cubicBezTo>
                      <a:pt x="0" y="707"/>
                      <a:pt x="759" y="2462"/>
                      <a:pt x="1871" y="2462"/>
                    </a:cubicBezTo>
                    <a:cubicBezTo>
                      <a:pt x="1977" y="2462"/>
                      <a:pt x="2087" y="2446"/>
                      <a:pt x="2199" y="2411"/>
                    </a:cubicBezTo>
                    <a:lnTo>
                      <a:pt x="2185" y="751"/>
                    </a:lnTo>
                    <a:cubicBezTo>
                      <a:pt x="2185" y="751"/>
                      <a:pt x="1595" y="0"/>
                      <a:pt x="1023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1170684" y="2553608"/>
                <a:ext cx="55716" cy="3688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95" extrusionOk="0">
                    <a:moveTo>
                      <a:pt x="277" y="1"/>
                    </a:moveTo>
                    <a:cubicBezTo>
                      <a:pt x="186" y="1"/>
                      <a:pt x="93" y="25"/>
                      <a:pt x="0" y="81"/>
                    </a:cubicBezTo>
                    <a:lnTo>
                      <a:pt x="76" y="204"/>
                    </a:lnTo>
                    <a:cubicBezTo>
                      <a:pt x="140" y="166"/>
                      <a:pt x="206" y="150"/>
                      <a:pt x="272" y="150"/>
                    </a:cubicBezTo>
                    <a:cubicBezTo>
                      <a:pt x="678" y="150"/>
                      <a:pt x="1071" y="782"/>
                      <a:pt x="1077" y="794"/>
                    </a:cubicBezTo>
                    <a:lnTo>
                      <a:pt x="1200" y="712"/>
                    </a:lnTo>
                    <a:cubicBezTo>
                      <a:pt x="1177" y="677"/>
                      <a:pt x="760" y="1"/>
                      <a:pt x="27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1184370" y="2560845"/>
                <a:ext cx="19438" cy="3154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80" extrusionOk="0">
                    <a:moveTo>
                      <a:pt x="377" y="0"/>
                    </a:moveTo>
                    <a:cubicBezTo>
                      <a:pt x="247" y="28"/>
                      <a:pt x="144" y="110"/>
                      <a:pt x="89" y="234"/>
                    </a:cubicBezTo>
                    <a:cubicBezTo>
                      <a:pt x="0" y="432"/>
                      <a:pt x="123" y="672"/>
                      <a:pt x="130" y="679"/>
                    </a:cubicBezTo>
                    <a:lnTo>
                      <a:pt x="261" y="611"/>
                    </a:lnTo>
                    <a:cubicBezTo>
                      <a:pt x="254" y="611"/>
                      <a:pt x="165" y="426"/>
                      <a:pt x="226" y="288"/>
                    </a:cubicBezTo>
                    <a:cubicBezTo>
                      <a:pt x="261" y="213"/>
                      <a:pt x="336" y="158"/>
                      <a:pt x="418" y="144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1695275" y="2545628"/>
                <a:ext cx="111385" cy="11129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99" extrusionOk="0">
                    <a:moveTo>
                      <a:pt x="1444" y="1"/>
                    </a:moveTo>
                    <a:cubicBezTo>
                      <a:pt x="883" y="1"/>
                      <a:pt x="234" y="671"/>
                      <a:pt x="234" y="671"/>
                    </a:cubicBezTo>
                    <a:lnTo>
                      <a:pt x="0" y="2324"/>
                    </a:lnTo>
                    <a:cubicBezTo>
                      <a:pt x="132" y="2375"/>
                      <a:pt x="264" y="2399"/>
                      <a:pt x="394" y="2399"/>
                    </a:cubicBezTo>
                    <a:cubicBezTo>
                      <a:pt x="1476" y="2399"/>
                      <a:pt x="2401" y="768"/>
                      <a:pt x="1886" y="198"/>
                    </a:cubicBezTo>
                    <a:cubicBezTo>
                      <a:pt x="1758" y="56"/>
                      <a:pt x="1604" y="1"/>
                      <a:pt x="1444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1712115" y="2570819"/>
                <a:ext cx="59242" cy="34283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39" extrusionOk="0">
                    <a:moveTo>
                      <a:pt x="974" y="0"/>
                    </a:moveTo>
                    <a:cubicBezTo>
                      <a:pt x="503" y="0"/>
                      <a:pt x="23" y="616"/>
                      <a:pt x="1" y="649"/>
                    </a:cubicBezTo>
                    <a:lnTo>
                      <a:pt x="117" y="739"/>
                    </a:lnTo>
                    <a:cubicBezTo>
                      <a:pt x="123" y="733"/>
                      <a:pt x="576" y="148"/>
                      <a:pt x="977" y="148"/>
                    </a:cubicBezTo>
                    <a:cubicBezTo>
                      <a:pt x="1053" y="148"/>
                      <a:pt x="1126" y="169"/>
                      <a:pt x="1194" y="217"/>
                    </a:cubicBezTo>
                    <a:lnTo>
                      <a:pt x="1276" y="101"/>
                    </a:lnTo>
                    <a:cubicBezTo>
                      <a:pt x="1179" y="30"/>
                      <a:pt x="1077" y="0"/>
                      <a:pt x="97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1737259" y="2576757"/>
                <a:ext cx="17536" cy="3247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700" extrusionOk="0">
                    <a:moveTo>
                      <a:pt x="49" y="0"/>
                    </a:moveTo>
                    <a:lnTo>
                      <a:pt x="1" y="137"/>
                    </a:lnTo>
                    <a:cubicBezTo>
                      <a:pt x="76" y="158"/>
                      <a:pt x="145" y="213"/>
                      <a:pt x="172" y="288"/>
                    </a:cubicBezTo>
                    <a:cubicBezTo>
                      <a:pt x="220" y="425"/>
                      <a:pt x="97" y="611"/>
                      <a:pt x="97" y="611"/>
                    </a:cubicBezTo>
                    <a:lnTo>
                      <a:pt x="220" y="700"/>
                    </a:lnTo>
                    <a:cubicBezTo>
                      <a:pt x="227" y="686"/>
                      <a:pt x="378" y="453"/>
                      <a:pt x="309" y="240"/>
                    </a:cubicBezTo>
                    <a:cubicBezTo>
                      <a:pt x="268" y="124"/>
                      <a:pt x="172" y="35"/>
                      <a:pt x="49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1215823" y="2239215"/>
                <a:ext cx="518607" cy="742908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6014" extrusionOk="0">
                    <a:moveTo>
                      <a:pt x="5856" y="1"/>
                    </a:moveTo>
                    <a:cubicBezTo>
                      <a:pt x="5753" y="1"/>
                      <a:pt x="5649" y="3"/>
                      <a:pt x="5542" y="7"/>
                    </a:cubicBezTo>
                    <a:cubicBezTo>
                      <a:pt x="748" y="213"/>
                      <a:pt x="159" y="4602"/>
                      <a:pt x="138" y="8819"/>
                    </a:cubicBezTo>
                    <a:cubicBezTo>
                      <a:pt x="124" y="12900"/>
                      <a:pt x="1" y="14833"/>
                      <a:pt x="1" y="14833"/>
                    </a:cubicBezTo>
                    <a:cubicBezTo>
                      <a:pt x="1464" y="15732"/>
                      <a:pt x="2929" y="16013"/>
                      <a:pt x="4186" y="16013"/>
                    </a:cubicBezTo>
                    <a:cubicBezTo>
                      <a:pt x="6277" y="16013"/>
                      <a:pt x="7798" y="15238"/>
                      <a:pt x="7798" y="15238"/>
                    </a:cubicBezTo>
                    <a:lnTo>
                      <a:pt x="7798" y="13606"/>
                    </a:lnTo>
                    <a:cubicBezTo>
                      <a:pt x="10246" y="12961"/>
                      <a:pt x="11179" y="9766"/>
                      <a:pt x="11055" y="6440"/>
                    </a:cubicBezTo>
                    <a:cubicBezTo>
                      <a:pt x="10935" y="3087"/>
                      <a:pt x="9709" y="1"/>
                      <a:pt x="5856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1559767" y="2530922"/>
                <a:ext cx="45510" cy="9519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2052" extrusionOk="0">
                    <a:moveTo>
                      <a:pt x="405" y="1"/>
                    </a:moveTo>
                    <a:lnTo>
                      <a:pt x="0" y="2051"/>
                    </a:lnTo>
                    <a:lnTo>
                      <a:pt x="631" y="2051"/>
                    </a:lnTo>
                    <a:cubicBezTo>
                      <a:pt x="734" y="2010"/>
                      <a:pt x="823" y="1941"/>
                      <a:pt x="878" y="1839"/>
                    </a:cubicBezTo>
                    <a:cubicBezTo>
                      <a:pt x="981" y="1640"/>
                      <a:pt x="878" y="1386"/>
                      <a:pt x="665" y="1317"/>
                    </a:cubicBezTo>
                    <a:lnTo>
                      <a:pt x="439" y="1235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1560045" y="2531247"/>
                <a:ext cx="46809" cy="983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20" extrusionOk="0">
                    <a:moveTo>
                      <a:pt x="323" y="1"/>
                    </a:moveTo>
                    <a:lnTo>
                      <a:pt x="357" y="1283"/>
                    </a:lnTo>
                    <a:lnTo>
                      <a:pt x="639" y="1379"/>
                    </a:lnTo>
                    <a:cubicBezTo>
                      <a:pt x="721" y="1413"/>
                      <a:pt x="796" y="1482"/>
                      <a:pt x="824" y="1571"/>
                    </a:cubicBezTo>
                    <a:cubicBezTo>
                      <a:pt x="858" y="1646"/>
                      <a:pt x="851" y="1729"/>
                      <a:pt x="810" y="1797"/>
                    </a:cubicBezTo>
                    <a:cubicBezTo>
                      <a:pt x="769" y="1873"/>
                      <a:pt x="694" y="1934"/>
                      <a:pt x="611" y="1969"/>
                    </a:cubicBezTo>
                    <a:lnTo>
                      <a:pt x="1" y="1969"/>
                    </a:lnTo>
                    <a:lnTo>
                      <a:pt x="1" y="2120"/>
                    </a:lnTo>
                    <a:lnTo>
                      <a:pt x="652" y="2120"/>
                    </a:lnTo>
                    <a:cubicBezTo>
                      <a:pt x="776" y="2072"/>
                      <a:pt x="879" y="1989"/>
                      <a:pt x="940" y="1873"/>
                    </a:cubicBezTo>
                    <a:cubicBezTo>
                      <a:pt x="1002" y="1763"/>
                      <a:pt x="1009" y="1633"/>
                      <a:pt x="968" y="1523"/>
                    </a:cubicBezTo>
                    <a:cubicBezTo>
                      <a:pt x="920" y="1393"/>
                      <a:pt x="817" y="1290"/>
                      <a:pt x="687" y="1242"/>
                    </a:cubicBezTo>
                    <a:lnTo>
                      <a:pt x="501" y="1180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1460629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895" y="0"/>
                    </a:moveTo>
                    <a:cubicBezTo>
                      <a:pt x="569" y="0"/>
                      <a:pt x="1" y="242"/>
                      <a:pt x="121" y="510"/>
                    </a:cubicBezTo>
                    <a:cubicBezTo>
                      <a:pt x="143" y="558"/>
                      <a:pt x="199" y="577"/>
                      <a:pt x="273" y="577"/>
                    </a:cubicBezTo>
                    <a:cubicBezTo>
                      <a:pt x="410" y="577"/>
                      <a:pt x="608" y="515"/>
                      <a:pt x="772" y="462"/>
                    </a:cubicBezTo>
                    <a:cubicBezTo>
                      <a:pt x="1026" y="373"/>
                      <a:pt x="1204" y="167"/>
                      <a:pt x="1081" y="50"/>
                    </a:cubicBezTo>
                    <a:cubicBezTo>
                      <a:pt x="1045" y="16"/>
                      <a:pt x="978" y="0"/>
                      <a:pt x="8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1632601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310" y="0"/>
                    </a:moveTo>
                    <a:cubicBezTo>
                      <a:pt x="227" y="0"/>
                      <a:pt x="160" y="16"/>
                      <a:pt x="124" y="50"/>
                    </a:cubicBezTo>
                    <a:cubicBezTo>
                      <a:pt x="0" y="167"/>
                      <a:pt x="179" y="373"/>
                      <a:pt x="432" y="462"/>
                    </a:cubicBezTo>
                    <a:cubicBezTo>
                      <a:pt x="596" y="515"/>
                      <a:pt x="795" y="577"/>
                      <a:pt x="931" y="577"/>
                    </a:cubicBezTo>
                    <a:cubicBezTo>
                      <a:pt x="1006" y="577"/>
                      <a:pt x="1062" y="558"/>
                      <a:pt x="1084" y="510"/>
                    </a:cubicBezTo>
                    <a:cubicBezTo>
                      <a:pt x="1204" y="242"/>
                      <a:pt x="635" y="0"/>
                      <a:pt x="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1638956" y="2560149"/>
                <a:ext cx="27417" cy="2556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51" extrusionOk="0">
                    <a:moveTo>
                      <a:pt x="293" y="1"/>
                    </a:moveTo>
                    <a:cubicBezTo>
                      <a:pt x="285" y="1"/>
                      <a:pt x="276" y="1"/>
                      <a:pt x="268" y="2"/>
                    </a:cubicBezTo>
                    <a:cubicBezTo>
                      <a:pt x="117" y="9"/>
                      <a:pt x="1" y="139"/>
                      <a:pt x="21" y="297"/>
                    </a:cubicBezTo>
                    <a:cubicBezTo>
                      <a:pt x="34" y="443"/>
                      <a:pt x="158" y="551"/>
                      <a:pt x="309" y="551"/>
                    </a:cubicBezTo>
                    <a:cubicBezTo>
                      <a:pt x="314" y="551"/>
                      <a:pt x="318" y="551"/>
                      <a:pt x="323" y="550"/>
                    </a:cubicBezTo>
                    <a:cubicBezTo>
                      <a:pt x="474" y="543"/>
                      <a:pt x="590" y="406"/>
                      <a:pt x="570" y="255"/>
                    </a:cubicBezTo>
                    <a:cubicBezTo>
                      <a:pt x="557" y="113"/>
                      <a:pt x="439" y="1"/>
                      <a:pt x="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1492314" y="2564649"/>
                <a:ext cx="27371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7" extrusionOk="0">
                    <a:moveTo>
                      <a:pt x="282" y="0"/>
                    </a:moveTo>
                    <a:cubicBezTo>
                      <a:pt x="277" y="0"/>
                      <a:pt x="272" y="0"/>
                      <a:pt x="268" y="1"/>
                    </a:cubicBezTo>
                    <a:cubicBezTo>
                      <a:pt x="117" y="8"/>
                      <a:pt x="0" y="145"/>
                      <a:pt x="21" y="296"/>
                    </a:cubicBezTo>
                    <a:cubicBezTo>
                      <a:pt x="34" y="442"/>
                      <a:pt x="158" y="556"/>
                      <a:pt x="309" y="556"/>
                    </a:cubicBezTo>
                    <a:cubicBezTo>
                      <a:pt x="314" y="556"/>
                      <a:pt x="318" y="556"/>
                      <a:pt x="323" y="556"/>
                    </a:cubicBezTo>
                    <a:cubicBezTo>
                      <a:pt x="473" y="542"/>
                      <a:pt x="590" y="412"/>
                      <a:pt x="576" y="261"/>
                    </a:cubicBezTo>
                    <a:cubicBezTo>
                      <a:pt x="556" y="108"/>
                      <a:pt x="433" y="0"/>
                      <a:pt x="2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1525066" y="2644210"/>
                <a:ext cx="67499" cy="2737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590" extrusionOk="0">
                    <a:moveTo>
                      <a:pt x="124" y="0"/>
                    </a:moveTo>
                    <a:lnTo>
                      <a:pt x="1" y="89"/>
                    </a:lnTo>
                    <a:cubicBezTo>
                      <a:pt x="241" y="398"/>
                      <a:pt x="611" y="583"/>
                      <a:pt x="1009" y="590"/>
                    </a:cubicBezTo>
                    <a:cubicBezTo>
                      <a:pt x="1159" y="590"/>
                      <a:pt x="1310" y="562"/>
                      <a:pt x="1454" y="514"/>
                    </a:cubicBezTo>
                    <a:lnTo>
                      <a:pt x="1406" y="370"/>
                    </a:lnTo>
                    <a:cubicBezTo>
                      <a:pt x="1280" y="418"/>
                      <a:pt x="1148" y="440"/>
                      <a:pt x="1018" y="440"/>
                    </a:cubicBezTo>
                    <a:cubicBezTo>
                      <a:pt x="676" y="440"/>
                      <a:pt x="343" y="283"/>
                      <a:pt x="12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1534623" y="2678539"/>
                <a:ext cx="35675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8" extrusionOk="0">
                    <a:moveTo>
                      <a:pt x="151" y="1"/>
                    </a:moveTo>
                    <a:lnTo>
                      <a:pt x="0" y="110"/>
                    </a:lnTo>
                    <a:cubicBezTo>
                      <a:pt x="137" y="282"/>
                      <a:pt x="350" y="378"/>
                      <a:pt x="576" y="378"/>
                    </a:cubicBezTo>
                    <a:cubicBezTo>
                      <a:pt x="638" y="378"/>
                      <a:pt x="700" y="371"/>
                      <a:pt x="768" y="357"/>
                    </a:cubicBezTo>
                    <a:lnTo>
                      <a:pt x="727" y="172"/>
                    </a:lnTo>
                    <a:cubicBezTo>
                      <a:pt x="675" y="187"/>
                      <a:pt x="622" y="195"/>
                      <a:pt x="570" y="195"/>
                    </a:cubicBezTo>
                    <a:cubicBezTo>
                      <a:pt x="409" y="195"/>
                      <a:pt x="255" y="125"/>
                      <a:pt x="151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1645312" y="2596148"/>
                <a:ext cx="83087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134" extrusionOk="0">
                    <a:moveTo>
                      <a:pt x="1386" y="1"/>
                    </a:moveTo>
                    <a:cubicBezTo>
                      <a:pt x="618" y="1"/>
                      <a:pt x="1" y="481"/>
                      <a:pt x="1" y="1064"/>
                    </a:cubicBezTo>
                    <a:cubicBezTo>
                      <a:pt x="1" y="1653"/>
                      <a:pt x="618" y="2133"/>
                      <a:pt x="1386" y="2133"/>
                    </a:cubicBezTo>
                    <a:cubicBezTo>
                      <a:pt x="1427" y="2133"/>
                      <a:pt x="1468" y="2133"/>
                      <a:pt x="1509" y="2126"/>
                    </a:cubicBezTo>
                    <a:cubicBezTo>
                      <a:pt x="1660" y="1441"/>
                      <a:pt x="1756" y="748"/>
                      <a:pt x="1791" y="49"/>
                    </a:cubicBezTo>
                    <a:cubicBezTo>
                      <a:pt x="1653" y="14"/>
                      <a:pt x="1523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1334816" y="2596148"/>
                <a:ext cx="128921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134" extrusionOk="0">
                    <a:moveTo>
                      <a:pt x="1386" y="1"/>
                    </a:moveTo>
                    <a:cubicBezTo>
                      <a:pt x="625" y="1"/>
                      <a:pt x="1" y="481"/>
                      <a:pt x="1" y="1064"/>
                    </a:cubicBezTo>
                    <a:cubicBezTo>
                      <a:pt x="1" y="1653"/>
                      <a:pt x="625" y="2133"/>
                      <a:pt x="1386" y="2133"/>
                    </a:cubicBezTo>
                    <a:cubicBezTo>
                      <a:pt x="2154" y="2133"/>
                      <a:pt x="2778" y="1653"/>
                      <a:pt x="2778" y="1064"/>
                    </a:cubicBezTo>
                    <a:cubicBezTo>
                      <a:pt x="2778" y="481"/>
                      <a:pt x="2154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1111164" y="2104309"/>
                <a:ext cx="744161" cy="519256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193" extrusionOk="0">
                    <a:moveTo>
                      <a:pt x="10603" y="1"/>
                    </a:moveTo>
                    <a:cubicBezTo>
                      <a:pt x="9163" y="1"/>
                      <a:pt x="9087" y="1009"/>
                      <a:pt x="8326" y="1009"/>
                    </a:cubicBezTo>
                    <a:cubicBezTo>
                      <a:pt x="7675" y="1009"/>
                      <a:pt x="7706" y="577"/>
                      <a:pt x="7162" y="577"/>
                    </a:cubicBezTo>
                    <a:cubicBezTo>
                      <a:pt x="7070" y="577"/>
                      <a:pt x="6962" y="589"/>
                      <a:pt x="6831" y="618"/>
                    </a:cubicBezTo>
                    <a:cubicBezTo>
                      <a:pt x="5926" y="810"/>
                      <a:pt x="6591" y="1448"/>
                      <a:pt x="5610" y="1791"/>
                    </a:cubicBezTo>
                    <a:cubicBezTo>
                      <a:pt x="5459" y="1844"/>
                      <a:pt x="5324" y="1865"/>
                      <a:pt x="5201" y="1865"/>
                    </a:cubicBezTo>
                    <a:cubicBezTo>
                      <a:pt x="4747" y="1865"/>
                      <a:pt x="4454" y="1580"/>
                      <a:pt x="4056" y="1580"/>
                    </a:cubicBezTo>
                    <a:cubicBezTo>
                      <a:pt x="3865" y="1580"/>
                      <a:pt x="3650" y="1645"/>
                      <a:pt x="3382" y="1839"/>
                    </a:cubicBezTo>
                    <a:cubicBezTo>
                      <a:pt x="2401" y="2552"/>
                      <a:pt x="3430" y="2963"/>
                      <a:pt x="2545" y="3553"/>
                    </a:cubicBezTo>
                    <a:cubicBezTo>
                      <a:pt x="1667" y="4143"/>
                      <a:pt x="488" y="3430"/>
                      <a:pt x="248" y="4925"/>
                    </a:cubicBezTo>
                    <a:cubicBezTo>
                      <a:pt x="1" y="6419"/>
                      <a:pt x="1516" y="6961"/>
                      <a:pt x="1667" y="7914"/>
                    </a:cubicBezTo>
                    <a:cubicBezTo>
                      <a:pt x="1811" y="8868"/>
                      <a:pt x="1468" y="9115"/>
                      <a:pt x="1468" y="9115"/>
                    </a:cubicBezTo>
                    <a:cubicBezTo>
                      <a:pt x="1468" y="9115"/>
                      <a:pt x="2593" y="9457"/>
                      <a:pt x="2374" y="11192"/>
                    </a:cubicBezTo>
                    <a:cubicBezTo>
                      <a:pt x="2374" y="11192"/>
                      <a:pt x="3793" y="11124"/>
                      <a:pt x="3793" y="9992"/>
                    </a:cubicBezTo>
                    <a:cubicBezTo>
                      <a:pt x="3793" y="8868"/>
                      <a:pt x="3793" y="7887"/>
                      <a:pt x="4362" y="7887"/>
                    </a:cubicBezTo>
                    <a:cubicBezTo>
                      <a:pt x="4688" y="7887"/>
                      <a:pt x="4899" y="7979"/>
                      <a:pt x="5176" y="7979"/>
                    </a:cubicBezTo>
                    <a:cubicBezTo>
                      <a:pt x="5377" y="7979"/>
                      <a:pt x="5613" y="7931"/>
                      <a:pt x="5953" y="7764"/>
                    </a:cubicBezTo>
                    <a:cubicBezTo>
                      <a:pt x="6734" y="7383"/>
                      <a:pt x="6573" y="6101"/>
                      <a:pt x="7827" y="6101"/>
                    </a:cubicBezTo>
                    <a:cubicBezTo>
                      <a:pt x="7862" y="6101"/>
                      <a:pt x="7898" y="6102"/>
                      <a:pt x="7935" y="6104"/>
                    </a:cubicBezTo>
                    <a:cubicBezTo>
                      <a:pt x="9250" y="6170"/>
                      <a:pt x="8920" y="7187"/>
                      <a:pt x="9929" y="7187"/>
                    </a:cubicBezTo>
                    <a:cubicBezTo>
                      <a:pt x="9972" y="7187"/>
                      <a:pt x="10019" y="7185"/>
                      <a:pt x="10068" y="7181"/>
                    </a:cubicBezTo>
                    <a:cubicBezTo>
                      <a:pt x="10830" y="7114"/>
                      <a:pt x="11551" y="6584"/>
                      <a:pt x="12065" y="6584"/>
                    </a:cubicBezTo>
                    <a:cubicBezTo>
                      <a:pt x="12341" y="6584"/>
                      <a:pt x="12558" y="6738"/>
                      <a:pt x="12687" y="7201"/>
                    </a:cubicBezTo>
                    <a:cubicBezTo>
                      <a:pt x="13051" y="8525"/>
                      <a:pt x="12811" y="9553"/>
                      <a:pt x="13270" y="9944"/>
                    </a:cubicBezTo>
                    <a:cubicBezTo>
                      <a:pt x="13270" y="9944"/>
                      <a:pt x="13956" y="9752"/>
                      <a:pt x="14031" y="8772"/>
                    </a:cubicBezTo>
                    <a:cubicBezTo>
                      <a:pt x="14107" y="7791"/>
                      <a:pt x="14079" y="6961"/>
                      <a:pt x="14669" y="6810"/>
                    </a:cubicBezTo>
                    <a:cubicBezTo>
                      <a:pt x="15259" y="6666"/>
                      <a:pt x="15945" y="6419"/>
                      <a:pt x="15993" y="5590"/>
                    </a:cubicBezTo>
                    <a:cubicBezTo>
                      <a:pt x="16041" y="4753"/>
                      <a:pt x="15478" y="4561"/>
                      <a:pt x="15307" y="3848"/>
                    </a:cubicBezTo>
                    <a:cubicBezTo>
                      <a:pt x="15136" y="3142"/>
                      <a:pt x="15478" y="2600"/>
                      <a:pt x="14820" y="1962"/>
                    </a:cubicBezTo>
                    <a:cubicBezTo>
                      <a:pt x="14547" y="1700"/>
                      <a:pt x="14287" y="1629"/>
                      <a:pt x="14026" y="1629"/>
                    </a:cubicBezTo>
                    <a:cubicBezTo>
                      <a:pt x="13715" y="1629"/>
                      <a:pt x="13404" y="1730"/>
                      <a:pt x="13069" y="1730"/>
                    </a:cubicBezTo>
                    <a:cubicBezTo>
                      <a:pt x="13000" y="1730"/>
                      <a:pt x="12930" y="1726"/>
                      <a:pt x="12859" y="1715"/>
                    </a:cubicBezTo>
                    <a:cubicBezTo>
                      <a:pt x="12146" y="1619"/>
                      <a:pt x="12050" y="1"/>
                      <a:pt x="106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1445552" y="2862434"/>
                <a:ext cx="131751" cy="6049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1304" extrusionOk="0">
                    <a:moveTo>
                      <a:pt x="0" y="0"/>
                    </a:moveTo>
                    <a:cubicBezTo>
                      <a:pt x="844" y="631"/>
                      <a:pt x="1811" y="1077"/>
                      <a:pt x="2839" y="1303"/>
                    </a:cubicBezTo>
                    <a:lnTo>
                      <a:pt x="2839" y="288"/>
                    </a:lnTo>
                    <a:cubicBezTo>
                      <a:pt x="2681" y="295"/>
                      <a:pt x="2513" y="299"/>
                      <a:pt x="2339" y="299"/>
                    </a:cubicBezTo>
                    <a:cubicBezTo>
                      <a:pt x="1629" y="299"/>
                      <a:pt x="804" y="232"/>
                      <a:pt x="0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1405470" y="2836640"/>
                <a:ext cx="172436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907" extrusionOk="0">
                    <a:moveTo>
                      <a:pt x="110" y="1"/>
                    </a:moveTo>
                    <a:lnTo>
                      <a:pt x="0" y="97"/>
                    </a:lnTo>
                    <a:cubicBezTo>
                      <a:pt x="28" y="138"/>
                      <a:pt x="686" y="906"/>
                      <a:pt x="2887" y="906"/>
                    </a:cubicBezTo>
                    <a:cubicBezTo>
                      <a:pt x="3141" y="906"/>
                      <a:pt x="3415" y="899"/>
                      <a:pt x="3717" y="872"/>
                    </a:cubicBezTo>
                    <a:lnTo>
                      <a:pt x="3703" y="728"/>
                    </a:lnTo>
                    <a:cubicBezTo>
                      <a:pt x="3413" y="751"/>
                      <a:pt x="3144" y="761"/>
                      <a:pt x="2895" y="761"/>
                    </a:cubicBezTo>
                    <a:cubicBezTo>
                      <a:pt x="765" y="761"/>
                      <a:pt x="116" y="7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1213596" y="2924783"/>
                <a:ext cx="364959" cy="57943"/>
              </a:xfrm>
              <a:custGeom>
                <a:avLst/>
                <a:gdLst/>
                <a:ahLst/>
                <a:cxnLst/>
                <a:rect l="l" t="t" r="r" b="b"/>
                <a:pathLst>
                  <a:path w="7867" h="1249" extrusionOk="0">
                    <a:moveTo>
                      <a:pt x="97" y="1"/>
                    </a:moveTo>
                    <a:lnTo>
                      <a:pt x="1" y="110"/>
                    </a:lnTo>
                    <a:cubicBezTo>
                      <a:pt x="22" y="131"/>
                      <a:pt x="1393" y="1249"/>
                      <a:pt x="4026" y="1249"/>
                    </a:cubicBezTo>
                    <a:cubicBezTo>
                      <a:pt x="5096" y="1249"/>
                      <a:pt x="6379" y="1063"/>
                      <a:pt x="7867" y="535"/>
                    </a:cubicBezTo>
                    <a:lnTo>
                      <a:pt x="7812" y="398"/>
                    </a:lnTo>
                    <a:cubicBezTo>
                      <a:pt x="6345" y="918"/>
                      <a:pt x="5080" y="1103"/>
                      <a:pt x="4023" y="1103"/>
                    </a:cubicBezTo>
                    <a:cubicBezTo>
                      <a:pt x="1457" y="1103"/>
                      <a:pt x="116" y="15"/>
                      <a:pt x="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5" name="Google Shape;835;p39"/>
            <p:cNvSpPr/>
            <p:nvPr/>
          </p:nvSpPr>
          <p:spPr>
            <a:xfrm rot="5134619" flipH="1">
              <a:off x="2983889" y="4254661"/>
              <a:ext cx="607912" cy="693461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 rot="1919449">
              <a:off x="629501" y="279335"/>
              <a:ext cx="820588" cy="1009209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875;p42"/>
          <p:cNvGrpSpPr/>
          <p:nvPr/>
        </p:nvGrpSpPr>
        <p:grpSpPr>
          <a:xfrm>
            <a:off x="6898375" y="436110"/>
            <a:ext cx="1406518" cy="1293315"/>
            <a:chOff x="1539268" y="1572539"/>
            <a:chExt cx="1137223" cy="1045695"/>
          </a:xfrm>
        </p:grpSpPr>
        <p:sp>
          <p:nvSpPr>
            <p:cNvPr id="143" name="Google Shape;876;p42"/>
            <p:cNvSpPr/>
            <p:nvPr/>
          </p:nvSpPr>
          <p:spPr>
            <a:xfrm>
              <a:off x="1685925" y="1779725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77;p42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41310" y="985776"/>
            <a:ext cx="65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1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156" y="3179318"/>
            <a:ext cx="6598226" cy="15234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vi-V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15353" r="2599" b="6869"/>
          <a:stretch/>
        </p:blipFill>
        <p:spPr>
          <a:xfrm>
            <a:off x="820880" y="162640"/>
            <a:ext cx="2306784" cy="2819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9091" r="4080" b="59798"/>
          <a:stretch/>
        </p:blipFill>
        <p:spPr>
          <a:xfrm>
            <a:off x="3366655" y="162640"/>
            <a:ext cx="5237018" cy="2829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620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0100" y="-9600"/>
            <a:ext cx="514350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52"/>
          <p:cNvSpPr/>
          <p:nvPr/>
        </p:nvSpPr>
        <p:spPr>
          <a:xfrm rot="-5174650">
            <a:off x="2115858" y="1200608"/>
            <a:ext cx="7086246" cy="3080659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52"/>
          <p:cNvSpPr txBox="1">
            <a:spLocks noGrp="1"/>
          </p:cNvSpPr>
          <p:nvPr>
            <p:ph type="title"/>
          </p:nvPr>
        </p:nvSpPr>
        <p:spPr>
          <a:xfrm>
            <a:off x="4579568" y="1047137"/>
            <a:ext cx="4351867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Dancing Script" panose="020B0604020202020204" charset="0"/>
                <a:cs typeface="Dancing Script" panose="020B0604020202020204" charset="0"/>
              </a:rPr>
              <a:t>Sản phẩm tham khảo </a:t>
            </a:r>
            <a:endParaRPr sz="32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Reconciliation Day by Slidesgo">
  <a:themeElements>
    <a:clrScheme name="Simple Light">
      <a:dk1>
        <a:srgbClr val="F8F1ED"/>
      </a:dk1>
      <a:lt1>
        <a:srgbClr val="6B3933"/>
      </a:lt1>
      <a:dk2>
        <a:srgbClr val="D7675D"/>
      </a:dk2>
      <a:lt2>
        <a:srgbClr val="F49A56"/>
      </a:lt2>
      <a:accent1>
        <a:srgbClr val="F5B868"/>
      </a:accent1>
      <a:accent2>
        <a:srgbClr val="C3DCFF"/>
      </a:accent2>
      <a:accent3>
        <a:srgbClr val="8D95B9"/>
      </a:accent3>
      <a:accent4>
        <a:srgbClr val="5A669E"/>
      </a:accent4>
      <a:accent5>
        <a:srgbClr val="353056"/>
      </a:accent5>
      <a:accent6>
        <a:srgbClr val="201512"/>
      </a:accent6>
      <a:hlink>
        <a:srgbClr val="6B3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509</Words>
  <Application>Microsoft Office PowerPoint</Application>
  <PresentationFormat>On-screen Show (16:9)</PresentationFormat>
  <Paragraphs>53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Gothic A1</vt:lpstr>
      <vt:lpstr>Euphoria Script</vt:lpstr>
      <vt:lpstr>Passion One</vt:lpstr>
      <vt:lpstr>Arial</vt:lpstr>
      <vt:lpstr>Constantia</vt:lpstr>
      <vt:lpstr>Dancing Script</vt:lpstr>
      <vt:lpstr>US Reconciliation Day by Slidesgo</vt:lpstr>
      <vt:lpstr>BÀI 2: HOẠT CẢNH VỚI NHÂN VẬT 3D Tiết 2 </vt:lpstr>
      <vt:lpstr>Yêu cầu cần đạt </vt:lpstr>
      <vt:lpstr>PowerPoint Presentation</vt:lpstr>
      <vt:lpstr>01</vt:lpstr>
      <vt:lpstr>PowerPoint Presentation</vt:lpstr>
      <vt:lpstr>Các bước tạo dáng nhân vật bằng đất nặn</vt:lpstr>
      <vt:lpstr>Hoạt động 2:</vt:lpstr>
      <vt:lpstr>PowerPoint Presentation</vt:lpstr>
      <vt:lpstr>Sản phẩm tham khảo </vt:lpstr>
      <vt:lpstr>PowerPoint Presentation</vt:lpstr>
      <vt:lpstr>03</vt:lpstr>
      <vt:lpstr>04</vt:lpstr>
      <vt:lpstr>HOẠT ĐỘNG 5: VẬN DỤNG VÀ SÁNG TẠO</vt:lpstr>
      <vt:lpstr>05</vt:lpstr>
      <vt:lpstr>Chúc các con hoàn thành bài thật tốt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Những người bạn thân thiện  ( Tiết 1)</dc:title>
  <dc:creator>Admin</dc:creator>
  <cp:lastModifiedBy>AutoBVT</cp:lastModifiedBy>
  <cp:revision>38</cp:revision>
  <dcterms:modified xsi:type="dcterms:W3CDTF">2023-07-28T00:47:08Z</dcterms:modified>
</cp:coreProperties>
</file>