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73" r:id="rId4"/>
    <p:sldId id="267" r:id="rId5"/>
    <p:sldId id="274" r:id="rId6"/>
    <p:sldId id="261" r:id="rId7"/>
    <p:sldId id="275" r:id="rId8"/>
    <p:sldId id="276" r:id="rId9"/>
    <p:sldId id="278" r:id="rId10"/>
    <p:sldId id="264" r:id="rId11"/>
    <p:sldId id="279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3963" y="1674673"/>
            <a:ext cx="846392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THẦY CÔ ĐẾN VỚI TIẾT HỌC 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MĨ THUẬT </a:t>
            </a: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3</a:t>
            </a:r>
          </a:p>
        </p:txBody>
      </p:sp>
    </p:spTree>
    <p:extLst>
      <p:ext uri="{BB962C8B-B14F-4D97-AF65-F5344CB8AC3E}">
        <p14:creationId xmlns:p14="http://schemas.microsoft.com/office/powerpoint/2010/main" val="7670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821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4: CHIA SẺ - ĐÁNH GIÁ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137" y="1700808"/>
            <a:ext cx="8611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Padlet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7C8B4F24-97EB-F04D-DD8B-FD6DBD639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867" y="3050363"/>
            <a:ext cx="2102054" cy="342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ECF6965-3976-B05E-4D02-C5B58EDE7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4600" y="3024247"/>
            <a:ext cx="2667000" cy="22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C326F8CA-EFD5-7920-797D-8320C6F3F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3511" y="3050363"/>
            <a:ext cx="2430089" cy="340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5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Grp="1"/>
          </p:cNvSpPr>
          <p:nvPr>
            <p:ph type="title"/>
          </p:nvPr>
        </p:nvSpPr>
        <p:spPr>
          <a:xfrm>
            <a:off x="2261911" y="553750"/>
            <a:ext cx="4620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SÁNG TẠO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9200" y="1371601"/>
            <a:ext cx="2819400" cy="26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3A62CF62-BE54-D561-E854-AE9516E19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162" y="1399305"/>
            <a:ext cx="2578518" cy="264515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BAE70854-4718-8746-03C0-1D042FB93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161" y="4027678"/>
            <a:ext cx="2578519" cy="268884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F66EE6CF-25D4-514A-097F-F7859DE3B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4191000"/>
            <a:ext cx="2743200" cy="236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1417638"/>
            <a:ext cx="72390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</a:p>
        </p:txBody>
      </p:sp>
      <p:pic>
        <p:nvPicPr>
          <p:cNvPr id="1026" name="Picture 2" descr="http://sachthietbigiaoduc.vn/public/1/Books/8004/16210/HF_438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34481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41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256490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CHỦ ĐỀ: KHU VƯỜN NHỎ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NHỮNG SINH VẬT NHỎ TRONG VƯỜN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03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1556792"/>
            <a:ext cx="3318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434610"/>
            <a:ext cx="8696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 TRÒ CHƠI: “NHÌN HÌNH       ĐOÁN TÊN SINH VẬT”.</a:t>
            </a:r>
          </a:p>
        </p:txBody>
      </p:sp>
    </p:spTree>
    <p:extLst>
      <p:ext uri="{BB962C8B-B14F-4D97-AF65-F5344CB8AC3E}">
        <p14:creationId xmlns:p14="http://schemas.microsoft.com/office/powerpoint/2010/main" val="41099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59055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NHÌN HÌNH ĐOÁN TÊN CÁC SINH VẬT</a:t>
            </a:r>
            <a:endParaRPr lang="vi-VN" dirty="0"/>
          </a:p>
        </p:txBody>
      </p:sp>
      <p:pic>
        <p:nvPicPr>
          <p:cNvPr id="6" name="Chỗ dành sẵn cho Nội dung 5">
            <a:extLst>
              <a:ext uri="{FF2B5EF4-FFF2-40B4-BE49-F238E27FC236}">
                <a16:creationId xmlns="" xmlns:a16="http://schemas.microsoft.com/office/drawing/2014/main" id="{E5D66B11-0358-EE09-B2B6-4A3CF27B8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447800"/>
            <a:ext cx="6781800" cy="5222025"/>
          </a:xfrm>
        </p:spPr>
      </p:pic>
      <p:sp>
        <p:nvSpPr>
          <p:cNvPr id="3" name="Hình Bầu dục 2"/>
          <p:cNvSpPr/>
          <p:nvPr/>
        </p:nvSpPr>
        <p:spPr>
          <a:xfrm>
            <a:off x="6096000" y="6324600"/>
            <a:ext cx="3810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vi-VN" dirty="0"/>
          </a:p>
        </p:txBody>
      </p:sp>
      <p:sp>
        <p:nvSpPr>
          <p:cNvPr id="4" name="Hình Bầu dục 3"/>
          <p:cNvSpPr/>
          <p:nvPr/>
        </p:nvSpPr>
        <p:spPr>
          <a:xfrm>
            <a:off x="1447800" y="1600200"/>
            <a:ext cx="3810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Bầu dục 4"/>
          <p:cNvSpPr/>
          <p:nvPr/>
        </p:nvSpPr>
        <p:spPr>
          <a:xfrm>
            <a:off x="1447800" y="1447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ình Bầu dục 9"/>
          <p:cNvSpPr/>
          <p:nvPr/>
        </p:nvSpPr>
        <p:spPr>
          <a:xfrm>
            <a:off x="3124200" y="3962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11" name="Hình Bầu dục 10"/>
          <p:cNvSpPr/>
          <p:nvPr/>
        </p:nvSpPr>
        <p:spPr>
          <a:xfrm>
            <a:off x="6096000" y="623672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  <p:sp>
        <p:nvSpPr>
          <p:cNvPr id="12" name="Hình Bầu dục 11"/>
          <p:cNvSpPr/>
          <p:nvPr/>
        </p:nvSpPr>
        <p:spPr>
          <a:xfrm>
            <a:off x="4800600" y="5181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vi-VN" dirty="0"/>
          </a:p>
        </p:txBody>
      </p:sp>
      <p:sp>
        <p:nvSpPr>
          <p:cNvPr id="14" name="Hình Bầu dục 13"/>
          <p:cNvSpPr/>
          <p:nvPr/>
        </p:nvSpPr>
        <p:spPr>
          <a:xfrm>
            <a:off x="2057400" y="6172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vi-VN" dirty="0"/>
          </a:p>
        </p:txBody>
      </p:sp>
      <p:sp>
        <p:nvSpPr>
          <p:cNvPr id="13" name="Hình Bầu dục 12"/>
          <p:cNvSpPr/>
          <p:nvPr/>
        </p:nvSpPr>
        <p:spPr>
          <a:xfrm>
            <a:off x="6477000" y="38862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229600" cy="91714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5763B3CD-E21F-374F-FDF6-E4DFC439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0910" y="1479885"/>
            <a:ext cx="2759674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F083E940-B046-5385-5215-4E80E87DA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772" y="3651864"/>
            <a:ext cx="1813216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5">
            <a:extLst>
              <a:ext uri="{FF2B5EF4-FFF2-40B4-BE49-F238E27FC236}">
                <a16:creationId xmlns="" xmlns:a16="http://schemas.microsoft.com/office/drawing/2014/main" id="{48998199-F280-1B70-68CD-853957A4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4273" y="1560937"/>
            <a:ext cx="2566071" cy="1460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5">
            <a:extLst>
              <a:ext uri="{FF2B5EF4-FFF2-40B4-BE49-F238E27FC236}">
                <a16:creationId xmlns="" xmlns:a16="http://schemas.microsoft.com/office/drawing/2014/main" id="{F903CAC0-C401-8843-2474-DCD7745FF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135" y="4945528"/>
            <a:ext cx="1813216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5">
            <a:extLst>
              <a:ext uri="{FF2B5EF4-FFF2-40B4-BE49-F238E27FC236}">
                <a16:creationId xmlns="" xmlns:a16="http://schemas.microsoft.com/office/drawing/2014/main" id="{BFFCB1DD-31E8-F2D1-6AC3-FC08D7A2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0282" y="3300135"/>
            <a:ext cx="2566071" cy="1366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5">
            <a:extLst>
              <a:ext uri="{FF2B5EF4-FFF2-40B4-BE49-F238E27FC236}">
                <a16:creationId xmlns="" xmlns:a16="http://schemas.microsoft.com/office/drawing/2014/main" id="{830DEE20-FDD8-116E-D004-998BCC930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6676" y="3651864"/>
            <a:ext cx="2538502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5">
            <a:extLst>
              <a:ext uri="{FF2B5EF4-FFF2-40B4-BE49-F238E27FC236}">
                <a16:creationId xmlns="" xmlns:a16="http://schemas.microsoft.com/office/drawing/2014/main" id="{0926757E-713A-ABF8-79C0-E2AA1451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150" y="1457611"/>
            <a:ext cx="2566071" cy="1559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2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HĐ 2:Kiến </a:t>
            </a:r>
            <a:r>
              <a:rPr lang="en-US" sz="3600" dirty="0" err="1">
                <a:solidFill>
                  <a:srgbClr val="FF0000"/>
                </a:solidFill>
              </a:rPr>
              <a:t>tạo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kiến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thức</a:t>
            </a:r>
            <a:r>
              <a:rPr lang="en-US" sz="3600" dirty="0">
                <a:solidFill>
                  <a:srgbClr val="FF0000"/>
                </a:solidFill>
              </a:rPr>
              <a:t> – </a:t>
            </a:r>
            <a:r>
              <a:rPr lang="en-US" sz="3600" dirty="0" err="1">
                <a:solidFill>
                  <a:srgbClr val="FF0000"/>
                </a:solidFill>
              </a:rPr>
              <a:t>kĩ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năng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Cách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tạo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hình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côn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trùng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hình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thức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in.</a:t>
            </a:r>
            <a:endParaRPr lang="vi-VN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Chỗ dành sẵn cho Nội dung 8">
            <a:extLst>
              <a:ext uri="{FF2B5EF4-FFF2-40B4-BE49-F238E27FC236}">
                <a16:creationId xmlns="" xmlns:a16="http://schemas.microsoft.com/office/drawing/2014/main" id="{7756A3D9-20C4-A758-DF96-6B634714D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943600" cy="2819400"/>
          </a:xfrm>
        </p:spPr>
      </p:pic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71915752-4D12-C94C-74DB-EDC9F3F4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2600" y="3886200"/>
            <a:ext cx="59436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ề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HĐ 3: LUYỆN TẬP SÁNG TẠO: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in</a:t>
            </a:r>
            <a:endParaRPr lang="vi-VN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600201"/>
            <a:ext cx="7391400" cy="25407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" name="Picture 7">
            <a:extLst>
              <a:ext uri="{FF2B5EF4-FFF2-40B4-BE49-F238E27FC236}">
                <a16:creationId xmlns="" xmlns:a16="http://schemas.microsoft.com/office/drawing/2014/main" id="{5C5DAFDA-C20A-F866-B98B-2A3997DF7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4267201"/>
            <a:ext cx="716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ình Bầu dục 1"/>
          <p:cNvSpPr/>
          <p:nvPr/>
        </p:nvSpPr>
        <p:spPr>
          <a:xfrm>
            <a:off x="2819400" y="5257800"/>
            <a:ext cx="304800" cy="304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3" name="Hình Bầu dục 2"/>
          <p:cNvSpPr/>
          <p:nvPr/>
        </p:nvSpPr>
        <p:spPr>
          <a:xfrm>
            <a:off x="5943600" y="5257800"/>
            <a:ext cx="304800" cy="304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vi-VN" dirty="0"/>
          </a:p>
        </p:txBody>
      </p:sp>
      <p:sp>
        <p:nvSpPr>
          <p:cNvPr id="5" name="Hình Bầu dục 4"/>
          <p:cNvSpPr/>
          <p:nvPr/>
        </p:nvSpPr>
        <p:spPr>
          <a:xfrm>
            <a:off x="4419600" y="6019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vi-VN" dirty="0"/>
          </a:p>
        </p:txBody>
      </p:sp>
      <p:sp>
        <p:nvSpPr>
          <p:cNvPr id="8" name="Hình Bầu dục 7"/>
          <p:cNvSpPr/>
          <p:nvPr/>
        </p:nvSpPr>
        <p:spPr>
          <a:xfrm>
            <a:off x="1828800" y="6553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vi-VN" dirty="0"/>
          </a:p>
        </p:txBody>
      </p:sp>
      <p:sp>
        <p:nvSpPr>
          <p:cNvPr id="10" name="Hình Bầu dục 9"/>
          <p:cNvSpPr/>
          <p:nvPr/>
        </p:nvSpPr>
        <p:spPr>
          <a:xfrm>
            <a:off x="5486400" y="6477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 rot="10800000" flipV="1">
            <a:off x="733863" y="3559726"/>
            <a:ext cx="7952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TẠO KHUÔN IN PHÙ HỢP ĐỂ TẠO HÌNH VÀ TRANG TRÍ CON CÔN TRÙNG</a:t>
            </a:r>
          </a:p>
        </p:txBody>
      </p:sp>
      <p:pic>
        <p:nvPicPr>
          <p:cNvPr id="3" name="Chỗ dành sẵn cho Nội dung 2">
            <a:extLst>
              <a:ext uri="{FF2B5EF4-FFF2-40B4-BE49-F238E27FC236}">
                <a16:creationId xmlns="" xmlns:a16="http://schemas.microsoft.com/office/drawing/2014/main" id="{4DE16E50-EED1-44CA-9CE1-C13F95480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9350" y="444017"/>
            <a:ext cx="32766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203BBA8-D913-4BAB-7B3E-2B402927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0324">
            <a:off x="5410200" y="376310"/>
            <a:ext cx="3429000" cy="31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383</TotalTime>
  <Words>128</Words>
  <Application>Microsoft Office PowerPoint</Application>
  <PresentationFormat>Trình chiếu trên màn hình (4:3)</PresentationFormat>
  <Paragraphs>28</Paragraphs>
  <Slides>12</Slides>
  <Notes>1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12</vt:i4>
      </vt:variant>
    </vt:vector>
  </HeadingPairs>
  <TitlesOfParts>
    <vt:vector size="13" baseType="lpstr">
      <vt:lpstr>Office Theme</vt:lpstr>
      <vt:lpstr>Bản trình bày của PowerPoint</vt:lpstr>
      <vt:lpstr>KIỂM TRA ĐỒ DÙNG</vt:lpstr>
      <vt:lpstr>Bản trình bày của PowerPoint</vt:lpstr>
      <vt:lpstr>Bản trình bày của PowerPoint</vt:lpstr>
      <vt:lpstr>NHÌN HÌNH ĐOÁN TÊN CÁC SINH VẬT</vt:lpstr>
      <vt:lpstr>HĐ 1: Hình thành kiến thức mới: Khám phá</vt:lpstr>
      <vt:lpstr>HĐ 2:Kiến tạo kiến thức – kĩ năng:  Cách tạo hình côn trùng bằng hình thức in.</vt:lpstr>
      <vt:lpstr>HĐ 3: LUYỆN TẬP SÁNG TẠO: Tạo hình côn trùng yêu thích bằng cách in</vt:lpstr>
      <vt:lpstr>HỌC SINH TẠO KHUÔN IN PHÙ HỢP ĐỂ TẠO HÌNH VÀ TRANG TRÍ CON CÔN TRÙNG</vt:lpstr>
      <vt:lpstr>Bản trình bày của PowerPoint</vt:lpstr>
      <vt:lpstr>VẬN DỤNG SÁNG TẠO</vt:lpstr>
      <vt:lpstr>TIẾT HỌC ĐẾN ĐÂY LÀ KẾT THÚC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HC_TQ</cp:lastModifiedBy>
  <cp:revision>69</cp:revision>
  <dcterms:created xsi:type="dcterms:W3CDTF">2021-07-20T15:11:03Z</dcterms:created>
  <dcterms:modified xsi:type="dcterms:W3CDTF">2022-07-14T07:33:39Z</dcterms:modified>
</cp:coreProperties>
</file>