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FFCCFF"/>
    <a:srgbClr val="D20055"/>
    <a:srgbClr val="FF0066"/>
    <a:srgbClr val="009E4F"/>
    <a:srgbClr val="00CC66"/>
    <a:srgbClr val="66FF33"/>
    <a:srgbClr val="99FF99"/>
    <a:srgbClr val="4A20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6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EE0A6-66E3-4264-9D31-7B2B4AF2D91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8B9A-E325-4B9E-A3AF-DC16754E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689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EE0A6-66E3-4264-9D31-7B2B4AF2D91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8B9A-E325-4B9E-A3AF-DC16754E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722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EE0A6-66E3-4264-9D31-7B2B4AF2D91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8B9A-E325-4B9E-A3AF-DC16754E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421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EE0A6-66E3-4264-9D31-7B2B4AF2D91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8B9A-E325-4B9E-A3AF-DC16754E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EE0A6-66E3-4264-9D31-7B2B4AF2D91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8B9A-E325-4B9E-A3AF-DC16754E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754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EE0A6-66E3-4264-9D31-7B2B4AF2D91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8B9A-E325-4B9E-A3AF-DC16754E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3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EE0A6-66E3-4264-9D31-7B2B4AF2D91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8B9A-E325-4B9E-A3AF-DC16754E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69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EE0A6-66E3-4264-9D31-7B2B4AF2D91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8B9A-E325-4B9E-A3AF-DC16754E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012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EE0A6-66E3-4264-9D31-7B2B4AF2D91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8B9A-E325-4B9E-A3AF-DC16754E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862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EE0A6-66E3-4264-9D31-7B2B4AF2D91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8B9A-E325-4B9E-A3AF-DC16754E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5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EE0A6-66E3-4264-9D31-7B2B4AF2D91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D8B9A-E325-4B9E-A3AF-DC16754E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344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EE0A6-66E3-4264-9D31-7B2B4AF2D91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D8B9A-E325-4B9E-A3AF-DC16754E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16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microsoft.com/office/2007/relationships/hdphoto" Target="../media/hdphoto16.wdp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hdphoto" Target="../media/hdphoto3.wdp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6.pn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10.wdp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00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3632543" y="645183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rgbClr val="FFCCFF"/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rgbClr val="FFCC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90082" y="971091"/>
            <a:ext cx="800578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50" dirty="0" smtClean="0">
                <a:ln w="0"/>
                <a:solidFill>
                  <a:srgbClr val="FFCC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3</a:t>
            </a:r>
            <a:endParaRPr lang="en-US" sz="4500" b="1" cap="none" spc="50" dirty="0">
              <a:ln w="0"/>
              <a:solidFill>
                <a:srgbClr val="FFCC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34108" y="1962639"/>
            <a:ext cx="7210290" cy="19697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200" b="1" cap="none" spc="50" dirty="0" smtClean="0">
                <a:ln w="0"/>
                <a:solidFill>
                  <a:srgbClr val="CC99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  <a:endParaRPr lang="en-US" sz="12200" b="1" cap="none" spc="50" dirty="0">
              <a:ln w="0"/>
              <a:solidFill>
                <a:srgbClr val="CC99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205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2" y="1222735"/>
            <a:ext cx="6116934" cy="7848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500" b="1" cap="all" dirty="0" smtClean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LUYỆN TẬP – SÁNG TẠO</a:t>
            </a:r>
            <a:endParaRPr lang="en-US" sz="4500" b="1" cap="all" dirty="0">
              <a:ln w="0">
                <a:noFill/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65710" y="945808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0164" y="2057762"/>
            <a:ext cx="759854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ạo</a:t>
            </a:r>
            <a:r>
              <a:rPr lang="en-US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28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12186" b="158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52675" y="1291979"/>
            <a:ext cx="6116934" cy="7848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500" b="1" cap="all" dirty="0" smtClean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PHÂN TÍCH – ĐÁNH GIÁ</a:t>
            </a:r>
            <a:endParaRPr lang="en-US" sz="4500" b="1" cap="all" dirty="0">
              <a:ln w="0">
                <a:noFill/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41114" y="2056974"/>
            <a:ext cx="477239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68">
            <a:extLst>
              <a:ext uri="{FF2B5EF4-FFF2-40B4-BE49-F238E27FC236}">
                <a16:creationId xmlns="" xmlns:a16="http://schemas.microsoft.com/office/drawing/2014/main" id="{84A447B1-AE5B-4976-8882-E4F3CA0E4312}"/>
              </a:ext>
            </a:extLst>
          </p:cNvPr>
          <p:cNvSpPr txBox="1">
            <a:spLocks/>
          </p:cNvSpPr>
          <p:nvPr/>
        </p:nvSpPr>
        <p:spPr>
          <a:xfrm>
            <a:off x="2028504" y="2764803"/>
            <a:ext cx="8209518" cy="1380079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 algn="ctr">
              <a:defRPr/>
            </a:pP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Hãy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chia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sẻ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 smtClean="0">
                <a:solidFill>
                  <a:srgbClr val="002060"/>
                </a:solidFill>
                <a:latin typeface="Times New Roman" pitchFamily="18" charset="0"/>
              </a:rPr>
              <a:t>cảm</a:t>
            </a:r>
            <a:r>
              <a:rPr lang="en-US" sz="39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 smtClean="0">
                <a:solidFill>
                  <a:srgbClr val="002060"/>
                </a:solidFill>
                <a:latin typeface="Times New Roman" pitchFamily="18" charset="0"/>
              </a:rPr>
              <a:t>nhận</a:t>
            </a:r>
            <a:r>
              <a:rPr lang="en-US" sz="39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 smtClean="0">
                <a:solidFill>
                  <a:srgbClr val="002060"/>
                </a:solidFill>
                <a:latin typeface="Times New Roman" pitchFamily="18" charset="0"/>
              </a:rPr>
              <a:t>về</a:t>
            </a:r>
            <a:r>
              <a:rPr lang="en-US" sz="39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sản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phẩm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 smtClean="0">
                <a:solidFill>
                  <a:srgbClr val="002060"/>
                </a:solidFill>
                <a:latin typeface="Times New Roman" pitchFamily="18" charset="0"/>
              </a:rPr>
              <a:t>mình</a:t>
            </a:r>
            <a:r>
              <a:rPr lang="en-US" sz="3900" dirty="0" smtClean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3900" dirty="0" err="1" smtClean="0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39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 smtClean="0">
                <a:solidFill>
                  <a:srgbClr val="002060"/>
                </a:solidFill>
                <a:latin typeface="Times New Roman" pitchFamily="18" charset="0"/>
              </a:rPr>
              <a:t>bạn</a:t>
            </a:r>
            <a:r>
              <a:rPr lang="en-US" sz="39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itchFamily="18" charset="0"/>
              </a:rPr>
              <a:t>với</a:t>
            </a:r>
            <a:r>
              <a:rPr lang="en-US" sz="39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 smtClean="0">
                <a:solidFill>
                  <a:srgbClr val="002060"/>
                </a:solidFill>
                <a:latin typeface="Times New Roman" pitchFamily="18" charset="0"/>
              </a:rPr>
              <a:t>cô</a:t>
            </a:r>
            <a:r>
              <a:rPr lang="en-US" sz="39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 smtClean="0">
                <a:solidFill>
                  <a:srgbClr val="002060"/>
                </a:solidFill>
                <a:latin typeface="Times New Roman" pitchFamily="18" charset="0"/>
              </a:rPr>
              <a:t>giáo</a:t>
            </a:r>
            <a:r>
              <a:rPr lang="en-US" sz="39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 smtClean="0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39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 smtClean="0">
                <a:solidFill>
                  <a:srgbClr val="002060"/>
                </a:solidFill>
                <a:latin typeface="Times New Roman" pitchFamily="18" charset="0"/>
              </a:rPr>
              <a:t>các</a:t>
            </a:r>
            <a:r>
              <a:rPr lang="en-US" sz="39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900" dirty="0" err="1" smtClean="0">
                <a:solidFill>
                  <a:srgbClr val="002060"/>
                </a:solidFill>
                <a:latin typeface="Times New Roman" pitchFamily="18" charset="0"/>
              </a:rPr>
              <a:t>bạn</a:t>
            </a:r>
            <a:r>
              <a:rPr lang="en-US" sz="3900" dirty="0" smtClean="0">
                <a:solidFill>
                  <a:srgbClr val="002060"/>
                </a:solidFill>
                <a:latin typeface="Times New Roman" pitchFamily="18" charset="0"/>
              </a:rPr>
              <a:t>!</a:t>
            </a:r>
            <a:endParaRPr lang="zh-CN" altLang="en-US" sz="3900" dirty="0">
              <a:solidFill>
                <a:srgbClr val="00206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53929" y="978451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068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335" y="3718241"/>
            <a:ext cx="2871989" cy="28532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36197" y="595589"/>
            <a:ext cx="6709366" cy="7848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500" b="1" cap="all" dirty="0" err="1" smtClean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Vận</a:t>
            </a:r>
            <a:r>
              <a:rPr lang="en-US" sz="4500" b="1" cap="all" dirty="0" smtClean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500" b="1" cap="all" dirty="0" err="1" smtClean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dụng</a:t>
            </a:r>
            <a:r>
              <a:rPr lang="en-US" sz="4500" b="1" cap="all" dirty="0" smtClean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– </a:t>
            </a:r>
            <a:r>
              <a:rPr lang="en-US" sz="4500" b="1" cap="all" dirty="0" err="1" smtClean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phát</a:t>
            </a:r>
            <a:r>
              <a:rPr lang="en-US" sz="4500" b="1" cap="all" dirty="0" smtClean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500" b="1" cap="all" dirty="0" err="1" smtClean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triển</a:t>
            </a:r>
            <a:endParaRPr lang="en-US" sz="4500" b="1" cap="all" dirty="0">
              <a:ln w="0">
                <a:noFill/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34792" y="1380419"/>
            <a:ext cx="953972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82719" y="38601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548"/>
          <a:stretch/>
        </p:blipFill>
        <p:spPr>
          <a:xfrm>
            <a:off x="1507180" y="2067046"/>
            <a:ext cx="3167129" cy="3750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315" y="2067046"/>
            <a:ext cx="3000166" cy="3750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68">
            <a:extLst>
              <a:ext uri="{FF2B5EF4-FFF2-40B4-BE49-F238E27FC236}">
                <a16:creationId xmlns="" xmlns:a16="http://schemas.microsoft.com/office/drawing/2014/main" id="{84A447B1-AE5B-4976-8882-E4F3CA0E4312}"/>
              </a:ext>
            </a:extLst>
          </p:cNvPr>
          <p:cNvSpPr txBox="1">
            <a:spLocks/>
          </p:cNvSpPr>
          <p:nvPr/>
        </p:nvSpPr>
        <p:spPr>
          <a:xfrm>
            <a:off x="4855335" y="2015523"/>
            <a:ext cx="2871989" cy="1380079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 algn="just">
              <a:defRPr/>
            </a:pP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en-US" sz="2100" dirty="0" err="1" smtClean="0">
                <a:solidFill>
                  <a:srgbClr val="002060"/>
                </a:solidFill>
                <a:latin typeface="Times New Roman" pitchFamily="18" charset="0"/>
              </a:rPr>
              <a:t>Tạo</a:t>
            </a: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Times New Roman" pitchFamily="18" charset="0"/>
              </a:rPr>
              <a:t>hình</a:t>
            </a: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sz="2100" dirty="0" err="1" smtClean="0">
                <a:solidFill>
                  <a:srgbClr val="002060"/>
                </a:solidFill>
                <a:latin typeface="Times New Roman" pitchFamily="18" charset="0"/>
              </a:rPr>
              <a:t>trang</a:t>
            </a: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Times New Roman" pitchFamily="18" charset="0"/>
              </a:rPr>
              <a:t>trí</a:t>
            </a: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Times New Roman" pitchFamily="18" charset="0"/>
              </a:rPr>
              <a:t>một</a:t>
            </a: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Times New Roman" pitchFamily="18" charset="0"/>
              </a:rPr>
              <a:t>góc</a:t>
            </a: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Times New Roman" pitchFamily="18" charset="0"/>
              </a:rPr>
              <a:t>vườn</a:t>
            </a: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Times New Roman" pitchFamily="18" charset="0"/>
              </a:rPr>
              <a:t>nhỏ</a:t>
            </a:r>
            <a:r>
              <a:rPr lang="en-US" sz="2100" dirty="0" smtClean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  <a:p>
            <a:pPr algn="just">
              <a:defRPr/>
            </a:pPr>
            <a:r>
              <a:rPr lang="en-US" altLang="zh-CN" sz="2100" dirty="0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- </a:t>
            </a:r>
            <a:r>
              <a:rPr lang="en-US" altLang="zh-CN" sz="2100" dirty="0" err="1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Tặng</a:t>
            </a:r>
            <a:r>
              <a:rPr lang="en-US" altLang="zh-CN" sz="2100" dirty="0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2100" dirty="0" err="1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người</a:t>
            </a:r>
            <a:r>
              <a:rPr lang="en-US" altLang="zh-CN" sz="2100" dirty="0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2100" dirty="0" err="1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thân</a:t>
            </a:r>
            <a:r>
              <a:rPr lang="en-US" altLang="zh-CN" sz="2100" dirty="0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, </a:t>
            </a:r>
            <a:r>
              <a:rPr lang="en-US" altLang="zh-CN" sz="2100" dirty="0" err="1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bạn</a:t>
            </a:r>
            <a:r>
              <a:rPr lang="en-US" altLang="zh-CN" sz="2100" dirty="0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2100" dirty="0" err="1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bè</a:t>
            </a:r>
            <a:r>
              <a:rPr lang="en-US" altLang="zh-CN" sz="2100" dirty="0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.</a:t>
            </a:r>
          </a:p>
          <a:p>
            <a:pPr algn="just">
              <a:defRPr/>
            </a:pPr>
            <a:r>
              <a:rPr lang="en-US" altLang="zh-CN" sz="2100" dirty="0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- </a:t>
            </a:r>
            <a:r>
              <a:rPr lang="en-US" altLang="zh-CN" sz="2100" dirty="0" err="1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Trưng</a:t>
            </a:r>
            <a:r>
              <a:rPr lang="en-US" altLang="zh-CN" sz="2100" dirty="0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2100" dirty="0" err="1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bày</a:t>
            </a:r>
            <a:r>
              <a:rPr lang="en-US" altLang="zh-CN" sz="2100" dirty="0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, </a:t>
            </a:r>
            <a:r>
              <a:rPr lang="en-US" altLang="zh-CN" sz="2100" dirty="0" err="1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trang</a:t>
            </a:r>
            <a:r>
              <a:rPr lang="en-US" altLang="zh-CN" sz="2100" dirty="0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2100" dirty="0" err="1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trí</a:t>
            </a:r>
            <a:r>
              <a:rPr lang="en-US" altLang="zh-CN" sz="2100" dirty="0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2100" dirty="0" err="1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nhà</a:t>
            </a:r>
            <a:r>
              <a:rPr lang="en-US" altLang="zh-CN" sz="2100" dirty="0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, </a:t>
            </a:r>
            <a:r>
              <a:rPr lang="en-US" altLang="zh-CN" sz="2100" dirty="0" err="1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trường</a:t>
            </a:r>
            <a:r>
              <a:rPr lang="en-US" altLang="zh-CN" sz="2100" dirty="0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 </a:t>
            </a:r>
            <a:r>
              <a:rPr lang="en-US" altLang="zh-CN" sz="2100" dirty="0" err="1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lớp</a:t>
            </a:r>
            <a:r>
              <a:rPr lang="en-US" altLang="zh-CN" sz="2100" dirty="0" smtClean="0">
                <a:solidFill>
                  <a:srgbClr val="002060"/>
                </a:solidFill>
                <a:latin typeface="Times New Roman" pitchFamily="18" charset="0"/>
                <a:ea typeface="Microsoft YaHei UI" panose="020B0503020204020204" pitchFamily="34" charset="-122"/>
              </a:rPr>
              <a:t>,…</a:t>
            </a:r>
            <a:endParaRPr lang="en-US" altLang="zh-CN" sz="2100" dirty="0" smtClean="0">
              <a:solidFill>
                <a:srgbClr val="002060"/>
              </a:solidFill>
              <a:latin typeface="Times New Roman" pitchFamily="18" charset="0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86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43189" y="2272211"/>
            <a:ext cx="9994005" cy="26314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500" b="1" spc="50" dirty="0" smtClean="0">
                <a:ln w="0"/>
                <a:solidFill>
                  <a:srgbClr val="FF4F8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TẠM BIỆT CÁC CON!</a:t>
            </a:r>
          </a:p>
          <a:p>
            <a:pPr algn="ctr"/>
            <a:r>
              <a:rPr lang="en-US" sz="5500" b="1" spc="50" dirty="0" smtClean="0">
                <a:ln w="0"/>
                <a:solidFill>
                  <a:srgbClr val="FF4F8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HẸN GẶP LẠI CÁC CON TRONG BÀI HỌC SAU!</a:t>
            </a:r>
            <a:endParaRPr lang="en-US" sz="5500" b="1" spc="50" dirty="0">
              <a:ln w="0"/>
              <a:solidFill>
                <a:srgbClr val="FF4F8A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64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73271" y="2279547"/>
            <a:ext cx="8192500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500" b="1" dirty="0">
                <a:solidFill>
                  <a:srgbClr val="4A20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3500" b="1" dirty="0" smtClean="0">
                <a:solidFill>
                  <a:srgbClr val="4A20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500" b="1" dirty="0">
              <a:solidFill>
                <a:srgbClr val="4A20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500" b="1" dirty="0" smtClean="0">
                <a:solidFill>
                  <a:srgbClr val="4A20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HỌC TẬP CỦA EM</a:t>
            </a:r>
            <a:endParaRPr lang="en-US" sz="3500" b="1" dirty="0">
              <a:solidFill>
                <a:srgbClr val="4A20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500" b="1" dirty="0" smtClean="0">
                <a:solidFill>
                  <a:srgbClr val="4A20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500" b="1" dirty="0">
                <a:solidFill>
                  <a:srgbClr val="4A20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500" b="1" dirty="0" smtClean="0">
                <a:solidFill>
                  <a:srgbClr val="4A20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CHẬU HOA XINH XẮN (TIẾT 2)</a:t>
            </a:r>
            <a:endParaRPr lang="en-US" sz="3500" b="1" dirty="0">
              <a:solidFill>
                <a:srgbClr val="4A206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81077" y="183417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286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41874" y="3732744"/>
            <a:ext cx="5178534" cy="10464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1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3035091" y="837029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00667E"/>
                </a:solidFill>
                <a:effectLst>
                  <a:reflection blurRad="6350" stA="53000" endA="300" endPos="35500" dir="5400000" sy="-90000" algn="bl" rotWithShape="0"/>
                </a:effectLst>
              </a:rPr>
              <a:t>CHUẨN BỊ ĐỒ DÙNG</a:t>
            </a:r>
            <a:endParaRPr lang="en-US" sz="5400" dirty="0">
              <a:ln w="0"/>
              <a:solidFill>
                <a:srgbClr val="00667E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71215" y="52526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13366C6-B87B-4E82-A0C0-7F72D3F722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98" t="26697" b="11451"/>
          <a:stretch/>
        </p:blipFill>
        <p:spPr>
          <a:xfrm flipH="1">
            <a:off x="3278832" y="1944457"/>
            <a:ext cx="1716696" cy="16168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89594BF-8CA6-4CAF-9AFC-4838E4839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V="1">
            <a:off x="5103263" y="1938132"/>
            <a:ext cx="1623145" cy="16231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004" y="1918881"/>
            <a:ext cx="1162093" cy="16423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143" y="1938132"/>
            <a:ext cx="1623145" cy="16231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15916" y="3732744"/>
            <a:ext cx="2925801" cy="152349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1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àu</a:t>
            </a:r>
            <a:r>
              <a:rPr lang="en-US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en-US" sz="31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023" y="1938132"/>
            <a:ext cx="1623144" cy="162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8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76043" y="672026"/>
            <a:ext cx="53033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00683E"/>
                </a:solidFill>
                <a:effectLst>
                  <a:reflection blurRad="6350" stA="53000" endA="300" endPos="35500" dir="5400000" sy="-90000" algn="bl" rotWithShape="0"/>
                </a:effectLst>
              </a:rPr>
              <a:t>YÊU CẦU CẦN ĐẠT</a:t>
            </a:r>
            <a:endParaRPr lang="en-US" sz="5400" dirty="0">
              <a:ln w="0"/>
              <a:solidFill>
                <a:srgbClr val="00683E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2285" y="1571207"/>
            <a:ext cx="8010658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100" dirty="0" smtClean="0">
              <a:solidFill>
                <a:srgbClr val="00683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100" dirty="0" smtClean="0">
                <a:solidFill>
                  <a:srgbClr val="0068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100" dirty="0">
              <a:solidFill>
                <a:srgbClr val="00683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02913" y="50358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320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61809" y="14859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91020" y="389134"/>
            <a:ext cx="2791149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dirty="0" smtClean="0">
                <a:ln w="0"/>
                <a:solidFill>
                  <a:srgbClr val="DE004A"/>
                </a:solidFill>
                <a:effectLst>
                  <a:reflection blurRad="6350" stA="53000" endA="300" endPos="35500" dir="5400000" sy="-90000" algn="bl" rotWithShape="0"/>
                </a:effectLst>
              </a:rPr>
              <a:t>KHÁM PHÁ</a:t>
            </a:r>
            <a:endParaRPr lang="en-US" sz="4500" dirty="0">
              <a:ln w="0"/>
              <a:solidFill>
                <a:srgbClr val="DE004A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50"/>
          <a:stretch/>
        </p:blipFill>
        <p:spPr>
          <a:xfrm>
            <a:off x="1336530" y="1609859"/>
            <a:ext cx="2649640" cy="2833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053" y="1609859"/>
            <a:ext cx="2833352" cy="2833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554"/>
          <a:stretch/>
        </p:blipFill>
        <p:spPr>
          <a:xfrm>
            <a:off x="7969288" y="1609859"/>
            <a:ext cx="2926238" cy="2833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F3F0DC4-D99A-4850-98D4-7D6CBEE52685}"/>
              </a:ext>
            </a:extLst>
          </p:cNvPr>
          <p:cNvSpPr txBox="1"/>
          <p:nvPr/>
        </p:nvSpPr>
        <p:spPr>
          <a:xfrm>
            <a:off x="966406" y="4539693"/>
            <a:ext cx="1037987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08254" y="1041694"/>
            <a:ext cx="195277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05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39058" y="221265"/>
            <a:ext cx="5654561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dirty="0" smtClean="0">
                <a:ln w="0"/>
                <a:solidFill>
                  <a:srgbClr val="00667E"/>
                </a:solidFill>
                <a:effectLst>
                  <a:reflection blurRad="6350" stA="53000" endA="300" endPos="35500" dir="5400000" sy="-90000" algn="bl" rotWithShape="0"/>
                </a:effectLst>
              </a:rPr>
              <a:t>KIẾN TẠO KIẾN THỨC KĨ NĂNG</a:t>
            </a:r>
            <a:endParaRPr lang="en-US" sz="3500" dirty="0">
              <a:ln w="0"/>
              <a:solidFill>
                <a:srgbClr val="00667E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3606" y="802871"/>
            <a:ext cx="81279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39 SGK)</a:t>
            </a:r>
            <a:endParaRPr lang="en-US" sz="2100" b="1" dirty="0">
              <a:solidFill>
                <a:srgbClr val="00667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03" y="1296096"/>
            <a:ext cx="6701701" cy="46668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933" y="4126338"/>
            <a:ext cx="4176122" cy="18365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239" y="1450644"/>
            <a:ext cx="3417808" cy="24532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F3F0DC4-D99A-4850-98D4-7D6CBEE52685}"/>
              </a:ext>
            </a:extLst>
          </p:cNvPr>
          <p:cNvSpPr txBox="1"/>
          <p:nvPr/>
        </p:nvSpPr>
        <p:spPr>
          <a:xfrm>
            <a:off x="3116691" y="6052554"/>
            <a:ext cx="58655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01948" y="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825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14398" y="1814971"/>
            <a:ext cx="3992449" cy="7232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100" b="1" spc="50" dirty="0" smtClean="0">
                <a:ln w="0"/>
                <a:solidFill>
                  <a:srgbClr val="FF669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BẠN NHỚ NHÉ!</a:t>
            </a:r>
            <a:endParaRPr lang="en-US" sz="4100" b="1" spc="50" dirty="0">
              <a:ln w="0"/>
              <a:solidFill>
                <a:srgbClr val="FF669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F3F0DC4-D99A-4850-98D4-7D6CBEE52685}"/>
              </a:ext>
            </a:extLst>
          </p:cNvPr>
          <p:cNvSpPr txBox="1"/>
          <p:nvPr/>
        </p:nvSpPr>
        <p:spPr>
          <a:xfrm>
            <a:off x="1171979" y="2445913"/>
            <a:ext cx="74053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  <a:p>
            <a:pPr algn="just"/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caton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06199" y="60376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982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16672" y="31402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35074" y="557402"/>
            <a:ext cx="5835438" cy="7232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100" b="1" spc="50" dirty="0" smtClean="0">
                <a:ln w="0"/>
                <a:solidFill>
                  <a:srgbClr val="00D7D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SẢN PHẨM THAM KHẢO</a:t>
            </a:r>
            <a:endParaRPr lang="en-US" sz="4100" b="1" spc="50" dirty="0">
              <a:ln w="0"/>
              <a:solidFill>
                <a:srgbClr val="00D7D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041" y="1466285"/>
            <a:ext cx="3794557" cy="3794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742" y="1466285"/>
            <a:ext cx="2629152" cy="3794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7" r="3244"/>
          <a:stretch/>
        </p:blipFill>
        <p:spPr>
          <a:xfrm>
            <a:off x="1287888" y="1466285"/>
            <a:ext cx="2825369" cy="3799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8793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16672" y="31402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35074" y="557402"/>
            <a:ext cx="5835438" cy="7232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100" b="1" spc="50" dirty="0" smtClean="0">
                <a:ln w="0"/>
                <a:solidFill>
                  <a:srgbClr val="00D7D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SẢN PHẨM THAM KHẢO</a:t>
            </a:r>
            <a:endParaRPr lang="en-US" sz="4100" b="1" spc="50" dirty="0">
              <a:ln w="0"/>
              <a:solidFill>
                <a:srgbClr val="00D7D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65" y="1371486"/>
            <a:ext cx="9234152" cy="3946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962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561</Words>
  <Application>Microsoft Office PowerPoint</Application>
  <PresentationFormat>Widescreen</PresentationFormat>
  <Paragraphs>57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Microsoft YaHei UI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72</cp:revision>
  <dcterms:created xsi:type="dcterms:W3CDTF">2022-08-06T10:03:57Z</dcterms:created>
  <dcterms:modified xsi:type="dcterms:W3CDTF">2022-08-10T08:01:07Z</dcterms:modified>
</cp:coreProperties>
</file>