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6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BÀI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05719" y="3094380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584" y="1788059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38440" y="1763048"/>
            <a:ext cx="6564618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lời các câu hỏi để rút ra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Để máy tính ở nơi sạch sẽ, khô, thoáng, đủ ánh sáng;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Không để máy tính ở tình trạng ẩm ướt;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Không sử dụng máy tính khi tay ướt;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Tránh để vật dụng chứa nước dễ đổ ở gần máy tính;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Tránh 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523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Hai Yen</cp:lastModifiedBy>
  <cp:revision>103</cp:revision>
  <dcterms:created xsi:type="dcterms:W3CDTF">2022-01-27T15:18:21Z</dcterms:created>
  <dcterms:modified xsi:type="dcterms:W3CDTF">2025-10-24T07:50:29Z</dcterms:modified>
</cp:coreProperties>
</file>