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</p:sldMasterIdLst>
  <p:notesMasterIdLst>
    <p:notesMasterId r:id="rId12"/>
  </p:notesMasterIdLst>
  <p:handoutMasterIdLst>
    <p:handoutMasterId r:id="rId13"/>
  </p:handoutMasterIdLst>
  <p:sldIdLst>
    <p:sldId id="2007577100" r:id="rId4"/>
    <p:sldId id="2007577095" r:id="rId5"/>
    <p:sldId id="2007577099" r:id="rId6"/>
    <p:sldId id="318" r:id="rId7"/>
    <p:sldId id="316" r:id="rId8"/>
    <p:sldId id="260" r:id="rId9"/>
    <p:sldId id="259" r:id="rId10"/>
    <p:sldId id="33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35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06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29/01/2026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773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1117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57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380366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1582370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43887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20993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0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1.gif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gif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7.svg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DF8382-E81D-6405-3DA9-6690B6F074D6}"/>
              </a:ext>
            </a:extLst>
          </p:cNvPr>
          <p:cNvSpPr/>
          <p:nvPr/>
        </p:nvSpPr>
        <p:spPr>
          <a:xfrm>
            <a:off x="0" y="3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4" tIns="45647" rIns="91294" bIns="45647"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7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655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8655">
                <a:lnSpc>
                  <a:spcPts val="177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4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2" y="1603398"/>
            <a:ext cx="10312106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655">
              <a:lnSpc>
                <a:spcPts val="6416"/>
              </a:lnSpc>
              <a:spcBef>
                <a:spcPct val="0"/>
              </a:spcBef>
            </a:pP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1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</a:t>
            </a:r>
            <a:r>
              <a:rPr lang="vi-VN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r>
              <a:rPr lang="en-US" sz="45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</a:t>
            </a:r>
            <a:r>
              <a:rPr lang="vi-VN" sz="45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9</a:t>
            </a:r>
            <a:endParaRPr lang="en-US" sz="45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10" y="2889173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7906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</a:t>
            </a:r>
            <a:r>
              <a:rPr lang="vi-VN" sz="4400" dirty="0" smtClean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5" y="4564363"/>
            <a:ext cx="4389509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3653"/>
              </a:lnSpc>
            </a:pPr>
            <a:r>
              <a:rPr lang="en-US" sz="2700" dirty="0" err="1">
                <a:latin typeface="Lobster"/>
              </a:rPr>
              <a:t>Năm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học</a:t>
            </a:r>
            <a:r>
              <a:rPr lang="en-US" sz="2700" dirty="0">
                <a:latin typeface="Lobster"/>
              </a:rPr>
              <a:t> 202</a:t>
            </a:r>
            <a:r>
              <a:rPr lang="vi-VN" sz="2700" dirty="0">
                <a:latin typeface="Lobster"/>
              </a:rPr>
              <a:t>5</a:t>
            </a:r>
            <a:r>
              <a:rPr lang="en-US" sz="2700" dirty="0">
                <a:latin typeface="Lobster"/>
              </a:rPr>
              <a:t> - 202</a:t>
            </a:r>
            <a:r>
              <a:rPr lang="vi-VN" sz="2700" dirty="0">
                <a:latin typeface="Lobster"/>
              </a:rPr>
              <a:t>6</a:t>
            </a:r>
            <a:endParaRPr lang="en-US" sz="2700" dirty="0">
              <a:latin typeface="Lobster"/>
            </a:endParaRP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7" cy="1435707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5" y="2017526"/>
            <a:ext cx="10289764" cy="100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655">
              <a:lnSpc>
                <a:spcPts val="7906"/>
              </a:lnSpc>
              <a:spcBef>
                <a:spcPct val="0"/>
              </a:spcBef>
            </a:pPr>
            <a:r>
              <a:rPr lang="en-US" sz="5100" dirty="0">
                <a:solidFill>
                  <a:srgbClr val="002060"/>
                </a:solidFill>
                <a:latin typeface="Open Sans Bold"/>
              </a:rPr>
              <a:t>KHỐI </a:t>
            </a:r>
            <a:r>
              <a:rPr lang="vi-VN" sz="5100" dirty="0">
                <a:solidFill>
                  <a:srgbClr val="002060"/>
                </a:solidFill>
                <a:latin typeface="Open Sans Bold"/>
              </a:rPr>
              <a:t>1</a:t>
            </a:r>
            <a:endParaRPr lang="en-US" sz="51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794718" y="453425"/>
            <a:ext cx="6004796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655">
              <a:lnSpc>
                <a:spcPts val="3653"/>
              </a:lnSpc>
            </a:pPr>
            <a:r>
              <a:rPr lang="en-US" sz="2700" dirty="0" err="1">
                <a:latin typeface="Lobster"/>
              </a:rPr>
              <a:t>Trường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Tiểu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học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Nguyễn</a:t>
            </a:r>
            <a:r>
              <a:rPr lang="en-US" sz="2700" dirty="0">
                <a:latin typeface="Lobster"/>
              </a:rPr>
              <a:t> </a:t>
            </a:r>
            <a:r>
              <a:rPr lang="en-US" sz="2700" dirty="0" err="1">
                <a:latin typeface="Lobster"/>
              </a:rPr>
              <a:t>Bỉnh</a:t>
            </a:r>
            <a:r>
              <a:rPr lang="en-US" sz="2700" dirty="0">
                <a:latin typeface="Lobster"/>
              </a:rPr>
              <a:t> Khiêm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9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58210" y="5758042"/>
            <a:ext cx="6211531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30" y="5907559"/>
            <a:ext cx="5319708" cy="1262103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6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xmlns="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2858" y="4276740"/>
            <a:ext cx="2594231" cy="2282923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xmlns="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218711" y="5007826"/>
            <a:ext cx="2465547" cy="1769031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9196"/>
          <a:stretch/>
        </p:blipFill>
        <p:spPr>
          <a:xfrm>
            <a:off x="8436124" y="5772769"/>
            <a:ext cx="3776887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xmlns="" id="{DD8FC358-4C43-6071-4423-B66C289D1F30}"/>
              </a:ext>
            </a:extLst>
          </p:cNvPr>
          <p:cNvSpPr/>
          <p:nvPr/>
        </p:nvSpPr>
        <p:spPr>
          <a:xfrm>
            <a:off x="9074803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 lIns="91294" tIns="45647" rIns="91294" bIns="45647"/>
          <a:lstStyle/>
          <a:p>
            <a:endParaRPr lang="vi-VN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FC6451E-2FDB-4729-9E66-BC161BBF9E91}"/>
              </a:ext>
            </a:extLst>
          </p:cNvPr>
          <p:cNvSpPr txBox="1"/>
          <p:nvPr/>
        </p:nvSpPr>
        <p:spPr>
          <a:xfrm>
            <a:off x="1239631" y="3602834"/>
            <a:ext cx="10052043" cy="646183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 defTabSz="912937">
              <a:buClrTx/>
            </a:pPr>
            <a:r>
              <a:rPr lang="vi-VN" sz="3600" b="1" dirty="0" smtClean="0">
                <a:solidFill>
                  <a:srgbClr val="FF0000"/>
                </a:solidFill>
              </a:rPr>
              <a:t>Bài 3: Nhiều hơn, ít hơn, bằng nhau( tiết 2)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07937" y="2722297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Nhiều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ít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hơn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bằng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nhau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53634" y="2499088"/>
            <a:ext cx="3539736" cy="4523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84" y="824902"/>
            <a:ext cx="2677193" cy="133859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827498" y="3485787"/>
            <a:ext cx="403659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tằm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769588" y="4500577"/>
            <a:ext cx="458993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lá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tằm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49784" y="4266791"/>
            <a:ext cx="741396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8523" y="4354471"/>
            <a:ext cx="551572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2497" y="3102147"/>
            <a:ext cx="684905" cy="68490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6056" y="3429000"/>
            <a:ext cx="1052699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6" y="506524"/>
            <a:ext cx="5688750" cy="56732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2480">
            <a:off x="7503247" y="4485173"/>
            <a:ext cx="1147146" cy="11034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089">
            <a:off x="6194870" y="3312224"/>
            <a:ext cx="1147146" cy="11034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365">
            <a:off x="6400190" y="1829828"/>
            <a:ext cx="1147146" cy="11034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9596">
            <a:off x="8079121" y="1179007"/>
            <a:ext cx="1147146" cy="11034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4564">
            <a:off x="9071837" y="3911672"/>
            <a:ext cx="1147146" cy="11034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6361">
            <a:off x="9379525" y="2106105"/>
            <a:ext cx="1147146" cy="1103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74" y="2918660"/>
            <a:ext cx="965140" cy="420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07" y="2438819"/>
            <a:ext cx="1175768" cy="512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983" y="2753948"/>
            <a:ext cx="1577857" cy="6879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45" y="3522350"/>
            <a:ext cx="1451057" cy="6326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03" y="3537198"/>
            <a:ext cx="1185323" cy="5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781E-6 -2.86023E-6 L -0.08765 0.009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6008E-6 -2.08886E-6 L -0.07289 -0.116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5" y="-5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377E-6 1.44708E-6 L 0.02291 -0.145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" y="-7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42E-6 -2.43443E-6 L 0.07168 -0.065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5" y="-32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449E-6 -3.79512E-6 L 0.07185 0.085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3" y="4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97" y="764063"/>
            <a:ext cx="2367935" cy="125185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613458" y="2147679"/>
            <a:ext cx="3347765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33424" y="2969258"/>
            <a:ext cx="834356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3458" y="3064098"/>
            <a:ext cx="620730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00381" y="3985423"/>
            <a:ext cx="647761" cy="68490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66773" y="4160784"/>
            <a:ext cx="737684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14" y="1001455"/>
            <a:ext cx="6647589" cy="480768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335077" y="2962678"/>
            <a:ext cx="3475963" cy="1280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nấm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nhím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234188" y="4163750"/>
            <a:ext cx="3802403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nấm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nhím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91" y="3185863"/>
            <a:ext cx="525514" cy="555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92" y="3615610"/>
            <a:ext cx="499654" cy="528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85" y="3249770"/>
            <a:ext cx="577325" cy="610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32" y="3664264"/>
            <a:ext cx="535922" cy="566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977" y="4124081"/>
            <a:ext cx="459680" cy="4860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13" y="3554986"/>
            <a:ext cx="512501" cy="541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48" y="4732696"/>
            <a:ext cx="607631" cy="64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05" y="286598"/>
            <a:ext cx="2836487" cy="141824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956705" y="1610540"/>
            <a:ext cx="7840656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 </a:t>
            </a:r>
          </a:p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cà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rốt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bắp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cải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651705" y="3103779"/>
            <a:ext cx="684905" cy="68490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731738" y="3198619"/>
            <a:ext cx="509544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6" dirty="0">
                <a:solidFill>
                  <a:schemeClr val="tx1"/>
                </a:solidFill>
              </a:rPr>
              <a:t>A.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916269" y="4335381"/>
            <a:ext cx="684905" cy="68490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9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834471" y="4370346"/>
            <a:ext cx="509544" cy="509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6" dirty="0">
                <a:solidFill>
                  <a:schemeClr val="tx1"/>
                </a:solidFill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5" y="2948927"/>
            <a:ext cx="889381" cy="1071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11" y="2948927"/>
            <a:ext cx="889381" cy="1071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1" y="4414006"/>
            <a:ext cx="1349106" cy="104598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43" y="4414002"/>
            <a:ext cx="1349106" cy="10459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67" y="4414003"/>
            <a:ext cx="1349106" cy="104598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71" y="4414002"/>
            <a:ext cx="1349106" cy="104598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86" y="2832939"/>
            <a:ext cx="889381" cy="107146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61" y="4020387"/>
            <a:ext cx="889381" cy="107146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047" y="4020387"/>
            <a:ext cx="889381" cy="107146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84" y="4020387"/>
            <a:ext cx="889381" cy="107146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91" y="2816842"/>
            <a:ext cx="889381" cy="10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75E-6 -2.5054E-6 L -0.37678 0.0277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48" y="138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98334E-8 -4.13144E-6 L -0.30354 0.019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6" y="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74757" y="4936373"/>
            <a:ext cx="6514988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vịt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dưới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nước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vịt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bờ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74756" y="5542390"/>
            <a:ext cx="4683311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vịt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bờ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ít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72509" y="5459362"/>
            <a:ext cx="995843" cy="56254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4376" y="5542216"/>
            <a:ext cx="740871" cy="4185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B.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1" y="882253"/>
            <a:ext cx="2428502" cy="121425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483086" y="2130800"/>
            <a:ext cx="3489423" cy="466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4.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074756" y="6213402"/>
            <a:ext cx="4683311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mèo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bằng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 Heavy" panose="020F0502020204030203" pitchFamily="34" charset="0"/>
              </a:rPr>
              <a:t>vịt</a:t>
            </a:r>
            <a:r>
              <a:rPr lang="en-GB" sz="28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972511" y="6128544"/>
            <a:ext cx="995843" cy="56254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64376" y="6201436"/>
            <a:ext cx="740871" cy="4185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C.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972512" y="4790180"/>
            <a:ext cx="995843" cy="56254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4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164379" y="4871107"/>
            <a:ext cx="740871" cy="4185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62" y="601353"/>
            <a:ext cx="7719929" cy="3979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62" y="2806997"/>
            <a:ext cx="1495965" cy="1495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65" y="2652712"/>
            <a:ext cx="1241600" cy="124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77" y="2031175"/>
            <a:ext cx="1219683" cy="1219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284" y="3052137"/>
            <a:ext cx="842174" cy="8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77126E-6 5.4983E-6 L 8.77126E-6 5.4983E-6 C -0.0085 -0.0074 -0.00763 -0.00894 -0.01995 -0.00431 C -0.02082 -0.00369 -0.02047 -0.00123 -0.02065 5.4983E-6 C -0.02047 0.00186 -0.02065 0.00433 -0.01995 0.00556 C -0.01908 0.00711 -0.01787 0.00649 -0.01683 0.00711 C -0.01596 0.00741 -0.01509 0.00803 -0.0144 0.00865 C -0.00694 0.0068 -0.00954 0.00988 -0.00572 0.00279 L 8.77126E-6 5.4983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191</Words>
  <Application>Microsoft Office PowerPoint</Application>
  <PresentationFormat>Custom</PresentationFormat>
  <Paragraphs>35</Paragraphs>
  <Slides>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自定义设计方案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37</cp:revision>
  <dcterms:created xsi:type="dcterms:W3CDTF">2021-07-24T01:07:49Z</dcterms:created>
  <dcterms:modified xsi:type="dcterms:W3CDTF">2026-01-29T08:35:56Z</dcterms:modified>
</cp:coreProperties>
</file>