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745" r:id="rId4"/>
    <p:sldMasterId id="2147483757" r:id="rId5"/>
  </p:sldMasterIdLst>
  <p:notesMasterIdLst>
    <p:notesMasterId r:id="rId35"/>
  </p:notesMasterIdLst>
  <p:handoutMasterIdLst>
    <p:handoutMasterId r:id="rId36"/>
  </p:handoutMasterIdLst>
  <p:sldIdLst>
    <p:sldId id="2007577118" r:id="rId6"/>
    <p:sldId id="2007577119" r:id="rId7"/>
    <p:sldId id="2007577114" r:id="rId8"/>
    <p:sldId id="293" r:id="rId9"/>
    <p:sldId id="294" r:id="rId10"/>
    <p:sldId id="295" r:id="rId11"/>
    <p:sldId id="296" r:id="rId12"/>
    <p:sldId id="2007577115" r:id="rId13"/>
    <p:sldId id="2007577116" r:id="rId14"/>
    <p:sldId id="2007577117" r:id="rId15"/>
    <p:sldId id="257" r:id="rId16"/>
    <p:sldId id="2007577112" r:id="rId17"/>
    <p:sldId id="292" r:id="rId18"/>
    <p:sldId id="298" r:id="rId19"/>
    <p:sldId id="260" r:id="rId20"/>
    <p:sldId id="297" r:id="rId21"/>
    <p:sldId id="299" r:id="rId22"/>
    <p:sldId id="300" r:id="rId23"/>
    <p:sldId id="301" r:id="rId24"/>
    <p:sldId id="284" r:id="rId25"/>
    <p:sldId id="302" r:id="rId26"/>
    <p:sldId id="304" r:id="rId27"/>
    <p:sldId id="305" r:id="rId28"/>
    <p:sldId id="306" r:id="rId29"/>
    <p:sldId id="307" r:id="rId30"/>
    <p:sldId id="311" r:id="rId31"/>
    <p:sldId id="310" r:id="rId32"/>
    <p:sldId id="303" r:id="rId33"/>
    <p:sldId id="116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5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xmlns="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70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xmlns="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02551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xmlns="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xmlns="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2989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449616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41153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xmlns="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697884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BD032D4-D06F-476A-BA52-F60B2FD2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959E8B78-3437-4428-8921-3C811CEF8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9983249" y="848816"/>
            <a:ext cx="2208752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50752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29214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23985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065523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568106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631555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005168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105296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850498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xmlns="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373641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xmlns="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937758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xmlns="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129850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904165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738090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47872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131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189541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287651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95594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82938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xmlns="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655133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xmlns="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079802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xmlns="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22157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796818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xmlns="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50123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xmlns="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33359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xmlns="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70983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xmlns="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38857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93128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174017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5789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995945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4782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19250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57653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72542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86798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85227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2944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1188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83998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2006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92937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79043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72797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2705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6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3E1C6-F28D-28B6-366E-A9E666B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49272A-E9A1-6DDA-2CBF-6B307EF8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53AC85-7DCD-7B46-6186-5A38ED7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19C5E1-ACAB-CCBA-58C3-02F17FB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2306C0-284D-0AD5-7675-6C7AA16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AA26-0920-253A-1B3A-C25A5DE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1C85EB-6E3E-228E-9BC8-2074E16B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5AF9A-89D8-E486-46E8-F7DB20F6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A032BE-066A-6EF6-3FD8-11765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EAC68A-F279-84B6-F858-39B7CEB3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153E95-AE77-9A8F-A976-86C1764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4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86144-0C95-FDD6-2B40-7B5C343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6A8D4-FBC1-6086-9F01-F4467D1A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80A643-726C-F5E8-9466-9E536AEF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74AE65-7216-9CC9-FDDE-AD229920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79F487-7A46-5333-03BE-FF9F5169A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91B343-99F6-3F57-7C7F-451F5F68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BE397A-D397-E3DD-0016-07497AC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92C715-56EE-A8DC-DE82-5A8F4CC3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4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DE4C7-FB69-A77F-E038-E0858610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40CE38-EA2E-7D3A-83B6-B0551065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80A544-B5CA-6A6C-4218-6B17004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B459C1-3B8E-5CB2-40AF-14A22B0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8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B8B27E-0644-CBDB-C524-BDFD58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1DD0FF-1FC9-EC42-7356-AC8B9D3F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38F02D-4E3C-E367-43C5-09FDB8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F05E9-1F88-C5EE-EF70-EA3981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5A3470-5087-619F-38F6-AD694C7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3F10DB-A00C-F861-184A-302A17CA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B39E9B-A151-ED07-A8F7-E0309DF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49ED2E-8C4B-EFE6-5A39-F57C9D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3DB092-EF32-1579-1878-F5F8735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6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F6128-7498-E38B-08E8-6DD0ACD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614011-A1C6-9B8E-DE78-5721A330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A673AA-A812-336D-64B7-7BABB25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33CBE1-53F8-D4FA-D122-1FCFB54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9E87F8-C9B4-DFEF-FCD9-8D59F966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6DE763-C4E4-9F22-86BD-FBDFA37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2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9DB76-15AA-0062-37A4-CFC6D6B2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842BC8-0C5F-6743-2516-A5B0D705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CB03FF-AACF-AA26-D157-782720D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1387D-A5E3-9679-114B-B71D7ABC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764B2-358E-97FC-ADF8-CD8425A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CC17A1-1C28-B08A-49D4-76AFF8B0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90B4E1-A4F5-6814-F30D-9364055D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32ADE-EA4E-8ADA-74D1-D3B6B89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5180E4-8C4C-68B2-B5D5-746B223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A1813-F4AC-E6B0-9C2B-0457F36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24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8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55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5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5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9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06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45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xmlns="" id="{89C11212-37B4-46E9-A6AA-608E09F37FC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48.gif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gif"/><Relationship Id="rId15" Type="http://schemas.openxmlformats.org/officeDocument/2006/relationships/image" Target="../media/image56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72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slide" Target="slide14.xml"/><Relationship Id="rId7" Type="http://schemas.openxmlformats.org/officeDocument/2006/relationships/image" Target="../media/image73.png"/><Relationship Id="rId12" Type="http://schemas.openxmlformats.org/officeDocument/2006/relationships/slide" Target="slide19.xml"/><Relationship Id="rId17" Type="http://schemas.openxmlformats.org/officeDocument/2006/relationships/image" Target="../media/image80.png"/><Relationship Id="rId2" Type="http://schemas.openxmlformats.org/officeDocument/2006/relationships/slide" Target="slide23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image" Target="../media/image75.png"/><Relationship Id="rId5" Type="http://schemas.openxmlformats.org/officeDocument/2006/relationships/slide" Target="slide26.xml"/><Relationship Id="rId15" Type="http://schemas.openxmlformats.org/officeDocument/2006/relationships/image" Target="../media/image78.png"/><Relationship Id="rId10" Type="http://schemas.openxmlformats.org/officeDocument/2006/relationships/slide" Target="slide18.xml"/><Relationship Id="rId4" Type="http://schemas.openxmlformats.org/officeDocument/2006/relationships/slide" Target="slide25.xml"/><Relationship Id="rId9" Type="http://schemas.openxmlformats.org/officeDocument/2006/relationships/image" Target="../media/image74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" Target="slide13.xml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slide" Target="slide13.xml"/><Relationship Id="rId7" Type="http://schemas.openxmlformats.org/officeDocument/2006/relationships/image" Target="../media/image9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82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slide" Target="slide27.xml"/><Relationship Id="rId3" Type="http://schemas.openxmlformats.org/officeDocument/2006/relationships/image" Target="../media/image102.png"/><Relationship Id="rId7" Type="http://schemas.openxmlformats.org/officeDocument/2006/relationships/slide" Target="slide24.xml"/><Relationship Id="rId12" Type="http://schemas.openxmlformats.org/officeDocument/2006/relationships/image" Target="../media/image10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11" Type="http://schemas.openxmlformats.org/officeDocument/2006/relationships/slide" Target="slide26.xml"/><Relationship Id="rId5" Type="http://schemas.openxmlformats.org/officeDocument/2006/relationships/slide" Target="slide23.xml"/><Relationship Id="rId15" Type="http://schemas.openxmlformats.org/officeDocument/2006/relationships/image" Target="../media/image83.png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slide" Target="slide25.xml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microsoft.com/office/2007/relationships/hdphoto" Target="../media/hdphoto2.wdp"/><Relationship Id="rId7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4.xml"/><Relationship Id="rId6" Type="http://schemas.openxmlformats.org/officeDocument/2006/relationships/slide" Target="slide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6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8DF8382-E81D-6405-3DA9-6690B6F074D6}"/>
              </a:ext>
            </a:extLst>
          </p:cNvPr>
          <p:cNvSpPr/>
          <p:nvPr/>
        </p:nvSpPr>
        <p:spPr>
          <a:xfrm>
            <a:off x="0" y="3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7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865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8655">
                <a:lnSpc>
                  <a:spcPts val="177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3224" y="403914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2" y="1603398"/>
            <a:ext cx="10312106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8655">
              <a:lnSpc>
                <a:spcPts val="6416"/>
              </a:lnSpc>
              <a:spcBef>
                <a:spcPct val="0"/>
              </a:spcBef>
            </a:pPr>
            <a:r>
              <a:rPr lang="en-US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1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</a:t>
            </a:r>
            <a:r>
              <a:rPr lang="vi-VN" sz="450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2</a:t>
            </a:r>
            <a:r>
              <a:rPr lang="en-US" sz="4500" dirty="0" smtClean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</a:t>
            </a:r>
            <a:r>
              <a:rPr lang="en-US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THÁNG </a:t>
            </a:r>
            <a:r>
              <a:rPr lang="vi-VN" sz="45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9</a:t>
            </a:r>
            <a:endParaRPr lang="en-US" sz="450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10" y="2889173"/>
            <a:ext cx="10289764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8655">
              <a:lnSpc>
                <a:spcPts val="7906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:</a:t>
            </a:r>
            <a:r>
              <a:rPr lang="vi-VN" sz="4400" dirty="0" smtClean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Toán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5" y="4564363"/>
            <a:ext cx="43895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8655">
              <a:lnSpc>
                <a:spcPts val="3653"/>
              </a:lnSpc>
            </a:pPr>
            <a:r>
              <a:rPr lang="en-US" sz="2700" dirty="0" err="1">
                <a:latin typeface="Lobster"/>
              </a:rPr>
              <a:t>Năm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học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>
                <a:latin typeface="Lobster"/>
              </a:rPr>
              <a:t>202</a:t>
            </a:r>
            <a:r>
              <a:rPr lang="vi-VN" sz="2700" dirty="0">
                <a:latin typeface="Lobster"/>
              </a:rPr>
              <a:t>5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>
                <a:latin typeface="Lobster"/>
              </a:rPr>
              <a:t>- </a:t>
            </a:r>
            <a:r>
              <a:rPr lang="en-US" sz="2700" dirty="0">
                <a:latin typeface="Lobster"/>
              </a:rPr>
              <a:t>202</a:t>
            </a:r>
            <a:r>
              <a:rPr lang="vi-VN" sz="2700" dirty="0">
                <a:latin typeface="Lobster"/>
              </a:rPr>
              <a:t>6</a:t>
            </a:r>
            <a:endParaRPr lang="en-US" sz="2700" dirty="0">
              <a:latin typeface="Lobster"/>
            </a:endParaRP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="" xmlns:a16="http://schemas.microsoft.com/office/drawing/2014/main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7" cy="1435707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="" xmlns:a16="http://schemas.microsoft.com/office/drawing/2014/main" id="{520550C4-7170-1A09-84B4-22E7148412DD}"/>
              </a:ext>
            </a:extLst>
          </p:cNvPr>
          <p:cNvSpPr txBox="1"/>
          <p:nvPr/>
        </p:nvSpPr>
        <p:spPr>
          <a:xfrm>
            <a:off x="1161795" y="2017526"/>
            <a:ext cx="10289764" cy="100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8655">
              <a:lnSpc>
                <a:spcPts val="7906"/>
              </a:lnSpc>
              <a:spcBef>
                <a:spcPct val="0"/>
              </a:spcBef>
            </a:pPr>
            <a:r>
              <a:rPr lang="en-US" sz="5100" dirty="0">
                <a:solidFill>
                  <a:srgbClr val="002060"/>
                </a:solidFill>
                <a:latin typeface="Open Sans Bold"/>
              </a:rPr>
              <a:t>KHỐI </a:t>
            </a:r>
            <a:r>
              <a:rPr lang="vi-VN" sz="5100" dirty="0">
                <a:solidFill>
                  <a:srgbClr val="002060"/>
                </a:solidFill>
                <a:latin typeface="Open Sans Bold"/>
              </a:rPr>
              <a:t>1</a:t>
            </a:r>
            <a:endParaRPr lang="en-US" sz="51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="" xmlns:a16="http://schemas.microsoft.com/office/drawing/2014/main" id="{ED598F25-67D0-4330-F673-D44922373DD5}"/>
              </a:ext>
            </a:extLst>
          </p:cNvPr>
          <p:cNvSpPr txBox="1"/>
          <p:nvPr/>
        </p:nvSpPr>
        <p:spPr>
          <a:xfrm>
            <a:off x="2794718" y="453425"/>
            <a:ext cx="600479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8655">
              <a:lnSpc>
                <a:spcPts val="3653"/>
              </a:lnSpc>
            </a:pPr>
            <a:r>
              <a:rPr lang="en-US" sz="2700" dirty="0" err="1">
                <a:latin typeface="Lobster"/>
              </a:rPr>
              <a:t>Trường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Tiểu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học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Nguyễn</a:t>
            </a:r>
            <a:r>
              <a:rPr lang="en-US" sz="2700" dirty="0">
                <a:latin typeface="Lobster"/>
              </a:rPr>
              <a:t> </a:t>
            </a:r>
            <a:r>
              <a:rPr lang="en-US" sz="2700" dirty="0" err="1">
                <a:latin typeface="Lobster"/>
              </a:rPr>
              <a:t>Bỉnh</a:t>
            </a:r>
            <a:r>
              <a:rPr lang="en-US" sz="2700" dirty="0">
                <a:latin typeface="Lobster"/>
              </a:rPr>
              <a:t> Khiêm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7476" y="5907559"/>
            <a:ext cx="342944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58210" y="5758042"/>
            <a:ext cx="6211531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="" xmlns:a16="http://schemas.microsoft.com/office/drawing/2014/main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30" y="5907559"/>
            <a:ext cx="5319708" cy="1262103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6529" y="4443786"/>
            <a:ext cx="232833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="" xmlns:a16="http://schemas.microsoft.com/office/drawing/2014/main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02858" y="4276740"/>
            <a:ext cx="2594231" cy="2282923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="" xmlns:a16="http://schemas.microsoft.com/office/drawing/2014/main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218711" y="5007826"/>
            <a:ext cx="2465547" cy="1769031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="" xmlns:a16="http://schemas.microsoft.com/office/drawing/2014/main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39196"/>
          <a:stretch/>
        </p:blipFill>
        <p:spPr>
          <a:xfrm>
            <a:off x="8436124" y="5772769"/>
            <a:ext cx="3776887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="" xmlns:a16="http://schemas.microsoft.com/office/drawing/2014/main" id="{DD8FC358-4C43-6071-4423-B66C289D1F30}"/>
              </a:ext>
            </a:extLst>
          </p:cNvPr>
          <p:cNvSpPr/>
          <p:nvPr/>
        </p:nvSpPr>
        <p:spPr>
          <a:xfrm>
            <a:off x="9074803" y="4211183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 lIns="91294" tIns="45647" rIns="91294" bIns="45647"/>
          <a:lstStyle/>
          <a:p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114196" y="3677031"/>
            <a:ext cx="8319434" cy="707887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 defTabSz="912937">
              <a:buClrTx/>
            </a:pPr>
            <a:r>
              <a:rPr lang="vi-VN" sz="4000" b="1" dirty="0" smtClean="0">
                <a:solidFill>
                  <a:srgbClr val="FF0000"/>
                </a:solidFill>
              </a:rPr>
              <a:t>Bài 1: Các số 0,1,2,3,4,5( tiết 2)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3581401" y="2233897"/>
            <a:ext cx="1172467" cy="186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5096373" y="1981200"/>
            <a:ext cx="1172467" cy="186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6705601" y="2247965"/>
            <a:ext cx="1172467" cy="186630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9991" y="1808670"/>
            <a:ext cx="1783109" cy="2896680"/>
            <a:chOff x="111884" y="1341945"/>
            <a:chExt cx="2354690" cy="3510210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xmlns="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54BA15B-9BC2-4549-B634-C05534D197C9}"/>
                </a:ext>
              </a:extLst>
            </p:cNvPr>
            <p:cNvSpPr txBox="1"/>
            <p:nvPr/>
          </p:nvSpPr>
          <p:spPr>
            <a:xfrm>
              <a:off x="244975" y="4205169"/>
              <a:ext cx="2113737" cy="6469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VN Giay Trang" panose="020D0406040103070904" pitchFamily="34" charset="0"/>
                  <a:cs typeface="+mn-cs"/>
                </a:rPr>
                <a:t>TOÁN 1</a:t>
              </a:r>
              <a:endParaRPr kumimoji="0" lang="ko-KR" altLang="en-US" sz="32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Giay Trang" panose="020D0406040103070904" pitchFamily="34" charset="0"/>
                <a:cs typeface="+mn-cs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" y="-306583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 rot="275755" flipH="1">
            <a:off x="10741900" y="1683389"/>
            <a:ext cx="1706415" cy="1544888"/>
            <a:chOff x="4341484" y="4722902"/>
            <a:chExt cx="1549223" cy="1260544"/>
          </a:xfrm>
        </p:grpSpPr>
        <p:pic>
          <p:nvPicPr>
            <p:cNvPr id="12" name="그림 69">
              <a:extLst>
                <a:ext uri="{FF2B5EF4-FFF2-40B4-BE49-F238E27FC236}">
                  <a16:creationId xmlns:a16="http://schemas.microsoft.com/office/drawing/2014/main" xmlns="" id="{7DF2B763-6C76-43EA-8D9D-071175326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3743" flipH="1">
              <a:off x="4483930" y="4580456"/>
              <a:ext cx="1260544" cy="15454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593743" flipH="1">
              <a:off x="4684243" y="5002885"/>
              <a:ext cx="1206464" cy="59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UTM Silk Script" panose="02040603050506020204" pitchFamily="18" charset="0"/>
                  <a:cs typeface="+mn-cs"/>
                </a:rPr>
                <a:t>Tiết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UTM Silk Script" panose="02040603050506020204" pitchFamily="18" charset="0"/>
                  <a:cs typeface="+mn-cs"/>
                </a:rPr>
                <a:t> 1</a:t>
              </a: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4260" y="738550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xmlns="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EA0B3-2B49-2368-CA1E-785D0EC392B9}"/>
              </a:ext>
            </a:extLst>
          </p:cNvPr>
          <p:cNvSpPr txBox="1">
            <a:spLocks/>
          </p:cNvSpPr>
          <p:nvPr/>
        </p:nvSpPr>
        <p:spPr>
          <a:xfrm>
            <a:off x="2518742" y="2604585"/>
            <a:ext cx="7692886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6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GB" sz="6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1: </a:t>
            </a:r>
          </a:p>
          <a:p>
            <a:pPr algn="ctr" defTabSz="914347"/>
            <a:r>
              <a:rPr lang="en-GB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0, 1, 2, 3, 4, 5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F57296-7451-1119-F7F4-F9ADD8BBE087}"/>
              </a:ext>
            </a:extLst>
          </p:cNvPr>
          <p:cNvSpPr txBox="1"/>
          <p:nvPr/>
        </p:nvSpPr>
        <p:spPr>
          <a:xfrm>
            <a:off x="5457825" y="3848100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46229" y="1258415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hình</a:t>
            </a:r>
            <a:endParaRPr lang="en-GB" sz="3600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723901"/>
            <a:ext cx="3582604" cy="27051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276225"/>
            <a:ext cx="3819773" cy="26521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200026"/>
            <a:ext cx="3672227" cy="25797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50802"/>
            <a:ext cx="12004742" cy="700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083" y="3048001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29" y="2514601"/>
            <a:ext cx="9118016" cy="246221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động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TRÒ CHƠI 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CON SỐ MAY MẮN</a:t>
            </a:r>
          </a:p>
        </p:txBody>
      </p:sp>
    </p:spTree>
    <p:extLst>
      <p:ext uri="{BB962C8B-B14F-4D97-AF65-F5344CB8AC3E}">
        <p14:creationId xmlns:p14="http://schemas.microsoft.com/office/powerpoint/2010/main" val="29132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1" y="1406518"/>
            <a:ext cx="1158089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cùng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tìm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ở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dấu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nào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521308" y="684866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762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Đưa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các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về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chuồng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và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F3E5959C-77FB-AC55-CC8F-976A9E443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14" y="3601241"/>
            <a:ext cx="3634223" cy="3021868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xmlns="" id="{E81AD623-5F18-E5E2-B496-FAE0FB63D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3" y="3543970"/>
            <a:ext cx="2059907" cy="3021868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644E9D9-D064-AFB6-F8D7-FFB29DCEA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5" y="3543971"/>
            <a:ext cx="3039389" cy="302186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CF83973-7E4D-AC3A-BB07-F58047B99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78" y="3487238"/>
            <a:ext cx="2094037" cy="3021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8761CA-FC5A-4D5E-8B9D-82DA335BA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365" y="561945"/>
            <a:ext cx="702320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295400"/>
          <a:ext cx="7315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ABB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CBC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368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FF87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40824" y="1368552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2703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104524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9381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4408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2703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61045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9381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45" y="6305550"/>
            <a:ext cx="72438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1585676"/>
            <a:ext cx="1562318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6" y="1585677"/>
            <a:ext cx="1514687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2" y="3057494"/>
            <a:ext cx="1743318" cy="1781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3167047"/>
            <a:ext cx="1733792" cy="15623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95437"/>
            <a:ext cx="4286250" cy="366712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 flipH="1">
            <a:off x="3712223" y="2121041"/>
            <a:ext cx="1550960" cy="1891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5805999" y="1836643"/>
            <a:ext cx="2328650" cy="246056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1"/>
            <a:ext cx="3705786" cy="582419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335</Words>
  <Application>Microsoft Office PowerPoint</Application>
  <PresentationFormat>Custom</PresentationFormat>
  <Paragraphs>99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Theme</vt:lpstr>
      <vt:lpstr>自定义设计方案</vt:lpstr>
      <vt:lpstr>PPTMON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33</cp:revision>
  <dcterms:created xsi:type="dcterms:W3CDTF">2021-07-24T01:07:49Z</dcterms:created>
  <dcterms:modified xsi:type="dcterms:W3CDTF">2026-01-11T09:29:54Z</dcterms:modified>
</cp:coreProperties>
</file>