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00" r:id="rId3"/>
    <p:sldMasterId id="2147483746" r:id="rId4"/>
    <p:sldMasterId id="2147483771" r:id="rId5"/>
    <p:sldMasterId id="2147483777" r:id="rId6"/>
  </p:sldMasterIdLst>
  <p:notesMasterIdLst>
    <p:notesMasterId r:id="rId34"/>
  </p:notesMasterIdLst>
  <p:sldIdLst>
    <p:sldId id="2007577114" r:id="rId7"/>
    <p:sldId id="257" r:id="rId8"/>
    <p:sldId id="256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319" r:id="rId32"/>
    <p:sldId id="116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=""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=""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=""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=""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=""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=""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=""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=""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3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4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2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9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72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4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0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=""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7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gif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slide" Target="slide11.xml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slide" Target="slide11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slide" Target="slide11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slide" Target="slide11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slide" Target="slide11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11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1.xml"/><Relationship Id="rId18" Type="http://schemas.openxmlformats.org/officeDocument/2006/relationships/slide" Target="slide22.xml"/><Relationship Id="rId26" Type="http://schemas.openxmlformats.org/officeDocument/2006/relationships/image" Target="../media/image103.png"/><Relationship Id="rId3" Type="http://schemas.openxmlformats.org/officeDocument/2006/relationships/image" Target="../media/image86.png"/><Relationship Id="rId21" Type="http://schemas.openxmlformats.org/officeDocument/2006/relationships/slide" Target="slide23.xml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17" Type="http://schemas.openxmlformats.org/officeDocument/2006/relationships/image" Target="../media/image97.png"/><Relationship Id="rId25" Type="http://schemas.openxmlformats.org/officeDocument/2006/relationships/image" Target="../media/image102.png"/><Relationship Id="rId2" Type="http://schemas.openxmlformats.org/officeDocument/2006/relationships/slide" Target="slide18.xml"/><Relationship Id="rId16" Type="http://schemas.openxmlformats.org/officeDocument/2006/relationships/image" Target="../media/image96.png"/><Relationship Id="rId20" Type="http://schemas.openxmlformats.org/officeDocument/2006/relationships/image" Target="../media/image99.png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24" Type="http://schemas.openxmlformats.org/officeDocument/2006/relationships/image" Target="../media/image101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23" Type="http://schemas.openxmlformats.org/officeDocument/2006/relationships/slide" Target="slide24.xml"/><Relationship Id="rId28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98.png"/><Relationship Id="rId4" Type="http://schemas.openxmlformats.org/officeDocument/2006/relationships/slide" Target="slide19.xml"/><Relationship Id="rId9" Type="http://schemas.openxmlformats.org/officeDocument/2006/relationships/image" Target="../media/image90.png"/><Relationship Id="rId14" Type="http://schemas.openxmlformats.org/officeDocument/2006/relationships/image" Target="../media/image94.png"/><Relationship Id="rId22" Type="http://schemas.openxmlformats.org/officeDocument/2006/relationships/image" Target="../media/image100.png"/><Relationship Id="rId27" Type="http://schemas.openxmlformats.org/officeDocument/2006/relationships/slide" Target="slide25.xml"/><Relationship Id="rId30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slide" Target="slide17.xml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" Target="slide17.xml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13.pn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17.pn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7.xml"/><Relationship Id="rId5" Type="http://schemas.openxmlformats.org/officeDocument/2006/relationships/image" Target="../media/image108.pn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slide" Target="slide17.xml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microsoft.com/office/2007/relationships/hdphoto" Target="../media/hdphoto2.wdp"/><Relationship Id="rId7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7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DF8382-E81D-6405-3DA9-6690B6F074D6}"/>
              </a:ext>
            </a:extLst>
          </p:cNvPr>
          <p:cNvSpPr/>
          <p:nvPr/>
        </p:nvSpPr>
        <p:spPr>
          <a:xfrm>
            <a:off x="0" y="3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4" tIns="45647" rIns="91294" bIns="45647"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7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655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8655">
                <a:lnSpc>
                  <a:spcPts val="177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4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2" y="1603398"/>
            <a:ext cx="10312106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655">
              <a:lnSpc>
                <a:spcPts val="6416"/>
              </a:lnSpc>
              <a:spcBef>
                <a:spcPct val="0"/>
              </a:spcBef>
            </a:pP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1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r>
              <a:rPr lang="en-US" sz="45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10" y="2889173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7906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5" y="4564363"/>
            <a:ext cx="438950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3653"/>
              </a:lnSpc>
            </a:pPr>
            <a:r>
              <a:rPr lang="en-US" sz="2700" dirty="0" err="1">
                <a:latin typeface="Lobster"/>
              </a:rPr>
              <a:t>Năm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học</a:t>
            </a:r>
            <a:r>
              <a:rPr lang="en-US" sz="2700" dirty="0">
                <a:latin typeface="Lobster"/>
              </a:rPr>
              <a:t> 202</a:t>
            </a:r>
            <a:r>
              <a:rPr lang="vi-VN" sz="2700" dirty="0">
                <a:latin typeface="Lobster"/>
              </a:rPr>
              <a:t>5</a:t>
            </a:r>
            <a:r>
              <a:rPr lang="en-US" sz="2700" dirty="0">
                <a:latin typeface="Lobster"/>
              </a:rPr>
              <a:t> - 202</a:t>
            </a:r>
            <a:r>
              <a:rPr lang="vi-VN" sz="2700" dirty="0">
                <a:latin typeface="Lobster"/>
              </a:rPr>
              <a:t>6</a:t>
            </a:r>
            <a:endParaRPr lang="en-US" sz="2700" dirty="0"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7" cy="1435707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5" y="2017526"/>
            <a:ext cx="10289764" cy="100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7906"/>
              </a:lnSpc>
              <a:spcBef>
                <a:spcPct val="0"/>
              </a:spcBef>
            </a:pPr>
            <a:r>
              <a:rPr lang="en-US" sz="51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100" dirty="0">
                <a:solidFill>
                  <a:srgbClr val="002060"/>
                </a:solidFill>
                <a:latin typeface="Open Sans Bold"/>
              </a:rPr>
              <a:t>1</a:t>
            </a:r>
            <a:endParaRPr lang="en-US" sz="51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794718" y="453425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655">
              <a:lnSpc>
                <a:spcPts val="3653"/>
              </a:lnSpc>
            </a:pPr>
            <a:r>
              <a:rPr lang="en-US" sz="2700" dirty="0" err="1">
                <a:latin typeface="Lobster"/>
              </a:rPr>
              <a:t>Trường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Tiểu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học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Nguyễn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Bỉnh</a:t>
            </a:r>
            <a:r>
              <a:rPr lang="en-US" sz="2700" dirty="0"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9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58210" y="5758042"/>
            <a:ext cx="6211531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30" y="5907559"/>
            <a:ext cx="5319708" cy="1262103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6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2858" y="4276740"/>
            <a:ext cx="2594231" cy="2282923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xmlns="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218711" y="5007826"/>
            <a:ext cx="2465547" cy="1769031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9196"/>
          <a:stretch/>
        </p:blipFill>
        <p:spPr>
          <a:xfrm>
            <a:off x="8436124" y="5772769"/>
            <a:ext cx="3776887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xmlns="" id="{DD8FC358-4C43-6071-4423-B66C289D1F30}"/>
              </a:ext>
            </a:extLst>
          </p:cNvPr>
          <p:cNvSpPr/>
          <p:nvPr/>
        </p:nvSpPr>
        <p:spPr>
          <a:xfrm>
            <a:off x="9074803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 lIns="91294" tIns="45647" rIns="91294" bIns="45647"/>
          <a:lstStyle/>
          <a:p>
            <a:endParaRPr lang="vi-V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C6451E-2FDB-4729-9E66-BC161BBF9E91}"/>
              </a:ext>
            </a:extLst>
          </p:cNvPr>
          <p:cNvSpPr txBox="1"/>
          <p:nvPr/>
        </p:nvSpPr>
        <p:spPr>
          <a:xfrm>
            <a:off x="2114196" y="3677031"/>
            <a:ext cx="8319434" cy="707887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 defTabSz="912937">
              <a:buClrTx/>
            </a:pPr>
            <a:r>
              <a:rPr lang="vi-VN" sz="4000" b="1" dirty="0" smtClean="0">
                <a:solidFill>
                  <a:srgbClr val="FF0000"/>
                </a:solidFill>
              </a:rPr>
              <a:t>Baif1: Các số 0,1,2,3,4,5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651A49-E959-DDEF-3E11-14D17B9E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5156" b="22152"/>
          <a:stretch/>
        </p:blipFill>
        <p:spPr>
          <a:xfrm>
            <a:off x="3078709" y="3629547"/>
            <a:ext cx="5895433" cy="31063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86AC70A-4A5C-D4F6-D713-F3677688B95D}"/>
              </a:ext>
            </a:extLst>
          </p:cNvPr>
          <p:cNvGrpSpPr/>
          <p:nvPr/>
        </p:nvGrpSpPr>
        <p:grpSpPr>
          <a:xfrm>
            <a:off x="84205" y="0"/>
            <a:ext cx="1963256" cy="3041211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="" xmlns:a16="http://schemas.microsoft.com/office/drawing/2014/main" id="{B3876DB8-1A60-0133-550C-09EF6955F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8F10645-8B84-AB1F-F6A5-CAED9B12E303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TOÁN 1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165E130-EA33-3E81-21B8-3AF867B55FF9}"/>
              </a:ext>
            </a:extLst>
          </p:cNvPr>
          <p:cNvSpPr txBox="1">
            <a:spLocks/>
          </p:cNvSpPr>
          <p:nvPr/>
        </p:nvSpPr>
        <p:spPr>
          <a:xfrm>
            <a:off x="2385392" y="2433135"/>
            <a:ext cx="769288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6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GB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ctr" defTabSz="914347"/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0, 1, 2, 3, 4, 5</a:t>
            </a:r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326</Words>
  <Application>Microsoft Office PowerPoint</Application>
  <PresentationFormat>Custom</PresentationFormat>
  <Paragraphs>89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Office Theme</vt:lpstr>
      <vt:lpstr>1_Office Theme</vt:lpstr>
      <vt:lpstr>4_Office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15</cp:revision>
  <dcterms:created xsi:type="dcterms:W3CDTF">2021-08-12T09:46:42Z</dcterms:created>
  <dcterms:modified xsi:type="dcterms:W3CDTF">2026-01-12T03:39:27Z</dcterms:modified>
</cp:coreProperties>
</file>