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727" r:id="rId2"/>
  </p:sldMasterIdLst>
  <p:notesMasterIdLst>
    <p:notesMasterId r:id="rId17"/>
  </p:notesMasterIdLst>
  <p:sldIdLst>
    <p:sldId id="11693" r:id="rId3"/>
    <p:sldId id="11695" r:id="rId4"/>
    <p:sldId id="356" r:id="rId5"/>
    <p:sldId id="351" r:id="rId6"/>
    <p:sldId id="317" r:id="rId7"/>
    <p:sldId id="328" r:id="rId8"/>
    <p:sldId id="366" r:id="rId9"/>
    <p:sldId id="367" r:id="rId10"/>
    <p:sldId id="344" r:id="rId11"/>
    <p:sldId id="345" r:id="rId12"/>
    <p:sldId id="327" r:id="rId13"/>
    <p:sldId id="352" r:id="rId14"/>
    <p:sldId id="354" r:id="rId15"/>
    <p:sldId id="11692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71" d="100"/>
          <a:sy n="71" d="100"/>
        </p:scale>
        <p:origin x="-702" y="-1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B7A9C82-D1B4-4D95-92C9-3B4807E1E304}" type="datetimeFigureOut">
              <a:rPr lang="en-US" smtClean="0"/>
              <a:t>1/29/2026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7C3D9A9-3789-4FCA-8EAD-7E883353BF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86995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Đây</a:t>
            </a:r>
            <a:r>
              <a:rPr lang="en-US" dirty="0"/>
              <a:t> </a:t>
            </a:r>
            <a:r>
              <a:rPr lang="en-US" dirty="0" err="1"/>
              <a:t>là</a:t>
            </a:r>
            <a:r>
              <a:rPr lang="en-US" dirty="0"/>
              <a:t> </a:t>
            </a:r>
            <a:r>
              <a:rPr lang="en-US" dirty="0" err="1"/>
              <a:t>bìa</a:t>
            </a:r>
            <a:r>
              <a:rPr lang="en-US" dirty="0"/>
              <a:t> </a:t>
            </a:r>
            <a:r>
              <a:rPr lang="en-US" dirty="0" err="1"/>
              <a:t>của</a:t>
            </a:r>
            <a:r>
              <a:rPr lang="en-US" dirty="0"/>
              <a:t> </a:t>
            </a:r>
            <a:r>
              <a:rPr lang="en-US" dirty="0" err="1"/>
              <a:t>từng</a:t>
            </a:r>
            <a:r>
              <a:rPr lang="en-US" dirty="0"/>
              <a:t> </a:t>
            </a:r>
            <a:r>
              <a:rPr lang="en-US" dirty="0" err="1"/>
              <a:t>tiết</a:t>
            </a:r>
            <a:endParaRPr lang="vi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ED39A17-5EC3-4DF0-83FA-5F85696A5D6C}" type="slidenum">
              <a:rPr lang="vi-VN" smtClean="0"/>
              <a:t>1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64035051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C69055A-888A-43C0-946B-2C69B79F483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9028986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C69055A-888A-43C0-946B-2C69B79F483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0303992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C69055A-888A-43C0-946B-2C69B79F483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7511645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C69055A-888A-43C0-946B-2C69B79F483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7557879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C69055A-888A-43C0-946B-2C69B79F483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7438502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79444D6-76AF-40A4-BD5B-E86E2E02E79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317483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C9C0FB2B-981F-4088-B947-A0E4505177C6}" type="datetimeFigureOut">
              <a:rPr lang="zh-CN" altLang="en-US" smtClean="0"/>
              <a:t>2026/1/29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1140FB24-3B23-49E4-A9E2-6CE9F9A839D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098742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C9C0FB2B-981F-4088-B947-A0E4505177C6}" type="datetimeFigureOut">
              <a:rPr lang="zh-CN" altLang="en-US" smtClean="0"/>
              <a:t>2026/1/29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1140FB24-3B23-49E4-A9E2-6CE9F9A839D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472105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C9C0FB2B-981F-4088-B947-A0E4505177C6}" type="datetimeFigureOut">
              <a:rPr lang="zh-CN" altLang="en-US" smtClean="0"/>
              <a:t>2026/1/29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1140FB24-3B23-49E4-A9E2-6CE9F9A839D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90698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149385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63084" y="4406902"/>
            <a:ext cx="10363200" cy="1362076"/>
          </a:xfrm>
        </p:spPr>
        <p:txBody>
          <a:bodyPr anchor="t"/>
          <a:lstStyle>
            <a:lvl1pPr algn="l">
              <a:defRPr sz="5333" b="1" cap="all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667">
                <a:solidFill>
                  <a:schemeClr val="tx1">
                    <a:tint val="75000"/>
                  </a:schemeClr>
                </a:solidFill>
              </a:defRPr>
            </a:lvl1pPr>
            <a:lvl2pPr marL="609585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170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3pPr>
            <a:lvl4pPr marL="182875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4pPr>
            <a:lvl5pPr marL="243833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5pPr>
            <a:lvl6pPr marL="304792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6pPr>
            <a:lvl7pPr marL="365750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7pPr>
            <a:lvl8pPr marL="4267093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8pPr>
            <a:lvl9pPr marL="4876678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2026/1/29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813323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5384800" cy="4525963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97600" y="1600200"/>
            <a:ext cx="5384800" cy="4525963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2026/1/29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470392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93370" y="1535113"/>
            <a:ext cx="5389033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93370" y="2174875"/>
            <a:ext cx="5389033" cy="3951288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2026/1/29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990386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2026/1/29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673718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619253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3" y="273051"/>
            <a:ext cx="4011084" cy="1162051"/>
          </a:xfr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766733" y="273052"/>
            <a:ext cx="6815667" cy="5853113"/>
          </a:xfrm>
        </p:spPr>
        <p:txBody>
          <a:bodyPr/>
          <a:lstStyle>
            <a:lvl1pPr>
              <a:defRPr sz="4267"/>
            </a:lvl1pPr>
            <a:lvl2pPr>
              <a:defRPr sz="3733"/>
            </a:lvl2pPr>
            <a:lvl3pPr>
              <a:defRPr sz="3200"/>
            </a:lvl3pPr>
            <a:lvl4pPr>
              <a:defRPr sz="2667"/>
            </a:lvl4pPr>
            <a:lvl5pPr>
              <a:defRPr sz="2667"/>
            </a:lvl5pPr>
            <a:lvl6pPr>
              <a:defRPr sz="2667"/>
            </a:lvl6pPr>
            <a:lvl7pPr>
              <a:defRPr sz="2667"/>
            </a:lvl7pPr>
            <a:lvl8pPr>
              <a:defRPr sz="2667"/>
            </a:lvl8pPr>
            <a:lvl9pPr>
              <a:defRPr sz="2667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09603" y="1435102"/>
            <a:ext cx="4011084" cy="4691063"/>
          </a:xfrm>
        </p:spPr>
        <p:txBody>
          <a:bodyPr/>
          <a:lstStyle>
            <a:lvl1pPr marL="0" indent="0">
              <a:buNone/>
              <a:defRPr sz="1867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2026/1/29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15694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9"/>
          </a:xfr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4267"/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389717" y="5367339"/>
            <a:ext cx="7315200" cy="804861"/>
          </a:xfrm>
        </p:spPr>
        <p:txBody>
          <a:bodyPr/>
          <a:lstStyle>
            <a:lvl1pPr marL="0" indent="0">
              <a:buNone/>
              <a:defRPr sz="1867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2026/1/29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193826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C9C0FB2B-981F-4088-B947-A0E4505177C6}" type="datetimeFigureOut">
              <a:rPr lang="zh-CN" altLang="en-US" smtClean="0"/>
              <a:t>2026/1/29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1140FB24-3B23-49E4-A9E2-6CE9F9A839D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637323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2026/1/29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812660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2026/1/29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33888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5083"/>
            <a:ext cx="10972800" cy="1142647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09600" y="1599707"/>
            <a:ext cx="10972800" cy="452615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12225506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480143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C9C0FB2B-981F-4088-B947-A0E4505177C6}" type="datetimeFigureOut">
              <a:rPr lang="zh-CN" altLang="en-US" smtClean="0"/>
              <a:t>2026/1/29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1140FB24-3B23-49E4-A9E2-6CE9F9A839D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231977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C9C0FB2B-981F-4088-B947-A0E4505177C6}" type="datetimeFigureOut">
              <a:rPr lang="zh-CN" altLang="en-US" smtClean="0"/>
              <a:t>2026/1/29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1140FB24-3B23-49E4-A9E2-6CE9F9A839D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761927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C9C0FB2B-981F-4088-B947-A0E4505177C6}" type="datetimeFigureOut">
              <a:rPr lang="zh-CN" altLang="en-US" smtClean="0"/>
              <a:t>2026/1/29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1140FB24-3B23-49E4-A9E2-6CE9F9A839DB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11" name="矩形 10"/>
          <p:cNvSpPr/>
          <p:nvPr userDrawn="1"/>
        </p:nvSpPr>
        <p:spPr>
          <a:xfrm>
            <a:off x="9649572" y="6356233"/>
            <a:ext cx="775136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模板下载：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www.1ppt.com/moban/     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行业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模板：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www.1ppt.com/hangye/ 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节日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模板：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www.1ppt.com/jieri/           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素材下载：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www.1ppt.com/sucai/</a:t>
            </a:r>
          </a:p>
          <a:p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背景图片：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www.1ppt.com/beijing/      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图表下载：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www.1ppt.com/tubiao/      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优秀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        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教程： 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www.1ppt.com/powerpoint/      </a:t>
            </a:r>
          </a:p>
          <a:p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Word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教程： 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www.1ppt.com/word/              Excel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教程：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www.1ppt.com/excel/  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资料下载：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www.1ppt.com/ziliao/                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课件下载：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www.1ppt.com/kejian/ 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范文下载：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www.1ppt.com/fanwen/             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试卷下载：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www.1ppt.com/shiti/  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教案下载：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www.1ppt.com/jiaoan/        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字体下载：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www.1ppt.com/ziti/</a:t>
            </a:r>
          </a:p>
          <a:p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 </a:t>
            </a:r>
            <a:endParaRPr lang="zh-CN" altLang="en-US" sz="100" dirty="0">
              <a:solidFill>
                <a:prstClr val="white"/>
              </a:solidFill>
              <a:latin typeface="Calibri"/>
              <a:ea typeface="宋体"/>
            </a:endParaRPr>
          </a:p>
        </p:txBody>
      </p:sp>
    </p:spTree>
    <p:extLst>
      <p:ext uri="{BB962C8B-B14F-4D97-AF65-F5344CB8AC3E}">
        <p14:creationId xmlns:p14="http://schemas.microsoft.com/office/powerpoint/2010/main" val="24897679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C9C0FB2B-981F-4088-B947-A0E4505177C6}" type="datetimeFigureOut">
              <a:rPr lang="zh-CN" altLang="en-US" smtClean="0"/>
              <a:t>2026/1/29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1140FB24-3B23-49E4-A9E2-6CE9F9A839D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247182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C9C0FB2B-981F-4088-B947-A0E4505177C6}" type="datetimeFigureOut">
              <a:rPr lang="zh-CN" altLang="en-US" smtClean="0"/>
              <a:t>2026/1/29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1140FB24-3B23-49E4-A9E2-6CE9F9A839D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732055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C9C0FB2B-981F-4088-B947-A0E4505177C6}" type="datetimeFigureOut">
              <a:rPr lang="zh-CN" altLang="en-US" smtClean="0"/>
              <a:t>2026/1/29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1140FB24-3B23-49E4-A9E2-6CE9F9A839D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336341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C9C0FB2B-981F-4088-B947-A0E4505177C6}" type="datetimeFigureOut">
              <a:rPr lang="zh-CN" altLang="en-US" smtClean="0"/>
              <a:t>2026/1/29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1140FB24-3B23-49E4-A9E2-6CE9F9A839D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612451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3" name="组合 62"/>
          <p:cNvGrpSpPr/>
          <p:nvPr userDrawn="1"/>
        </p:nvGrpSpPr>
        <p:grpSpPr>
          <a:xfrm>
            <a:off x="0" y="1"/>
            <a:ext cx="12192000" cy="6858000"/>
            <a:chOff x="0" y="0"/>
            <a:chExt cx="12192000" cy="6858000"/>
          </a:xfrm>
        </p:grpSpPr>
        <p:pic>
          <p:nvPicPr>
            <p:cNvPr id="64" name="图片 63"/>
            <p:cNvPicPr>
              <a:picLocks noChangeAspect="1"/>
            </p:cNvPicPr>
            <p:nvPr/>
          </p:nvPicPr>
          <p:blipFill rotWithShape="1">
            <a:blip r:embed="rId1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0" y="4140223"/>
              <a:ext cx="4733046" cy="2717776"/>
            </a:xfrm>
            <a:prstGeom prst="rect">
              <a:avLst/>
            </a:prstGeom>
          </p:spPr>
        </p:pic>
        <p:pic>
          <p:nvPicPr>
            <p:cNvPr id="65" name="图片 64"/>
            <p:cNvPicPr>
              <a:picLocks noChangeAspect="1"/>
            </p:cNvPicPr>
            <p:nvPr/>
          </p:nvPicPr>
          <p:blipFill rotWithShape="1">
            <a:blip r:embed="rId1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0" y="0"/>
              <a:ext cx="4733046" cy="2717776"/>
            </a:xfrm>
            <a:prstGeom prst="rect">
              <a:avLst/>
            </a:prstGeom>
          </p:spPr>
        </p:pic>
        <p:pic>
          <p:nvPicPr>
            <p:cNvPr id="66" name="图片 65"/>
            <p:cNvPicPr>
              <a:picLocks noChangeAspect="1"/>
            </p:cNvPicPr>
            <p:nvPr/>
          </p:nvPicPr>
          <p:blipFill rotWithShape="1">
            <a:blip r:embed="rId1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0" y="2717775"/>
              <a:ext cx="4733046" cy="2717776"/>
            </a:xfrm>
            <a:prstGeom prst="rect">
              <a:avLst/>
            </a:prstGeom>
          </p:spPr>
        </p:pic>
        <p:pic>
          <p:nvPicPr>
            <p:cNvPr id="67" name="图片 66"/>
            <p:cNvPicPr>
              <a:picLocks noChangeAspect="1"/>
            </p:cNvPicPr>
            <p:nvPr/>
          </p:nvPicPr>
          <p:blipFill rotWithShape="1">
            <a:blip r:embed="rId1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4733046" y="0"/>
              <a:ext cx="4733046" cy="2717776"/>
            </a:xfrm>
            <a:prstGeom prst="rect">
              <a:avLst/>
            </a:prstGeom>
          </p:spPr>
        </p:pic>
        <p:pic>
          <p:nvPicPr>
            <p:cNvPr id="68" name="图片 67"/>
            <p:cNvPicPr>
              <a:picLocks noChangeAspect="1"/>
            </p:cNvPicPr>
            <p:nvPr/>
          </p:nvPicPr>
          <p:blipFill rotWithShape="1">
            <a:blip r:embed="rId1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4733046" y="2717775"/>
              <a:ext cx="4733046" cy="2717776"/>
            </a:xfrm>
            <a:prstGeom prst="rect">
              <a:avLst/>
            </a:prstGeom>
          </p:spPr>
        </p:pic>
        <p:pic>
          <p:nvPicPr>
            <p:cNvPr id="69" name="图片 68"/>
            <p:cNvPicPr>
              <a:picLocks noChangeAspect="1"/>
            </p:cNvPicPr>
            <p:nvPr/>
          </p:nvPicPr>
          <p:blipFill rotWithShape="1">
            <a:blip r:embed="rId1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 rot="5400000">
              <a:off x="8429781" y="3095780"/>
              <a:ext cx="4733046" cy="2791392"/>
            </a:xfrm>
            <a:prstGeom prst="rect">
              <a:avLst/>
            </a:prstGeom>
          </p:spPr>
        </p:pic>
        <p:pic>
          <p:nvPicPr>
            <p:cNvPr id="70" name="图片 69"/>
            <p:cNvPicPr>
              <a:picLocks noChangeAspect="1"/>
            </p:cNvPicPr>
            <p:nvPr/>
          </p:nvPicPr>
          <p:blipFill rotWithShape="1">
            <a:blip r:embed="rId1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2389351" y="4140223"/>
              <a:ext cx="4733046" cy="2717776"/>
            </a:xfrm>
            <a:prstGeom prst="rect">
              <a:avLst/>
            </a:prstGeom>
          </p:spPr>
        </p:pic>
        <p:pic>
          <p:nvPicPr>
            <p:cNvPr id="71" name="图片 70"/>
            <p:cNvPicPr>
              <a:picLocks noChangeAspect="1"/>
            </p:cNvPicPr>
            <p:nvPr/>
          </p:nvPicPr>
          <p:blipFill rotWithShape="1">
            <a:blip r:embed="rId1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6942025" y="4140224"/>
              <a:ext cx="4733046" cy="2717776"/>
            </a:xfrm>
            <a:prstGeom prst="rect">
              <a:avLst/>
            </a:prstGeom>
          </p:spPr>
        </p:pic>
        <p:pic>
          <p:nvPicPr>
            <p:cNvPr id="72" name="图片 71"/>
            <p:cNvPicPr>
              <a:picLocks noChangeAspect="1"/>
            </p:cNvPicPr>
            <p:nvPr/>
          </p:nvPicPr>
          <p:blipFill rotWithShape="1">
            <a:blip r:embed="rId1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9402592" y="0"/>
              <a:ext cx="2789408" cy="2717776"/>
            </a:xfrm>
            <a:prstGeom prst="rect">
              <a:avLst/>
            </a:prstGeom>
          </p:spPr>
        </p:pic>
      </p:grpSp>
      <p:pic>
        <p:nvPicPr>
          <p:cNvPr id="4" name="Picture 3" descr="A pink background with white leaves and black text&#10;&#10;Description automatically generated">
            <a:extLst>
              <a:ext uri="{FF2B5EF4-FFF2-40B4-BE49-F238E27FC236}">
                <a16:creationId xmlns="" xmlns:a16="http://schemas.microsoft.com/office/drawing/2014/main" id="{ECA2C7AA-6DF1-24F6-E264-8493FFDC889E}"/>
              </a:ext>
            </a:extLst>
          </p:cNvPr>
          <p:cNvPicPr>
            <a:picLocks noChangeAspect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76425" y="161925"/>
            <a:ext cx="1619250" cy="1619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99296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slow" p14:dur="1750" advClick="0" advTm="0">
        <p:random/>
      </p:transition>
    </mc:Choice>
    <mc:Fallback xmlns="">
      <p:transition spd="slow" advClick="0" advTm="0">
        <p:random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fld id="{530820CF-B880-4189-942D-D702A7CBA730}" type="datetimeFigureOut">
              <a:rPr lang="zh-CN" altLang="en-US" smtClean="0"/>
              <a:pPr/>
              <a:t>2026/1/29</a:t>
            </a:fld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165600" y="6356352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5046475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8" r:id="rId1"/>
    <p:sldLayoutId id="2147483729" r:id="rId2"/>
    <p:sldLayoutId id="2147483730" r:id="rId3"/>
    <p:sldLayoutId id="2147483731" r:id="rId4"/>
    <p:sldLayoutId id="2147483732" r:id="rId5"/>
    <p:sldLayoutId id="2147483733" r:id="rId6"/>
    <p:sldLayoutId id="2147483734" r:id="rId7"/>
    <p:sldLayoutId id="2147483735" r:id="rId8"/>
    <p:sldLayoutId id="2147483736" r:id="rId9"/>
    <p:sldLayoutId id="2147483737" r:id="rId10"/>
    <p:sldLayoutId id="2147483738" r:id="rId11"/>
    <p:sldLayoutId id="2147483739" r:id="rId12"/>
  </p:sldLayoutIdLst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xStyles>
    <p:titleStyle>
      <a:lvl1pPr algn="ctr" defTabSz="1219170" rtl="0" eaLnBrk="1" latinLnBrk="0" hangingPunct="1">
        <a:spcBef>
          <a:spcPct val="0"/>
        </a:spcBef>
        <a:buNone/>
        <a:defRPr sz="5867" kern="1200">
          <a:solidFill>
            <a:schemeClr val="tx1"/>
          </a:solidFill>
          <a:latin typeface="Arial" panose="020B0604020202020204" pitchFamily="34" charset="0"/>
          <a:ea typeface="印品黑体" panose="00000500000000000000" pitchFamily="2" charset="-122"/>
          <a:cs typeface="+mj-cs"/>
        </a:defRPr>
      </a:lvl1pPr>
    </p:titleStyle>
    <p:bodyStyle>
      <a:lvl1pPr marL="457189" indent="-457189" algn="l" defTabSz="1219170" rtl="0" eaLnBrk="1" latinLnBrk="0" hangingPunct="1">
        <a:spcBef>
          <a:spcPct val="20000"/>
        </a:spcBef>
        <a:buFont typeface="Arial" pitchFamily="34" charset="0"/>
        <a:buChar char="•"/>
        <a:defRPr sz="4267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1pPr>
      <a:lvl2pPr marL="990575" indent="-380990" algn="l" defTabSz="1219170" rtl="0" eaLnBrk="1" latinLnBrk="0" hangingPunct="1">
        <a:spcBef>
          <a:spcPct val="20000"/>
        </a:spcBef>
        <a:buFont typeface="Arial" pitchFamily="34" charset="0"/>
        <a:buChar char="–"/>
        <a:defRPr sz="3733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2pPr>
      <a:lvl3pPr marL="1523962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3pPr>
      <a:lvl4pPr marL="2133547" indent="-304792" algn="l" defTabSz="1219170" rtl="0" eaLnBrk="1" latinLnBrk="0" hangingPunct="1">
        <a:spcBef>
          <a:spcPct val="20000"/>
        </a:spcBef>
        <a:buFont typeface="Arial" pitchFamily="34" charset="0"/>
        <a:buChar char="–"/>
        <a:defRPr sz="2667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4pPr>
      <a:lvl5pPr marL="2743131" indent="-304792" algn="l" defTabSz="1219170" rtl="0" eaLnBrk="1" latinLnBrk="0" hangingPunct="1">
        <a:spcBef>
          <a:spcPct val="20000"/>
        </a:spcBef>
        <a:buFont typeface="Arial" pitchFamily="34" charset="0"/>
        <a:buChar char="»"/>
        <a:defRPr sz="2667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1.png"/><Relationship Id="rId3" Type="http://schemas.openxmlformats.org/officeDocument/2006/relationships/image" Target="../media/image4.gif"/><Relationship Id="rId7" Type="http://schemas.openxmlformats.org/officeDocument/2006/relationships/image" Target="../media/image5.svg"/><Relationship Id="rId12" Type="http://schemas.openxmlformats.org/officeDocument/2006/relationships/image" Target="../media/image10.sv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11" Type="http://schemas.openxmlformats.org/officeDocument/2006/relationships/image" Target="../media/image10.png"/><Relationship Id="rId5" Type="http://schemas.openxmlformats.org/officeDocument/2006/relationships/image" Target="../media/image6.gif"/><Relationship Id="rId15" Type="http://schemas.openxmlformats.org/officeDocument/2006/relationships/image" Target="../media/image12.png"/><Relationship Id="rId10" Type="http://schemas.openxmlformats.org/officeDocument/2006/relationships/image" Target="../media/image9.png"/><Relationship Id="rId4" Type="http://schemas.openxmlformats.org/officeDocument/2006/relationships/image" Target="../media/image5.png"/><Relationship Id="rId9" Type="http://schemas.openxmlformats.org/officeDocument/2006/relationships/image" Target="../media/image7.svg"/><Relationship Id="rId14" Type="http://schemas.openxmlformats.org/officeDocument/2006/relationships/image" Target="../media/image12.sv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9.png"/><Relationship Id="rId4" Type="http://schemas.microsoft.com/office/2007/relationships/hdphoto" Target="../media/hdphoto9.wdp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2.png"/><Relationship Id="rId4" Type="http://schemas.microsoft.com/office/2007/relationships/hdphoto" Target="../media/hdphoto10.wdp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5.png"/><Relationship Id="rId5" Type="http://schemas.openxmlformats.org/officeDocument/2006/relationships/image" Target="../media/image44.png"/><Relationship Id="rId4" Type="http://schemas.openxmlformats.org/officeDocument/2006/relationships/hyperlink" Target="https://www.facebook.com/huongthaoGADT" TargetMode="Externa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5.png"/><Relationship Id="rId7" Type="http://schemas.microsoft.com/office/2007/relationships/hdphoto" Target="../media/hdphoto1.wdp"/><Relationship Id="rId12" Type="http://schemas.openxmlformats.org/officeDocument/2006/relationships/image" Target="../media/image19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11" Type="http://schemas.openxmlformats.org/officeDocument/2006/relationships/image" Target="../media/image13.png"/><Relationship Id="rId5" Type="http://schemas.openxmlformats.org/officeDocument/2006/relationships/image" Target="../media/image15.svg"/><Relationship Id="rId10" Type="http://schemas.openxmlformats.org/officeDocument/2006/relationships/image" Target="../media/image18.png"/><Relationship Id="rId9" Type="http://schemas.microsoft.com/office/2007/relationships/hdphoto" Target="../media/hdphoto2.wdp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eg"/><Relationship Id="rId3" Type="http://schemas.openxmlformats.org/officeDocument/2006/relationships/image" Target="../media/image20.jpg"/><Relationship Id="rId7" Type="http://schemas.microsoft.com/office/2007/relationships/hdphoto" Target="../media/hdphoto4.wdp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microsoft.com/office/2007/relationships/hdphoto" Target="../media/hdphoto3.wdp"/><Relationship Id="rId4" Type="http://schemas.openxmlformats.org/officeDocument/2006/relationships/image" Target="../media/image2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Relationship Id="rId4" Type="http://schemas.microsoft.com/office/2007/relationships/hdphoto" Target="../media/hdphoto5.wdp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25.jpg"/><Relationship Id="rId7" Type="http://schemas.microsoft.com/office/2007/relationships/hdphoto" Target="../media/hdphoto7.wdp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png"/><Relationship Id="rId5" Type="http://schemas.microsoft.com/office/2007/relationships/hdphoto" Target="../media/hdphoto6.wdp"/><Relationship Id="rId4" Type="http://schemas.openxmlformats.org/officeDocument/2006/relationships/image" Target="../media/image26.png"/><Relationship Id="rId9" Type="http://schemas.openxmlformats.org/officeDocument/2006/relationships/image" Target="../media/image2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7" Type="http://schemas.microsoft.com/office/2007/relationships/hdphoto" Target="../media/hdphoto8.wdp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png"/><Relationship Id="rId5" Type="http://schemas.openxmlformats.org/officeDocument/2006/relationships/image" Target="../media/image31.jpg"/><Relationship Id="rId4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3" Type="http://schemas.openxmlformats.org/officeDocument/2006/relationships/image" Target="../media/image20.jpg"/><Relationship Id="rId7" Type="http://schemas.microsoft.com/office/2007/relationships/hdphoto" Target="../media/hdphoto4.wdp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microsoft.com/office/2007/relationships/hdphoto" Target="../media/hdphoto3.wdp"/><Relationship Id="rId4" Type="http://schemas.openxmlformats.org/officeDocument/2006/relationships/image" Target="../media/image2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Relationship Id="rId4" Type="http://schemas.microsoft.com/office/2007/relationships/hdphoto" Target="../media/hdphoto5.wdp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>
            <a:extLst>
              <a:ext uri="{FF2B5EF4-FFF2-40B4-BE49-F238E27FC236}">
                <a16:creationId xmlns="" xmlns:a16="http://schemas.microsoft.com/office/drawing/2014/main" id="{A8DF8382-E81D-6405-3DA9-6690B6F074D6}"/>
              </a:ext>
            </a:extLst>
          </p:cNvPr>
          <p:cNvSpPr/>
          <p:nvPr/>
        </p:nvSpPr>
        <p:spPr>
          <a:xfrm>
            <a:off x="0" y="0"/>
            <a:ext cx="12192000" cy="7205663"/>
          </a:xfrm>
          <a:prstGeom prst="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grpSp>
        <p:nvGrpSpPr>
          <p:cNvPr id="2" name="Group 2"/>
          <p:cNvGrpSpPr/>
          <p:nvPr/>
        </p:nvGrpSpPr>
        <p:grpSpPr>
          <a:xfrm>
            <a:off x="210931" y="2436"/>
            <a:ext cx="11676268" cy="6536172"/>
            <a:chOff x="0" y="-38100"/>
            <a:chExt cx="4612847" cy="2582191"/>
          </a:xfrm>
        </p:grpSpPr>
        <p:sp>
          <p:nvSpPr>
            <p:cNvPr id="3" name="Freeform 3"/>
            <p:cNvSpPr/>
            <p:nvPr/>
          </p:nvSpPr>
          <p:spPr>
            <a:xfrm>
              <a:off x="40138" y="64570"/>
              <a:ext cx="4572709" cy="2479521"/>
            </a:xfrm>
            <a:custGeom>
              <a:avLst/>
              <a:gdLst/>
              <a:ahLst/>
              <a:cxnLst/>
              <a:rect l="l" t="t" r="r" b="b"/>
              <a:pathLst>
                <a:path w="4671746" h="2573212">
                  <a:moveTo>
                    <a:pt x="28370" y="0"/>
                  </a:moveTo>
                  <a:lnTo>
                    <a:pt x="4643376" y="0"/>
                  </a:lnTo>
                  <a:cubicBezTo>
                    <a:pt x="4659044" y="0"/>
                    <a:pt x="4671746" y="12702"/>
                    <a:pt x="4671746" y="28370"/>
                  </a:cubicBezTo>
                  <a:lnTo>
                    <a:pt x="4671746" y="2544843"/>
                  </a:lnTo>
                  <a:cubicBezTo>
                    <a:pt x="4671746" y="2560511"/>
                    <a:pt x="4659044" y="2573212"/>
                    <a:pt x="4643376" y="2573212"/>
                  </a:cubicBezTo>
                  <a:lnTo>
                    <a:pt x="28370" y="2573212"/>
                  </a:lnTo>
                  <a:cubicBezTo>
                    <a:pt x="12702" y="2573212"/>
                    <a:pt x="0" y="2560511"/>
                    <a:pt x="0" y="2544843"/>
                  </a:cubicBezTo>
                  <a:lnTo>
                    <a:pt x="0" y="28370"/>
                  </a:lnTo>
                  <a:cubicBezTo>
                    <a:pt x="0" y="12702"/>
                    <a:pt x="12702" y="0"/>
                    <a:pt x="2837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/>
            <a:lstStyle/>
            <a:p>
              <a:pPr defTabSz="609630"/>
              <a:endParaRPr lang="en-US" sz="12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 defTabSz="609630">
                <a:lnSpc>
                  <a:spcPts val="1773"/>
                </a:lnSpc>
                <a:spcBef>
                  <a:spcPct val="0"/>
                </a:spcBef>
              </a:pPr>
              <a:endParaRPr sz="1200">
                <a:solidFill>
                  <a:prstClr val="black"/>
                </a:solidFill>
                <a:latin typeface="Calibri"/>
              </a:endParaRPr>
            </a:p>
          </p:txBody>
        </p:sp>
      </p:grpSp>
      <p:pic>
        <p:nvPicPr>
          <p:cNvPr id="14" name="Picture 14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9653224" y="403913"/>
            <a:ext cx="1852976" cy="1157675"/>
          </a:xfrm>
          <a:prstGeom prst="rect">
            <a:avLst/>
          </a:prstGeom>
        </p:spPr>
      </p:pic>
      <p:sp>
        <p:nvSpPr>
          <p:cNvPr id="15" name="TextBox 15"/>
          <p:cNvSpPr txBox="1"/>
          <p:nvPr/>
        </p:nvSpPr>
        <p:spPr>
          <a:xfrm>
            <a:off x="1117861" y="1603397"/>
            <a:ext cx="10312107" cy="4085268"/>
          </a:xfrm>
          <a:prstGeom prst="rect">
            <a:avLst/>
          </a:prstGeom>
        </p:spPr>
        <p:txBody>
          <a:bodyPr spcFirstLastPara="1" lIns="0" tIns="0" rIns="0" bIns="0" numCol="1" rtlCol="0" anchor="t">
            <a:prstTxWarp prst="textArchUp">
              <a:avLst>
                <a:gd name="adj" fmla="val 10137940"/>
              </a:avLst>
            </a:prstTxWarp>
            <a:spAutoFit/>
          </a:bodyPr>
          <a:lstStyle/>
          <a:p>
            <a:pPr algn="ctr" defTabSz="609630">
              <a:lnSpc>
                <a:spcPts val="6426"/>
              </a:lnSpc>
              <a:spcBef>
                <a:spcPct val="0"/>
              </a:spcBef>
            </a:pPr>
            <a:r>
              <a:rPr lang="en-US" sz="4590" dirty="0">
                <a:solidFill>
                  <a:srgbClr val="FF0000"/>
                </a:solidFill>
                <a:effectLst>
                  <a:outerShdw dist="50800" dir="5400000" algn="ctr" rotWithShape="0">
                    <a:srgbClr val="F79646">
                      <a:lumMod val="40000"/>
                      <a:lumOff val="60000"/>
                    </a:srgbClr>
                  </a:outerShdw>
                </a:effectLst>
                <a:latin typeface="Open Sans Bold"/>
              </a:rPr>
              <a:t>BÀI GIẢNG </a:t>
            </a:r>
            <a:r>
              <a:rPr lang="en-US" sz="5000" dirty="0">
                <a:solidFill>
                  <a:srgbClr val="FF0000"/>
                </a:solidFill>
                <a:effectLst>
                  <a:outerShdw dist="50800" dir="5400000" algn="ctr" rotWithShape="0">
                    <a:srgbClr val="F79646">
                      <a:lumMod val="40000"/>
                      <a:lumOff val="60000"/>
                    </a:srgbClr>
                  </a:outerShdw>
                </a:effectLst>
                <a:latin typeface="Open Sans Bold"/>
              </a:rPr>
              <a:t>ĐIỆN</a:t>
            </a:r>
            <a:r>
              <a:rPr lang="en-US" sz="4590" dirty="0">
                <a:solidFill>
                  <a:srgbClr val="FF0000"/>
                </a:solidFill>
                <a:effectLst>
                  <a:outerShdw dist="50800" dir="5400000" algn="ctr" rotWithShape="0">
                    <a:srgbClr val="F79646">
                      <a:lumMod val="40000"/>
                      <a:lumOff val="60000"/>
                    </a:srgbClr>
                  </a:outerShdw>
                </a:effectLst>
                <a:latin typeface="Open Sans Bold"/>
              </a:rPr>
              <a:t> TỬ TUẦN </a:t>
            </a:r>
            <a:r>
              <a:rPr lang="vi-VN" sz="4590" dirty="0" smtClean="0">
                <a:solidFill>
                  <a:srgbClr val="FF0000"/>
                </a:solidFill>
                <a:effectLst>
                  <a:outerShdw dist="50800" dir="5400000" algn="ctr" rotWithShape="0">
                    <a:srgbClr val="F79646">
                      <a:lumMod val="40000"/>
                      <a:lumOff val="60000"/>
                    </a:srgbClr>
                  </a:outerShdw>
                </a:effectLst>
                <a:latin typeface="Open Sans Bold"/>
              </a:rPr>
              <a:t>3</a:t>
            </a:r>
            <a:r>
              <a:rPr lang="en-US" sz="4590" dirty="0" smtClean="0">
                <a:solidFill>
                  <a:srgbClr val="FF0000"/>
                </a:solidFill>
                <a:effectLst>
                  <a:outerShdw dist="50800" dir="5400000" algn="ctr" rotWithShape="0">
                    <a:srgbClr val="F79646">
                      <a:lumMod val="40000"/>
                      <a:lumOff val="60000"/>
                    </a:srgbClr>
                  </a:outerShdw>
                </a:effectLst>
                <a:latin typeface="Open Sans Bold"/>
              </a:rPr>
              <a:t> </a:t>
            </a:r>
            <a:r>
              <a:rPr lang="en-US" sz="4590" dirty="0">
                <a:solidFill>
                  <a:srgbClr val="FF0000"/>
                </a:solidFill>
                <a:effectLst>
                  <a:outerShdw dist="50800" dir="5400000" algn="ctr" rotWithShape="0">
                    <a:srgbClr val="F79646">
                      <a:lumMod val="40000"/>
                      <a:lumOff val="60000"/>
                    </a:srgbClr>
                  </a:outerShdw>
                </a:effectLst>
                <a:latin typeface="Open Sans Bold"/>
              </a:rPr>
              <a:t>THÁNG </a:t>
            </a:r>
            <a:r>
              <a:rPr lang="vi-VN" sz="4590" dirty="0" smtClean="0">
                <a:solidFill>
                  <a:srgbClr val="FF0000"/>
                </a:solidFill>
                <a:effectLst>
                  <a:outerShdw dist="50800" dir="5400000" algn="ctr" rotWithShape="0">
                    <a:srgbClr val="F79646">
                      <a:lumMod val="40000"/>
                      <a:lumOff val="60000"/>
                    </a:srgbClr>
                  </a:outerShdw>
                </a:effectLst>
                <a:latin typeface="Open Sans Bold"/>
              </a:rPr>
              <a:t>9</a:t>
            </a:r>
            <a:endParaRPr lang="en-US" sz="4590" dirty="0">
              <a:solidFill>
                <a:srgbClr val="FF0000"/>
              </a:solidFill>
              <a:effectLst>
                <a:outerShdw dist="50800" dir="5400000" algn="ctr" rotWithShape="0">
                  <a:srgbClr val="F79646">
                    <a:lumMod val="40000"/>
                    <a:lumOff val="60000"/>
                  </a:srgbClr>
                </a:outerShdw>
              </a:effectLst>
              <a:latin typeface="Open Sans Bold"/>
            </a:endParaRPr>
          </a:p>
        </p:txBody>
      </p:sp>
      <p:sp>
        <p:nvSpPr>
          <p:cNvPr id="16" name="TextBox 16"/>
          <p:cNvSpPr txBox="1"/>
          <p:nvPr/>
        </p:nvSpPr>
        <p:spPr>
          <a:xfrm>
            <a:off x="1001909" y="2562839"/>
            <a:ext cx="10289764" cy="90550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defTabSz="609630">
              <a:lnSpc>
                <a:spcPts val="7919"/>
              </a:lnSpc>
              <a:spcBef>
                <a:spcPct val="0"/>
              </a:spcBef>
            </a:pPr>
            <a:r>
              <a:rPr lang="en-US" sz="4400" dirty="0" err="1" smtClean="0">
                <a:solidFill>
                  <a:schemeClr val="accent3">
                    <a:lumMod val="75000"/>
                  </a:schemeClr>
                </a:solidFill>
                <a:latin typeface="Open Sans Bold"/>
              </a:rPr>
              <a:t>Môn</a:t>
            </a:r>
            <a:r>
              <a:rPr lang="en-US" sz="4400" dirty="0" smtClean="0">
                <a:solidFill>
                  <a:schemeClr val="accent3">
                    <a:lumMod val="75000"/>
                  </a:schemeClr>
                </a:solidFill>
                <a:latin typeface="Open Sans Bold"/>
              </a:rPr>
              <a:t>:</a:t>
            </a:r>
            <a:r>
              <a:rPr lang="vi-VN" sz="4400" dirty="0" smtClean="0">
                <a:solidFill>
                  <a:schemeClr val="accent3">
                    <a:lumMod val="75000"/>
                  </a:schemeClr>
                </a:solidFill>
                <a:latin typeface="Open Sans Bold"/>
              </a:rPr>
              <a:t>Hoạt động trải nghiệm</a:t>
            </a:r>
            <a:endParaRPr lang="en-US" sz="4400" dirty="0">
              <a:solidFill>
                <a:schemeClr val="accent3">
                  <a:lumMod val="75000"/>
                </a:schemeClr>
              </a:solidFill>
              <a:latin typeface="Open Sans Bold"/>
            </a:endParaRPr>
          </a:p>
        </p:txBody>
      </p:sp>
      <p:sp>
        <p:nvSpPr>
          <p:cNvPr id="17" name="TextBox 17"/>
          <p:cNvSpPr txBox="1"/>
          <p:nvPr/>
        </p:nvSpPr>
        <p:spPr>
          <a:xfrm>
            <a:off x="5998888" y="5469916"/>
            <a:ext cx="4389509" cy="43633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defTabSz="609630">
              <a:lnSpc>
                <a:spcPts val="3659"/>
              </a:lnSpc>
            </a:pPr>
            <a:r>
              <a:rPr lang="en-US" sz="2613" dirty="0" err="1">
                <a:solidFill>
                  <a:srgbClr val="000000"/>
                </a:solidFill>
                <a:latin typeface="Lobster"/>
              </a:rPr>
              <a:t>Năm</a:t>
            </a:r>
            <a:r>
              <a:rPr lang="en-US" sz="2613" dirty="0">
                <a:solidFill>
                  <a:srgbClr val="000000"/>
                </a:solidFill>
                <a:latin typeface="Lobster"/>
              </a:rPr>
              <a:t> </a:t>
            </a:r>
            <a:r>
              <a:rPr lang="en-US" sz="2613" dirty="0" err="1">
                <a:solidFill>
                  <a:srgbClr val="000000"/>
                </a:solidFill>
                <a:latin typeface="Lobster"/>
              </a:rPr>
              <a:t>học</a:t>
            </a:r>
            <a:r>
              <a:rPr lang="en-US" sz="2613" dirty="0">
                <a:solidFill>
                  <a:srgbClr val="000000"/>
                </a:solidFill>
                <a:latin typeface="Lobster"/>
              </a:rPr>
              <a:t> </a:t>
            </a:r>
            <a:r>
              <a:rPr lang="en-US" sz="2613" dirty="0" smtClean="0">
                <a:solidFill>
                  <a:srgbClr val="000000"/>
                </a:solidFill>
                <a:latin typeface="Lobster"/>
              </a:rPr>
              <a:t>202</a:t>
            </a:r>
            <a:r>
              <a:rPr lang="vi-VN" sz="2613" dirty="0" smtClean="0">
                <a:solidFill>
                  <a:srgbClr val="000000"/>
                </a:solidFill>
                <a:latin typeface="Lobster"/>
              </a:rPr>
              <a:t>5</a:t>
            </a:r>
            <a:r>
              <a:rPr lang="en-US" sz="2613" dirty="0" smtClean="0">
                <a:solidFill>
                  <a:srgbClr val="000000"/>
                </a:solidFill>
                <a:latin typeface="Lobster"/>
              </a:rPr>
              <a:t> </a:t>
            </a:r>
            <a:r>
              <a:rPr lang="en-US" sz="2613" dirty="0">
                <a:solidFill>
                  <a:srgbClr val="000000"/>
                </a:solidFill>
                <a:latin typeface="Lobster"/>
              </a:rPr>
              <a:t>- </a:t>
            </a:r>
            <a:r>
              <a:rPr lang="en-US" sz="2613" dirty="0" smtClean="0">
                <a:solidFill>
                  <a:srgbClr val="000000"/>
                </a:solidFill>
                <a:latin typeface="Lobster"/>
              </a:rPr>
              <a:t>202</a:t>
            </a:r>
            <a:r>
              <a:rPr lang="vi-VN" sz="2613" dirty="0" smtClean="0">
                <a:solidFill>
                  <a:srgbClr val="000000"/>
                </a:solidFill>
                <a:latin typeface="Lobster"/>
              </a:rPr>
              <a:t>6</a:t>
            </a:r>
            <a:endParaRPr lang="en-US" sz="2613" dirty="0">
              <a:solidFill>
                <a:srgbClr val="000000"/>
              </a:solidFill>
              <a:latin typeface="Lobster"/>
            </a:endParaRPr>
          </a:p>
        </p:txBody>
      </p:sp>
      <p:pic>
        <p:nvPicPr>
          <p:cNvPr id="20" name="Picture 19" descr="A logo with a person holding a book&#10;&#10;Description automatically generated">
            <a:extLst>
              <a:ext uri="{FF2B5EF4-FFF2-40B4-BE49-F238E27FC236}">
                <a16:creationId xmlns="" xmlns:a16="http://schemas.microsoft.com/office/drawing/2014/main" id="{91CC14EC-984C-026B-99C0-1BCDE07CCF5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246" y="397373"/>
            <a:ext cx="1435706" cy="1435706"/>
          </a:xfrm>
          <a:prstGeom prst="rect">
            <a:avLst/>
          </a:prstGeom>
        </p:spPr>
      </p:pic>
      <p:sp>
        <p:nvSpPr>
          <p:cNvPr id="21" name="TextBox 16">
            <a:extLst>
              <a:ext uri="{FF2B5EF4-FFF2-40B4-BE49-F238E27FC236}">
                <a16:creationId xmlns="" xmlns:a16="http://schemas.microsoft.com/office/drawing/2014/main" id="{520550C4-7170-1A09-84B4-22E7148412DD}"/>
              </a:ext>
            </a:extLst>
          </p:cNvPr>
          <p:cNvSpPr txBox="1"/>
          <p:nvPr/>
        </p:nvSpPr>
        <p:spPr>
          <a:xfrm>
            <a:off x="1082543" y="1833079"/>
            <a:ext cx="10289764" cy="90576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defTabSz="609630">
              <a:lnSpc>
                <a:spcPts val="7919"/>
              </a:lnSpc>
              <a:spcBef>
                <a:spcPct val="0"/>
              </a:spcBef>
            </a:pPr>
            <a:r>
              <a:rPr lang="en-US" sz="5000" dirty="0">
                <a:solidFill>
                  <a:srgbClr val="002060"/>
                </a:solidFill>
                <a:latin typeface="Open Sans Bold"/>
              </a:rPr>
              <a:t>KHỐI </a:t>
            </a:r>
            <a:r>
              <a:rPr lang="vi-VN" sz="5000" dirty="0" smtClean="0">
                <a:solidFill>
                  <a:srgbClr val="002060"/>
                </a:solidFill>
                <a:latin typeface="Open Sans Bold"/>
              </a:rPr>
              <a:t>1</a:t>
            </a:r>
            <a:endParaRPr lang="en-US" sz="5000" dirty="0">
              <a:solidFill>
                <a:srgbClr val="002060"/>
              </a:solidFill>
              <a:latin typeface="Open Sans Bold"/>
            </a:endParaRPr>
          </a:p>
        </p:txBody>
      </p:sp>
      <p:sp>
        <p:nvSpPr>
          <p:cNvPr id="22" name="TextBox 17">
            <a:extLst>
              <a:ext uri="{FF2B5EF4-FFF2-40B4-BE49-F238E27FC236}">
                <a16:creationId xmlns="" xmlns:a16="http://schemas.microsoft.com/office/drawing/2014/main" id="{ED598F25-67D0-4330-F673-D44922373DD5}"/>
              </a:ext>
            </a:extLst>
          </p:cNvPr>
          <p:cNvSpPr txBox="1"/>
          <p:nvPr/>
        </p:nvSpPr>
        <p:spPr>
          <a:xfrm>
            <a:off x="2794716" y="453422"/>
            <a:ext cx="6004796" cy="47448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 defTabSz="609630">
              <a:lnSpc>
                <a:spcPts val="3659"/>
              </a:lnSpc>
            </a:pPr>
            <a:r>
              <a:rPr lang="en-US" sz="2613" dirty="0" err="1">
                <a:solidFill>
                  <a:srgbClr val="000000"/>
                </a:solidFill>
                <a:latin typeface="Lobster"/>
              </a:rPr>
              <a:t>Trường</a:t>
            </a:r>
            <a:r>
              <a:rPr lang="en-US" sz="2613" dirty="0">
                <a:solidFill>
                  <a:srgbClr val="000000"/>
                </a:solidFill>
                <a:latin typeface="Lobster"/>
              </a:rPr>
              <a:t> </a:t>
            </a:r>
            <a:r>
              <a:rPr lang="en-US" sz="2613" dirty="0" err="1">
                <a:solidFill>
                  <a:srgbClr val="000000"/>
                </a:solidFill>
                <a:latin typeface="Lobster"/>
              </a:rPr>
              <a:t>Tiểu</a:t>
            </a:r>
            <a:r>
              <a:rPr lang="en-US" sz="2613" dirty="0">
                <a:solidFill>
                  <a:srgbClr val="000000"/>
                </a:solidFill>
                <a:latin typeface="Lobster"/>
              </a:rPr>
              <a:t> </a:t>
            </a:r>
            <a:r>
              <a:rPr lang="en-US" sz="2613" dirty="0" err="1">
                <a:solidFill>
                  <a:srgbClr val="000000"/>
                </a:solidFill>
                <a:latin typeface="Lobster"/>
              </a:rPr>
              <a:t>học</a:t>
            </a:r>
            <a:r>
              <a:rPr lang="en-US" sz="2613" dirty="0">
                <a:solidFill>
                  <a:srgbClr val="000000"/>
                </a:solidFill>
                <a:latin typeface="Lobster"/>
              </a:rPr>
              <a:t> </a:t>
            </a:r>
            <a:r>
              <a:rPr lang="en-US" sz="2613" dirty="0" err="1">
                <a:solidFill>
                  <a:srgbClr val="000000"/>
                </a:solidFill>
                <a:latin typeface="Lobster"/>
              </a:rPr>
              <a:t>Nguyễn</a:t>
            </a:r>
            <a:r>
              <a:rPr lang="en-US" sz="2613" dirty="0">
                <a:solidFill>
                  <a:srgbClr val="000000"/>
                </a:solidFill>
                <a:latin typeface="Lobster"/>
              </a:rPr>
              <a:t> </a:t>
            </a:r>
            <a:r>
              <a:rPr lang="en-US" sz="2613" dirty="0" err="1">
                <a:solidFill>
                  <a:srgbClr val="000000"/>
                </a:solidFill>
                <a:latin typeface="Lobster"/>
              </a:rPr>
              <a:t>Bỉnh</a:t>
            </a:r>
            <a:r>
              <a:rPr lang="en-US" sz="2613" dirty="0">
                <a:solidFill>
                  <a:srgbClr val="000000"/>
                </a:solidFill>
                <a:latin typeface="Lobster"/>
              </a:rPr>
              <a:t> Khiêm</a:t>
            </a:r>
          </a:p>
        </p:txBody>
      </p:sp>
      <p:pic>
        <p:nvPicPr>
          <p:cNvPr id="23" name="Picture 5">
            <a:extLst>
              <a:ext uri="{FF2B5EF4-FFF2-40B4-BE49-F238E27FC236}">
                <a16:creationId xmlns="" xmlns:a16="http://schemas.microsoft.com/office/drawing/2014/main" id="{2786DFC8-0E46-29A9-08F6-3649AAC6641D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3817476" y="5907557"/>
            <a:ext cx="342944" cy="497021"/>
          </a:xfrm>
          <a:prstGeom prst="rect">
            <a:avLst/>
          </a:prstGeom>
        </p:spPr>
      </p:pic>
      <p:pic>
        <p:nvPicPr>
          <p:cNvPr id="24" name="Picture 6">
            <a:extLst>
              <a:ext uri="{FF2B5EF4-FFF2-40B4-BE49-F238E27FC236}">
                <a16:creationId xmlns="" xmlns:a16="http://schemas.microsoft.com/office/drawing/2014/main" id="{FEBB120F-122B-F0B2-F4CF-A179680A025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3558209" y="5758041"/>
            <a:ext cx="6211530" cy="1400892"/>
          </a:xfrm>
          <a:prstGeom prst="rect">
            <a:avLst/>
          </a:prstGeom>
        </p:spPr>
      </p:pic>
      <p:pic>
        <p:nvPicPr>
          <p:cNvPr id="25" name="Picture 8">
            <a:extLst>
              <a:ext uri="{FF2B5EF4-FFF2-40B4-BE49-F238E27FC236}">
                <a16:creationId xmlns="" xmlns:a16="http://schemas.microsoft.com/office/drawing/2014/main" id="{1E00E33B-B5A8-E6DE-8C69-1F563854D839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7729" y="5907557"/>
            <a:ext cx="5319708" cy="1262102"/>
          </a:xfrm>
          <a:prstGeom prst="rect">
            <a:avLst/>
          </a:prstGeom>
        </p:spPr>
      </p:pic>
      <p:pic>
        <p:nvPicPr>
          <p:cNvPr id="26" name="Picture 10">
            <a:extLst>
              <a:ext uri="{FF2B5EF4-FFF2-40B4-BE49-F238E27FC236}">
                <a16:creationId xmlns="" xmlns:a16="http://schemas.microsoft.com/office/drawing/2014/main" id="{59A8584F-F4F8-450B-0C49-D0FD153F3823}"/>
              </a:ext>
            </a:extLst>
          </p:cNvPr>
          <p:cNvPicPr>
            <a:picLocks noChangeAspect="1"/>
          </p:cNvPicPr>
          <p:nvPr/>
        </p:nvPicPr>
        <p:blipFill>
          <a:blip r:embed="rId10"/>
          <a:srcRect/>
          <a:stretch>
            <a:fillRect/>
          </a:stretch>
        </p:blipFill>
        <p:spPr>
          <a:xfrm>
            <a:off x="1996529" y="4443785"/>
            <a:ext cx="2328336" cy="2115876"/>
          </a:xfrm>
          <a:prstGeom prst="rect">
            <a:avLst/>
          </a:prstGeom>
        </p:spPr>
      </p:pic>
      <p:pic>
        <p:nvPicPr>
          <p:cNvPr id="27" name="Picture 11">
            <a:extLst>
              <a:ext uri="{FF2B5EF4-FFF2-40B4-BE49-F238E27FC236}">
                <a16:creationId xmlns="" xmlns:a16="http://schemas.microsoft.com/office/drawing/2014/main" id="{028E6757-41AD-0091-1E6A-4B20C726A86D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2"/>
              </a:ext>
            </a:extLst>
          </a:blip>
          <a:srcRect/>
          <a:stretch>
            <a:fillRect/>
          </a:stretch>
        </p:blipFill>
        <p:spPr>
          <a:xfrm>
            <a:off x="402857" y="4276739"/>
            <a:ext cx="2594231" cy="2282922"/>
          </a:xfrm>
          <a:prstGeom prst="rect">
            <a:avLst/>
          </a:prstGeom>
        </p:spPr>
      </p:pic>
      <p:pic>
        <p:nvPicPr>
          <p:cNvPr id="29" name="Picture 18">
            <a:extLst>
              <a:ext uri="{FF2B5EF4-FFF2-40B4-BE49-F238E27FC236}">
                <a16:creationId xmlns="" xmlns:a16="http://schemas.microsoft.com/office/drawing/2014/main" id="{E594937A-C40E-102D-3663-8286D3544E2D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4"/>
              </a:ext>
            </a:extLst>
          </a:blip>
          <a:srcRect/>
          <a:stretch>
            <a:fillRect/>
          </a:stretch>
        </p:blipFill>
        <p:spPr>
          <a:xfrm flipH="1">
            <a:off x="4218710" y="5007824"/>
            <a:ext cx="2465547" cy="1769030"/>
          </a:xfrm>
          <a:prstGeom prst="rect">
            <a:avLst/>
          </a:prstGeom>
        </p:spPr>
      </p:pic>
      <p:pic>
        <p:nvPicPr>
          <p:cNvPr id="30" name="Picture 6">
            <a:extLst>
              <a:ext uri="{FF2B5EF4-FFF2-40B4-BE49-F238E27FC236}">
                <a16:creationId xmlns="" xmlns:a16="http://schemas.microsoft.com/office/drawing/2014/main" id="{DE62579A-592B-1232-4948-4F2E326521DD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7"/>
              </a:ext>
            </a:extLst>
          </a:blip>
          <a:srcRect r="39196"/>
          <a:stretch/>
        </p:blipFill>
        <p:spPr>
          <a:xfrm>
            <a:off x="8436123" y="5772768"/>
            <a:ext cx="3776886" cy="1400892"/>
          </a:xfrm>
          <a:prstGeom prst="rect">
            <a:avLst/>
          </a:prstGeom>
        </p:spPr>
      </p:pic>
      <p:sp>
        <p:nvSpPr>
          <p:cNvPr id="31" name="Freeform 8">
            <a:extLst>
              <a:ext uri="{FF2B5EF4-FFF2-40B4-BE49-F238E27FC236}">
                <a16:creationId xmlns="" xmlns:a16="http://schemas.microsoft.com/office/drawing/2014/main" id="{DD8FC358-4C43-6071-4423-B66C289D1F30}"/>
              </a:ext>
            </a:extLst>
          </p:cNvPr>
          <p:cNvSpPr/>
          <p:nvPr/>
        </p:nvSpPr>
        <p:spPr>
          <a:xfrm>
            <a:off x="9074802" y="4211183"/>
            <a:ext cx="2550435" cy="2242904"/>
          </a:xfrm>
          <a:custGeom>
            <a:avLst/>
            <a:gdLst/>
            <a:ahLst/>
            <a:cxnLst/>
            <a:rect l="l" t="t" r="r" b="b"/>
            <a:pathLst>
              <a:path w="4126633" h="4194798">
                <a:moveTo>
                  <a:pt x="0" y="0"/>
                </a:moveTo>
                <a:lnTo>
                  <a:pt x="4126633" y="0"/>
                </a:lnTo>
                <a:lnTo>
                  <a:pt x="4126633" y="4194798"/>
                </a:lnTo>
                <a:lnTo>
                  <a:pt x="0" y="4194798"/>
                </a:lnTo>
                <a:lnTo>
                  <a:pt x="0" y="0"/>
                </a:lnTo>
                <a:close/>
              </a:path>
            </a:pathLst>
          </a:custGeom>
          <a:blipFill>
            <a:blip r:embed="rId15"/>
            <a:stretch>
              <a:fillRect/>
            </a:stretch>
          </a:blipFill>
        </p:spPr>
        <p:txBody>
          <a:bodyPr/>
          <a:lstStyle/>
          <a:p>
            <a:endParaRPr lang="vi-VN" dirty="0"/>
          </a:p>
        </p:txBody>
      </p:sp>
      <p:pic>
        <p:nvPicPr>
          <p:cNvPr id="32" name="Picture 31">
            <a:extLst>
              <a:ext uri="{FF2B5EF4-FFF2-40B4-BE49-F238E27FC236}">
                <a16:creationId xmlns="" xmlns:a16="http://schemas.microsoft.com/office/drawing/2014/main" id="{2D2B7A59-10AC-9C2E-0A9B-0FD359431B87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3558209" y="3529561"/>
            <a:ext cx="6508991" cy="1478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44322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: Rounded Corners 3">
            <a:extLst>
              <a:ext uri="{FF2B5EF4-FFF2-40B4-BE49-F238E27FC236}">
                <a16:creationId xmlns="" xmlns:a16="http://schemas.microsoft.com/office/drawing/2014/main" id="{C9B0336F-46BA-1163-8BD7-B3B4739A9A5B}"/>
              </a:ext>
            </a:extLst>
          </p:cNvPr>
          <p:cNvSpPr/>
          <p:nvPr/>
        </p:nvSpPr>
        <p:spPr>
          <a:xfrm>
            <a:off x="643508" y="390009"/>
            <a:ext cx="10904984" cy="6077982"/>
          </a:xfrm>
          <a:prstGeom prst="roundRect">
            <a:avLst/>
          </a:prstGeom>
          <a:solidFill>
            <a:schemeClr val="lt1">
              <a:alpha val="80000"/>
            </a:schemeClr>
          </a:solidFill>
          <a:ln w="38100">
            <a:solidFill>
              <a:srgbClr val="F76B6C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字魂59号-创粗黑"/>
              <a:cs typeface="Calibri" panose="020F0502020204030204" pitchFamily="34" charset="0"/>
            </a:endParaRPr>
          </a:p>
        </p:txBody>
      </p:sp>
      <p:sp>
        <p:nvSpPr>
          <p:cNvPr id="6" name="Rectangle: Rounded Corners 5">
            <a:extLst>
              <a:ext uri="{FF2B5EF4-FFF2-40B4-BE49-F238E27FC236}">
                <a16:creationId xmlns="" xmlns:a16="http://schemas.microsoft.com/office/drawing/2014/main" id="{A4E74FD8-6DF6-1393-5A46-160F7C849204}"/>
              </a:ext>
            </a:extLst>
          </p:cNvPr>
          <p:cNvSpPr/>
          <p:nvPr/>
        </p:nvSpPr>
        <p:spPr>
          <a:xfrm>
            <a:off x="2857500" y="2830286"/>
            <a:ext cx="6477000" cy="1197428"/>
          </a:xfrm>
          <a:prstGeom prst="roundRect">
            <a:avLst/>
          </a:prstGeom>
          <a:solidFill>
            <a:srgbClr val="F98F92"/>
          </a:solidFill>
          <a:ln>
            <a:solidFill>
              <a:srgbClr val="F76B6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vi-VN" sz="4400" b="1" dirty="0">
                <a:solidFill>
                  <a:prstClr val="whit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Thói quen chưa phù hợp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字魂59号-创粗黑"/>
              <a:cs typeface="Calibri" panose="020F0502020204030204" pitchFamily="34" charset="0"/>
            </a:endParaRPr>
          </a:p>
        </p:txBody>
      </p:sp>
      <p:sp>
        <p:nvSpPr>
          <p:cNvPr id="7" name="Rectangle: Rounded Corners 6">
            <a:extLst>
              <a:ext uri="{FF2B5EF4-FFF2-40B4-BE49-F238E27FC236}">
                <a16:creationId xmlns="" xmlns:a16="http://schemas.microsoft.com/office/drawing/2014/main" id="{65780363-BC6A-0C4A-6BCA-5CAA058FC296}"/>
              </a:ext>
            </a:extLst>
          </p:cNvPr>
          <p:cNvSpPr/>
          <p:nvPr/>
        </p:nvSpPr>
        <p:spPr>
          <a:xfrm>
            <a:off x="942975" y="962025"/>
            <a:ext cx="2660822" cy="1432807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3200" b="1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Nói</a:t>
            </a:r>
            <a:r>
              <a:rPr lang="en-US" sz="32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chuyện</a:t>
            </a:r>
            <a:r>
              <a:rPr lang="en-US" sz="32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trong</a:t>
            </a:r>
            <a:r>
              <a:rPr lang="en-US" sz="32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giờ</a:t>
            </a:r>
            <a:r>
              <a:rPr lang="en-US" sz="32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học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字魂59号-创粗黑"/>
              <a:cs typeface="Calibri" panose="020F0502020204030204" pitchFamily="34" charset="0"/>
            </a:endParaRPr>
          </a:p>
        </p:txBody>
      </p:sp>
      <p:sp>
        <p:nvSpPr>
          <p:cNvPr id="8" name="Rectangle: Rounded Corners 7">
            <a:extLst>
              <a:ext uri="{FF2B5EF4-FFF2-40B4-BE49-F238E27FC236}">
                <a16:creationId xmlns="" xmlns:a16="http://schemas.microsoft.com/office/drawing/2014/main" id="{17D53ECD-4A4E-9EEE-1EA4-348517F5FDEA}"/>
              </a:ext>
            </a:extLst>
          </p:cNvPr>
          <p:cNvSpPr/>
          <p:nvPr/>
        </p:nvSpPr>
        <p:spPr>
          <a:xfrm>
            <a:off x="4507857" y="885825"/>
            <a:ext cx="2866589" cy="1560085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3200" b="1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Đùa</a:t>
            </a:r>
            <a:r>
              <a:rPr lang="en-US" sz="32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nghịch</a:t>
            </a:r>
            <a:r>
              <a:rPr lang="en-US" sz="32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trong</a:t>
            </a:r>
            <a:r>
              <a:rPr lang="en-US" sz="32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giờ</a:t>
            </a:r>
            <a:r>
              <a:rPr lang="en-US" sz="32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cô</a:t>
            </a:r>
            <a:r>
              <a:rPr lang="en-US" sz="32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giảng</a:t>
            </a:r>
            <a:r>
              <a:rPr lang="en-US" sz="32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bài</a:t>
            </a:r>
            <a:r>
              <a:rPr lang="en-US" sz="32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字魂59号-创粗黑"/>
              <a:cs typeface="Calibri" panose="020F0502020204030204" pitchFamily="34" charset="0"/>
            </a:endParaRPr>
          </a:p>
        </p:txBody>
      </p:sp>
      <p:sp>
        <p:nvSpPr>
          <p:cNvPr id="11" name="Rectangle: Rounded Corners 10">
            <a:extLst>
              <a:ext uri="{FF2B5EF4-FFF2-40B4-BE49-F238E27FC236}">
                <a16:creationId xmlns="" xmlns:a16="http://schemas.microsoft.com/office/drawing/2014/main" id="{03F1AF55-5E6B-103C-A029-52164C21A434}"/>
              </a:ext>
            </a:extLst>
          </p:cNvPr>
          <p:cNvSpPr/>
          <p:nvPr/>
        </p:nvSpPr>
        <p:spPr>
          <a:xfrm>
            <a:off x="8117097" y="923925"/>
            <a:ext cx="2866589" cy="1470907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4000" b="1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Ngủ</a:t>
            </a:r>
            <a:r>
              <a:rPr lang="en-US" sz="40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b="1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trong</a:t>
            </a:r>
            <a:r>
              <a:rPr lang="en-US" sz="40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b="1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giờ</a:t>
            </a:r>
            <a:r>
              <a:rPr lang="en-US" sz="40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b="1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học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字魂59号-创粗黑"/>
              <a:cs typeface="Calibri" panose="020F0502020204030204" pitchFamily="34" charset="0"/>
            </a:endParaRPr>
          </a:p>
        </p:txBody>
      </p:sp>
      <p:sp>
        <p:nvSpPr>
          <p:cNvPr id="12" name="Rectangle: Rounded Corners 11">
            <a:extLst>
              <a:ext uri="{FF2B5EF4-FFF2-40B4-BE49-F238E27FC236}">
                <a16:creationId xmlns="" xmlns:a16="http://schemas.microsoft.com/office/drawing/2014/main" id="{18E84DBF-6353-7CB2-04A1-DCF6BF2D6C14}"/>
              </a:ext>
            </a:extLst>
          </p:cNvPr>
          <p:cNvSpPr/>
          <p:nvPr/>
        </p:nvSpPr>
        <p:spPr>
          <a:xfrm>
            <a:off x="1056074" y="4772231"/>
            <a:ext cx="2935276" cy="1514269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字魂59号-创粗黑"/>
                <a:cs typeface="Calibri" panose="020F0502020204030204" pitchFamily="34" charset="0"/>
              </a:rPr>
              <a:t>Đánh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字魂59号-创粗黑"/>
                <a:cs typeface="Calibri" panose="020F0502020204030204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字魂59号-创粗黑"/>
                <a:cs typeface="Calibri" panose="020F0502020204030204" pitchFamily="34" charset="0"/>
              </a:rPr>
              <a:t>nhau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字魂59号-创粗黑"/>
                <a:cs typeface="Calibri" panose="020F0502020204030204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字魂59号-创粗黑"/>
                <a:cs typeface="Calibri" panose="020F0502020204030204" pitchFamily="34" charset="0"/>
              </a:rPr>
              <a:t>với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字魂59号-创粗黑"/>
                <a:cs typeface="Calibri" panose="020F0502020204030204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字魂59号-创粗黑"/>
                <a:cs typeface="Calibri" panose="020F0502020204030204" pitchFamily="34" charset="0"/>
              </a:rPr>
              <a:t>bạn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字魂59号-创粗黑"/>
                <a:cs typeface="Calibri" panose="020F0502020204030204" pitchFamily="34" charset="0"/>
              </a:rPr>
              <a:t>,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字魂59号-创粗黑"/>
                <a:cs typeface="Calibri" panose="020F0502020204030204" pitchFamily="34" charset="0"/>
              </a:rPr>
              <a:t>trêu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字魂59号-创粗黑"/>
                <a:cs typeface="Calibri" panose="020F0502020204030204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字魂59号-创粗黑"/>
                <a:cs typeface="Calibri" panose="020F0502020204030204" pitchFamily="34" charset="0"/>
              </a:rPr>
              <a:t>chọc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字魂59号-创粗黑"/>
                <a:cs typeface="Calibri" panose="020F0502020204030204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字魂59号-创粗黑"/>
                <a:cs typeface="Calibri" panose="020F0502020204030204" pitchFamily="34" charset="0"/>
              </a:rPr>
              <a:t>bạn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字魂59号-创粗黑"/>
              <a:cs typeface="Calibri" panose="020F0502020204030204" pitchFamily="34" charset="0"/>
            </a:endParaRPr>
          </a:p>
        </p:txBody>
      </p:sp>
      <p:grpSp>
        <p:nvGrpSpPr>
          <p:cNvPr id="18" name="Group 17">
            <a:extLst>
              <a:ext uri="{FF2B5EF4-FFF2-40B4-BE49-F238E27FC236}">
                <a16:creationId xmlns="" xmlns:a16="http://schemas.microsoft.com/office/drawing/2014/main" id="{74521DDE-2282-0C88-F6BD-B9B0B7C0B5AB}"/>
              </a:ext>
            </a:extLst>
          </p:cNvPr>
          <p:cNvGrpSpPr/>
          <p:nvPr/>
        </p:nvGrpSpPr>
        <p:grpSpPr>
          <a:xfrm>
            <a:off x="4439170" y="4772230"/>
            <a:ext cx="2935276" cy="1505097"/>
            <a:chOff x="5164646" y="4772230"/>
            <a:chExt cx="2209800" cy="1505097"/>
          </a:xfrm>
        </p:grpSpPr>
        <p:sp>
          <p:nvSpPr>
            <p:cNvPr id="10" name="Rectangle: Rounded Corners 9">
              <a:extLst>
                <a:ext uri="{FF2B5EF4-FFF2-40B4-BE49-F238E27FC236}">
                  <a16:creationId xmlns="" xmlns:a16="http://schemas.microsoft.com/office/drawing/2014/main" id="{B79A8F57-7459-D459-AD7D-08A204A4A757}"/>
                </a:ext>
              </a:extLst>
            </p:cNvPr>
            <p:cNvSpPr/>
            <p:nvPr/>
          </p:nvSpPr>
          <p:spPr>
            <a:xfrm>
              <a:off x="5164646" y="4772230"/>
              <a:ext cx="2209800" cy="1476170"/>
            </a:xfrm>
            <a:prstGeom prst="roundRect">
              <a:avLst/>
            </a:prstGeom>
            <a:solidFill>
              <a:srgbClr val="FDC7DC"/>
            </a:solidFill>
            <a:ln>
              <a:noFill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字魂59号-创粗黑"/>
                <a:cs typeface="Calibri" panose="020F0502020204030204" pitchFamily="34" charset="0"/>
              </a:endParaRPr>
            </a:p>
          </p:txBody>
        </p:sp>
        <p:sp>
          <p:nvSpPr>
            <p:cNvPr id="17" name="TextBox 16">
              <a:extLst>
                <a:ext uri="{FF2B5EF4-FFF2-40B4-BE49-F238E27FC236}">
                  <a16:creationId xmlns="" xmlns:a16="http://schemas.microsoft.com/office/drawing/2014/main" id="{63154D46-709B-0C05-347B-2A051929597A}"/>
                </a:ext>
              </a:extLst>
            </p:cNvPr>
            <p:cNvSpPr txBox="1"/>
            <p:nvPr/>
          </p:nvSpPr>
          <p:spPr>
            <a:xfrm>
              <a:off x="5268686" y="4810772"/>
              <a:ext cx="2063468" cy="146655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algn="ctr">
                <a:lnSpc>
                  <a:spcPct val="115000"/>
                </a:lnSpc>
                <a:spcBef>
                  <a:spcPts val="0"/>
                </a:spcBef>
                <a:spcAft>
                  <a:spcPts val="1000"/>
                </a:spcAft>
              </a:pPr>
              <a:r>
                <a:rPr lang="en-US" sz="4000" b="1" dirty="0" err="1"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Calibri" panose="020F0502020204030204" pitchFamily="34" charset="0"/>
                </a:rPr>
                <a:t>Lấy</a:t>
              </a:r>
              <a:r>
                <a:rPr lang="en-US" sz="4000" b="1" dirty="0"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Calibri" panose="020F0502020204030204" pitchFamily="34" charset="0"/>
                </a:rPr>
                <a:t> </a:t>
              </a:r>
              <a:r>
                <a:rPr lang="en-US" sz="4000" b="1" dirty="0" err="1"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Calibri" panose="020F0502020204030204" pitchFamily="34" charset="0"/>
                </a:rPr>
                <a:t>đồ</a:t>
              </a:r>
              <a:r>
                <a:rPr lang="en-US" sz="4000" b="1" dirty="0"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Calibri" panose="020F0502020204030204" pitchFamily="34" charset="0"/>
                </a:rPr>
                <a:t> </a:t>
              </a:r>
              <a:r>
                <a:rPr lang="en-US" sz="4000" b="1" dirty="0" err="1"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Calibri" panose="020F0502020204030204" pitchFamily="34" charset="0"/>
                </a:rPr>
                <a:t>của</a:t>
              </a:r>
              <a:r>
                <a:rPr lang="en-US" sz="4000" b="1" dirty="0"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Calibri" panose="020F0502020204030204" pitchFamily="34" charset="0"/>
                </a:rPr>
                <a:t> </a:t>
              </a:r>
              <a:r>
                <a:rPr lang="en-US" sz="4000" b="1" dirty="0" err="1"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Calibri" panose="020F0502020204030204" pitchFamily="34" charset="0"/>
                </a:rPr>
                <a:t>bạn</a:t>
              </a:r>
              <a:endParaRPr lang="en-US" sz="40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endParaRPr>
            </a:p>
          </p:txBody>
        </p:sp>
      </p:grpSp>
      <p:grpSp>
        <p:nvGrpSpPr>
          <p:cNvPr id="23" name="Group 22">
            <a:extLst>
              <a:ext uri="{FF2B5EF4-FFF2-40B4-BE49-F238E27FC236}">
                <a16:creationId xmlns="" xmlns:a16="http://schemas.microsoft.com/office/drawing/2014/main" id="{0C95B28E-A894-0742-CF40-F4E74960A0E8}"/>
              </a:ext>
            </a:extLst>
          </p:cNvPr>
          <p:cNvGrpSpPr/>
          <p:nvPr/>
        </p:nvGrpSpPr>
        <p:grpSpPr>
          <a:xfrm>
            <a:off x="7929891" y="4637314"/>
            <a:ext cx="3700136" cy="1086159"/>
            <a:chOff x="8756185" y="4637314"/>
            <a:chExt cx="2549034" cy="1086159"/>
          </a:xfrm>
        </p:grpSpPr>
        <p:sp>
          <p:nvSpPr>
            <p:cNvPr id="9" name="Rectangle: Rounded Corners 8">
              <a:extLst>
                <a:ext uri="{FF2B5EF4-FFF2-40B4-BE49-F238E27FC236}">
                  <a16:creationId xmlns="" xmlns:a16="http://schemas.microsoft.com/office/drawing/2014/main" id="{930D3C3C-97D9-3A8D-AE84-18DC21349C0D}"/>
                </a:ext>
              </a:extLst>
            </p:cNvPr>
            <p:cNvSpPr/>
            <p:nvPr/>
          </p:nvSpPr>
          <p:spPr>
            <a:xfrm>
              <a:off x="8811359" y="4637314"/>
              <a:ext cx="2335611" cy="1086159"/>
            </a:xfrm>
            <a:prstGeom prst="roundRect">
              <a:avLst/>
            </a:prstGeom>
            <a:solidFill>
              <a:srgbClr val="CC99FF"/>
            </a:solidFill>
            <a:ln>
              <a:noFill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字魂59号-创粗黑"/>
                <a:cs typeface="Calibri" panose="020F0502020204030204" pitchFamily="34" charset="0"/>
              </a:endParaRPr>
            </a:p>
          </p:txBody>
        </p:sp>
        <p:sp>
          <p:nvSpPr>
            <p:cNvPr id="20" name="TextBox 19">
              <a:extLst>
                <a:ext uri="{FF2B5EF4-FFF2-40B4-BE49-F238E27FC236}">
                  <a16:creationId xmlns="" xmlns:a16="http://schemas.microsoft.com/office/drawing/2014/main" id="{96AC5AB8-6003-7BB8-C4A1-FDC0D8010B8B}"/>
                </a:ext>
              </a:extLst>
            </p:cNvPr>
            <p:cNvSpPr txBox="1"/>
            <p:nvPr/>
          </p:nvSpPr>
          <p:spPr>
            <a:xfrm>
              <a:off x="8756185" y="4815567"/>
              <a:ext cx="2549034" cy="76944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4400" b="1" dirty="0" err="1">
                  <a:solidFill>
                    <a:prstClr val="black"/>
                  </a:solidFill>
                  <a:latin typeface="Calibri" panose="020F0502020204030204" pitchFamily="34" charset="0"/>
                  <a:ea typeface="字魂59号-创粗黑"/>
                  <a:cs typeface="Calibri" panose="020F0502020204030204" pitchFamily="34" charset="0"/>
                </a:rPr>
                <a:t>Đi</a:t>
              </a:r>
              <a:r>
                <a:rPr lang="en-US" sz="4400" b="1" dirty="0">
                  <a:solidFill>
                    <a:prstClr val="black"/>
                  </a:solidFill>
                  <a:latin typeface="Calibri" panose="020F0502020204030204" pitchFamily="34" charset="0"/>
                  <a:ea typeface="字魂59号-创粗黑"/>
                  <a:cs typeface="Calibri" panose="020F0502020204030204" pitchFamily="34" charset="0"/>
                </a:rPr>
                <a:t> </a:t>
              </a:r>
              <a:r>
                <a:rPr lang="en-US" sz="4400" b="1" dirty="0" err="1">
                  <a:solidFill>
                    <a:prstClr val="black"/>
                  </a:solidFill>
                  <a:latin typeface="Calibri" panose="020F0502020204030204" pitchFamily="34" charset="0"/>
                  <a:ea typeface="字魂59号-创粗黑"/>
                  <a:cs typeface="Calibri" panose="020F0502020204030204" pitchFamily="34" charset="0"/>
                </a:rPr>
                <a:t>học</a:t>
              </a:r>
              <a:r>
                <a:rPr lang="en-US" sz="4400" b="1" dirty="0">
                  <a:solidFill>
                    <a:prstClr val="black"/>
                  </a:solidFill>
                  <a:latin typeface="Calibri" panose="020F0502020204030204" pitchFamily="34" charset="0"/>
                  <a:ea typeface="字魂59号-创粗黑"/>
                  <a:cs typeface="Calibri" panose="020F0502020204030204" pitchFamily="34" charset="0"/>
                </a:rPr>
                <a:t> </a:t>
              </a:r>
              <a:r>
                <a:rPr lang="en-US" sz="4400" b="1" dirty="0" err="1">
                  <a:solidFill>
                    <a:prstClr val="black"/>
                  </a:solidFill>
                  <a:latin typeface="Calibri" panose="020F0502020204030204" pitchFamily="34" charset="0"/>
                  <a:ea typeface="字魂59号-创粗黑"/>
                  <a:cs typeface="Calibri" panose="020F0502020204030204" pitchFamily="34" charset="0"/>
                </a:rPr>
                <a:t>muộn</a:t>
              </a:r>
              <a:endPara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字魂59号-创粗黑"/>
                <a:cs typeface="Calibri" panose="020F0502020204030204" pitchFamily="34" charset="0"/>
              </a:endParaRPr>
            </a:p>
          </p:txBody>
        </p:sp>
      </p:grpSp>
      <p:cxnSp>
        <p:nvCxnSpPr>
          <p:cNvPr id="3" name="Straight Arrow Connector 2">
            <a:extLst>
              <a:ext uri="{FF2B5EF4-FFF2-40B4-BE49-F238E27FC236}">
                <a16:creationId xmlns="" xmlns:a16="http://schemas.microsoft.com/office/drawing/2014/main" id="{EF6BFD96-1C96-5468-3E67-1E1EB0820DBF}"/>
              </a:ext>
            </a:extLst>
          </p:cNvPr>
          <p:cNvCxnSpPr>
            <a:cxnSpLocks/>
            <a:endCxn id="7" idx="2"/>
          </p:cNvCxnSpPr>
          <p:nvPr/>
        </p:nvCxnSpPr>
        <p:spPr>
          <a:xfrm flipH="1" flipV="1">
            <a:off x="2273386" y="2394832"/>
            <a:ext cx="1129571" cy="435454"/>
          </a:xfrm>
          <a:prstGeom prst="straightConnector1">
            <a:avLst/>
          </a:prstGeom>
          <a:ln w="3810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="" xmlns:a16="http://schemas.microsoft.com/office/drawing/2014/main" id="{51212CCB-7F5D-5F8D-7A6C-62D242EE2A1F}"/>
              </a:ext>
            </a:extLst>
          </p:cNvPr>
          <p:cNvCxnSpPr>
            <a:cxnSpLocks/>
            <a:stCxn id="6" idx="0"/>
            <a:endCxn id="8" idx="2"/>
          </p:cNvCxnSpPr>
          <p:nvPr/>
        </p:nvCxnSpPr>
        <p:spPr>
          <a:xfrm flipH="1" flipV="1">
            <a:off x="5941152" y="2445910"/>
            <a:ext cx="154848" cy="384376"/>
          </a:xfrm>
          <a:prstGeom prst="straightConnector1">
            <a:avLst/>
          </a:prstGeom>
          <a:ln w="3810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>
            <a:extLst>
              <a:ext uri="{FF2B5EF4-FFF2-40B4-BE49-F238E27FC236}">
                <a16:creationId xmlns="" xmlns:a16="http://schemas.microsoft.com/office/drawing/2014/main" id="{DA8475C7-AF8C-FB43-05E0-C9F22B95BF92}"/>
              </a:ext>
            </a:extLst>
          </p:cNvPr>
          <p:cNvCxnSpPr>
            <a:cxnSpLocks/>
            <a:endCxn id="11" idx="2"/>
          </p:cNvCxnSpPr>
          <p:nvPr/>
        </p:nvCxnSpPr>
        <p:spPr>
          <a:xfrm flipV="1">
            <a:off x="8773886" y="2394832"/>
            <a:ext cx="776506" cy="435454"/>
          </a:xfrm>
          <a:prstGeom prst="straightConnector1">
            <a:avLst/>
          </a:prstGeom>
          <a:ln w="3810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>
            <a:extLst>
              <a:ext uri="{FF2B5EF4-FFF2-40B4-BE49-F238E27FC236}">
                <a16:creationId xmlns="" xmlns:a16="http://schemas.microsoft.com/office/drawing/2014/main" id="{5A2D9632-12A4-B420-4A29-4350793B2DBA}"/>
              </a:ext>
            </a:extLst>
          </p:cNvPr>
          <p:cNvCxnSpPr>
            <a:cxnSpLocks/>
          </p:cNvCxnSpPr>
          <p:nvPr/>
        </p:nvCxnSpPr>
        <p:spPr>
          <a:xfrm>
            <a:off x="8619658" y="4037239"/>
            <a:ext cx="979326" cy="587828"/>
          </a:xfrm>
          <a:prstGeom prst="straightConnector1">
            <a:avLst/>
          </a:prstGeom>
          <a:ln w="3810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>
            <a:extLst>
              <a:ext uri="{FF2B5EF4-FFF2-40B4-BE49-F238E27FC236}">
                <a16:creationId xmlns="" xmlns:a16="http://schemas.microsoft.com/office/drawing/2014/main" id="{65F90393-9679-744A-1367-6128C0F7ACEF}"/>
              </a:ext>
            </a:extLst>
          </p:cNvPr>
          <p:cNvCxnSpPr>
            <a:cxnSpLocks/>
            <a:stCxn id="6" idx="2"/>
            <a:endCxn id="17" idx="0"/>
          </p:cNvCxnSpPr>
          <p:nvPr/>
        </p:nvCxnSpPr>
        <p:spPr>
          <a:xfrm flipH="1">
            <a:off x="5947818" y="4027714"/>
            <a:ext cx="148182" cy="783058"/>
          </a:xfrm>
          <a:prstGeom prst="straightConnector1">
            <a:avLst/>
          </a:prstGeom>
          <a:ln w="3810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>
            <a:extLst>
              <a:ext uri="{FF2B5EF4-FFF2-40B4-BE49-F238E27FC236}">
                <a16:creationId xmlns="" xmlns:a16="http://schemas.microsoft.com/office/drawing/2014/main" id="{FF5EC2E4-35E3-A899-1449-CBC9980DA435}"/>
              </a:ext>
            </a:extLst>
          </p:cNvPr>
          <p:cNvCxnSpPr>
            <a:cxnSpLocks/>
          </p:cNvCxnSpPr>
          <p:nvPr/>
        </p:nvCxnSpPr>
        <p:spPr>
          <a:xfrm flipH="1">
            <a:off x="2498897" y="4027714"/>
            <a:ext cx="1035345" cy="744516"/>
          </a:xfrm>
          <a:prstGeom prst="straightConnector1">
            <a:avLst/>
          </a:prstGeom>
          <a:ln w="3810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3" name="Picture 32" descr="A pink background with white leaves and black text&#10;&#10;Description automatically generated">
            <a:extLst>
              <a:ext uri="{FF2B5EF4-FFF2-40B4-BE49-F238E27FC236}">
                <a16:creationId xmlns="" xmlns:a16="http://schemas.microsoft.com/office/drawing/2014/main" id="{1C2D3232-8557-6E2B-A983-790683A6FFB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962150" y="247650"/>
            <a:ext cx="1857374" cy="18573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944182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11" grpId="0" animBg="1"/>
      <p:bldP spid="1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Rectangle: Rounded Corners 26">
            <a:extLst>
              <a:ext uri="{FF2B5EF4-FFF2-40B4-BE49-F238E27FC236}">
                <a16:creationId xmlns="" xmlns:a16="http://schemas.microsoft.com/office/drawing/2014/main" id="{C9E4C981-E20C-DF3E-4807-E0FC38480A3F}"/>
              </a:ext>
            </a:extLst>
          </p:cNvPr>
          <p:cNvSpPr/>
          <p:nvPr/>
        </p:nvSpPr>
        <p:spPr>
          <a:xfrm>
            <a:off x="281354" y="390009"/>
            <a:ext cx="11605846" cy="6077982"/>
          </a:xfrm>
          <a:prstGeom prst="roundRect">
            <a:avLst/>
          </a:prstGeom>
          <a:solidFill>
            <a:schemeClr val="lt1">
              <a:alpha val="80000"/>
            </a:schemeClr>
          </a:solidFill>
          <a:ln w="38100">
            <a:solidFill>
              <a:srgbClr val="F76B6C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字魂59号-创粗黑"/>
              <a:cs typeface="+mn-cs"/>
            </a:endParaRPr>
          </a:p>
        </p:txBody>
      </p:sp>
      <p:sp>
        <p:nvSpPr>
          <p:cNvPr id="2" name="Rectangle: Rounded Corners 1">
            <a:extLst>
              <a:ext uri="{FF2B5EF4-FFF2-40B4-BE49-F238E27FC236}">
                <a16:creationId xmlns="" xmlns:a16="http://schemas.microsoft.com/office/drawing/2014/main" id="{A45DAE6B-F0EC-C56F-1452-E8C73FAEE5C0}"/>
              </a:ext>
            </a:extLst>
          </p:cNvPr>
          <p:cNvSpPr/>
          <p:nvPr/>
        </p:nvSpPr>
        <p:spPr>
          <a:xfrm>
            <a:off x="3371850" y="1049111"/>
            <a:ext cx="5029200" cy="1197428"/>
          </a:xfrm>
          <a:prstGeom prst="roundRect">
            <a:avLst/>
          </a:prstGeom>
          <a:solidFill>
            <a:srgbClr val="FFFF00"/>
          </a:solidFill>
          <a:ln>
            <a:solidFill>
              <a:srgbClr val="F76B6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4400" b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Cách</a:t>
            </a:r>
            <a:r>
              <a:rPr lang="en-US" sz="44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400" b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khắc</a:t>
            </a:r>
            <a:r>
              <a:rPr lang="en-US" sz="44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400" b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phục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 pitchFamily="34" charset="0"/>
              <a:ea typeface="字魂59号-创粗黑"/>
              <a:cs typeface="Calibri" panose="020F0502020204030204" pitchFamily="34" charset="0"/>
            </a:endParaRPr>
          </a:p>
        </p:txBody>
      </p:sp>
      <p:sp>
        <p:nvSpPr>
          <p:cNvPr id="3" name="Rectangle: Rounded Corners 2">
            <a:extLst>
              <a:ext uri="{FF2B5EF4-FFF2-40B4-BE49-F238E27FC236}">
                <a16:creationId xmlns="" xmlns:a16="http://schemas.microsoft.com/office/drawing/2014/main" id="{F824671F-ED95-4DFE-6418-C437C8380C4B}"/>
              </a:ext>
            </a:extLst>
          </p:cNvPr>
          <p:cNvSpPr/>
          <p:nvPr/>
        </p:nvSpPr>
        <p:spPr>
          <a:xfrm>
            <a:off x="371475" y="3019631"/>
            <a:ext cx="3838950" cy="2257219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3200" b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Trong giờ học tập trung nghe cô giáo giảng bài, không nói chuyện riêng.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字魂59号-创粗黑"/>
              <a:cs typeface="Calibri" panose="020F0502020204030204" pitchFamily="34" charset="0"/>
            </a:endParaRPr>
          </a:p>
        </p:txBody>
      </p:sp>
      <p:cxnSp>
        <p:nvCxnSpPr>
          <p:cNvPr id="4" name="Straight Arrow Connector 3">
            <a:extLst>
              <a:ext uri="{FF2B5EF4-FFF2-40B4-BE49-F238E27FC236}">
                <a16:creationId xmlns="" xmlns:a16="http://schemas.microsoft.com/office/drawing/2014/main" id="{15D1FD19-06CB-B80C-FF7A-256F4ACBED2E}"/>
              </a:ext>
            </a:extLst>
          </p:cNvPr>
          <p:cNvCxnSpPr>
            <a:cxnSpLocks/>
          </p:cNvCxnSpPr>
          <p:nvPr/>
        </p:nvCxnSpPr>
        <p:spPr>
          <a:xfrm flipH="1">
            <a:off x="2717972" y="2266950"/>
            <a:ext cx="1996903" cy="752680"/>
          </a:xfrm>
          <a:prstGeom prst="straightConnector1">
            <a:avLst/>
          </a:prstGeom>
          <a:ln w="3810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: Rounded Corners 7">
            <a:extLst>
              <a:ext uri="{FF2B5EF4-FFF2-40B4-BE49-F238E27FC236}">
                <a16:creationId xmlns="" xmlns:a16="http://schemas.microsoft.com/office/drawing/2014/main" id="{E1CB8F72-3626-CDBC-34C0-1DC42ADC55D2}"/>
              </a:ext>
            </a:extLst>
          </p:cNvPr>
          <p:cNvSpPr/>
          <p:nvPr/>
        </p:nvSpPr>
        <p:spPr>
          <a:xfrm>
            <a:off x="4857750" y="3095831"/>
            <a:ext cx="2952750" cy="2257219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3200" b="1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Không</a:t>
            </a:r>
            <a:r>
              <a:rPr lang="en-US" sz="32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trêu</a:t>
            </a:r>
            <a:r>
              <a:rPr lang="en-US" sz="32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đùa</a:t>
            </a:r>
            <a:r>
              <a:rPr lang="en-US" sz="32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bạn</a:t>
            </a:r>
            <a:r>
              <a:rPr lang="en-US" sz="32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3200" b="1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lấy</a:t>
            </a:r>
            <a:r>
              <a:rPr lang="en-US" sz="32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đồ</a:t>
            </a:r>
            <a:r>
              <a:rPr lang="en-US" sz="32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của</a:t>
            </a:r>
            <a:r>
              <a:rPr lang="en-US" sz="32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bạn</a:t>
            </a:r>
            <a:r>
              <a:rPr lang="en-US" sz="32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字魂59号-创粗黑"/>
              <a:cs typeface="Calibri" panose="020F0502020204030204" pitchFamily="34" charset="0"/>
            </a:endParaRP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="" xmlns:a16="http://schemas.microsoft.com/office/drawing/2014/main" id="{4D43C106-95B5-9FF4-F9BD-29D947D570CA}"/>
              </a:ext>
            </a:extLst>
          </p:cNvPr>
          <p:cNvCxnSpPr>
            <a:cxnSpLocks/>
          </p:cNvCxnSpPr>
          <p:nvPr/>
        </p:nvCxnSpPr>
        <p:spPr>
          <a:xfrm>
            <a:off x="6327947" y="2257425"/>
            <a:ext cx="0" cy="847930"/>
          </a:xfrm>
          <a:prstGeom prst="straightConnector1">
            <a:avLst/>
          </a:prstGeom>
          <a:ln w="3810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: Rounded Corners 12">
            <a:extLst>
              <a:ext uri="{FF2B5EF4-FFF2-40B4-BE49-F238E27FC236}">
                <a16:creationId xmlns="" xmlns:a16="http://schemas.microsoft.com/office/drawing/2014/main" id="{EE8D0EA6-9693-DA01-E74C-FD7235C2206C}"/>
              </a:ext>
            </a:extLst>
          </p:cNvPr>
          <p:cNvSpPr/>
          <p:nvPr/>
        </p:nvSpPr>
        <p:spPr>
          <a:xfrm>
            <a:off x="8162925" y="3029156"/>
            <a:ext cx="3619500" cy="2457244"/>
          </a:xfrm>
          <a:prstGeom prst="round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3200" b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Đi ngủ sớm để dậy đi học đúng giờ và không bị ngủ gật trong lớp…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字魂59号-创粗黑"/>
              <a:cs typeface="Calibri" panose="020F0502020204030204" pitchFamily="34" charset="0"/>
            </a:endParaRPr>
          </a:p>
        </p:txBody>
      </p:sp>
      <p:cxnSp>
        <p:nvCxnSpPr>
          <p:cNvPr id="14" name="Straight Arrow Connector 13">
            <a:extLst>
              <a:ext uri="{FF2B5EF4-FFF2-40B4-BE49-F238E27FC236}">
                <a16:creationId xmlns="" xmlns:a16="http://schemas.microsoft.com/office/drawing/2014/main" id="{56D1F868-A5B9-5976-41F1-78CB31D9B2F6}"/>
              </a:ext>
            </a:extLst>
          </p:cNvPr>
          <p:cNvCxnSpPr>
            <a:cxnSpLocks/>
          </p:cNvCxnSpPr>
          <p:nvPr/>
        </p:nvCxnSpPr>
        <p:spPr>
          <a:xfrm>
            <a:off x="7286625" y="2238375"/>
            <a:ext cx="2775122" cy="800305"/>
          </a:xfrm>
          <a:prstGeom prst="straightConnector1">
            <a:avLst/>
          </a:prstGeom>
          <a:ln w="3810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Picture 15" descr="A pink background with white leaves and black text&#10;&#10;Description automatically generated">
            <a:extLst>
              <a:ext uri="{FF2B5EF4-FFF2-40B4-BE49-F238E27FC236}">
                <a16:creationId xmlns="" xmlns:a16="http://schemas.microsoft.com/office/drawing/2014/main" id="{C66E8B7C-BB0B-96EC-E6C9-724C14BBBDE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962150" y="247650"/>
            <a:ext cx="1857374" cy="1857374"/>
          </a:xfrm>
          <a:prstGeom prst="rect">
            <a:avLst/>
          </a:prstGeom>
        </p:spPr>
      </p:pic>
    </p:spTree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8" grpId="0" animBg="1"/>
      <p:bldP spid="1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DBE2E2BD-872C-E607-03D8-7802BDD7A72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508" b="99491" l="189" r="98019">
                        <a14:foregroundMark x1="27900" y1="71138" x2="21226" y2="66384"/>
                        <a14:foregroundMark x1="30283" y1="72835" x2="27900" y2="71138"/>
                        <a14:foregroundMark x1="24151" y1="62649" x2="22830" y2="73514"/>
                        <a14:foregroundMark x1="22830" y1="73514" x2="23208" y2="86078"/>
                        <a14:foregroundMark x1="23208" y1="86078" x2="23868" y2="88625"/>
                        <a14:foregroundMark x1="21792" y1="93888" x2="21604" y2="99491"/>
                        <a14:foregroundMark x1="6698" y1="73175" x2="10472" y2="78438"/>
                        <a14:foregroundMark x1="10472" y1="78438" x2="10472" y2="78608"/>
                        <a14:foregroundMark x1="7547" y1="71307" x2="10000" y2="69779"/>
                        <a14:foregroundMark x1="7830" y1="68421" x2="10000" y2="66553"/>
                        <a14:foregroundMark x1="4151" y1="81664" x2="6792" y2="89474"/>
                        <a14:foregroundMark x1="6792" y1="89474" x2="13113" y2="98132"/>
                        <a14:foregroundMark x1="13113" y1="98132" x2="18019" y2="98302"/>
                        <a14:foregroundMark x1="377" y1="77759" x2="4434" y2="97793"/>
                        <a14:foregroundMark x1="33962" y1="93888" x2="40189" y2="92869"/>
                        <a14:foregroundMark x1="40189" y1="92869" x2="48208" y2="93039"/>
                        <a14:foregroundMark x1="39245" y1="78098" x2="51604" y2="79457"/>
                        <a14:foregroundMark x1="40189" y1="60951" x2="40189" y2="60951"/>
                        <a14:foregroundMark x1="74623" y1="78268" x2="89151" y2="79966"/>
                        <a14:foregroundMark x1="87925" y1="65535" x2="89906" y2="88455"/>
                        <a14:foregroundMark x1="89906" y1="88455" x2="89906" y2="88455"/>
                        <a14:foregroundMark x1="84057" y1="65874" x2="90189" y2="64686"/>
                        <a14:foregroundMark x1="90755" y1="64346" x2="94811" y2="73684"/>
                        <a14:foregroundMark x1="95943" y1="70628" x2="94245" y2="85059"/>
                        <a14:foregroundMark x1="95566" y1="87097" x2="91415" y2="98981"/>
                        <a14:foregroundMark x1="98019" y1="90832" x2="98019" y2="90832"/>
                        <a14:foregroundMark x1="87736" y1="86927" x2="83868" y2="93209"/>
                        <a14:foregroundMark x1="83868" y1="93209" x2="84057" y2="93209"/>
                        <a14:foregroundMark x1="75943" y1="97623" x2="70283" y2="96265"/>
                        <a14:foregroundMark x1="77736" y1="83192" x2="79906" y2="96604"/>
                        <a14:foregroundMark x1="38113" y1="85399" x2="40283" y2="98132"/>
                        <a14:foregroundMark x1="47264" y1="89134" x2="50000" y2="95416"/>
                        <a14:foregroundMark x1="84151" y1="80815" x2="85000" y2="84211"/>
                        <a14:foregroundMark x1="87075" y1="51783" x2="85472" y2="53650"/>
                        <a14:backgroundMark x1="38585" y1="61800" x2="38585" y2="61800"/>
                        <a14:backgroundMark x1="38113" y1="64007" x2="38113" y2="64007"/>
                        <a14:backgroundMark x1="41226" y1="61121" x2="41226" y2="61121"/>
                        <a14:backgroundMark x1="73396" y1="60611" x2="73396" y2="60611"/>
                        <a14:backgroundMark x1="72453" y1="62649" x2="72453" y2="62649"/>
                        <a14:backgroundMark x1="71604" y1="62309" x2="72075" y2="63328"/>
                        <a14:backgroundMark x1="91415" y1="45671" x2="93208" y2="52971"/>
                        <a14:backgroundMark x1="98396" y1="61121" x2="98396" y2="61121"/>
                        <a14:backgroundMark x1="97642" y1="64007" x2="97642" y2="64007"/>
                        <a14:backgroundMark x1="27830" y1="71138" x2="27830" y2="7113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085" t="3916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Rectangle: Rounded Corners 1">
            <a:extLst>
              <a:ext uri="{FF2B5EF4-FFF2-40B4-BE49-F238E27FC236}">
                <a16:creationId xmlns="" xmlns:a16="http://schemas.microsoft.com/office/drawing/2014/main" id="{645048A7-34A6-CE5E-8780-697BBA488A3A}"/>
              </a:ext>
            </a:extLst>
          </p:cNvPr>
          <p:cNvSpPr/>
          <p:nvPr/>
        </p:nvSpPr>
        <p:spPr>
          <a:xfrm>
            <a:off x="710437" y="3039624"/>
            <a:ext cx="10527405" cy="97155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   </a:t>
            </a:r>
            <a:r>
              <a:rPr kumimoji="0" lang="en-US" sz="48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Giáo</a:t>
            </a:r>
            <a:r>
              <a:rPr kumimoji="0" lang="en-US" sz="4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8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viên</a:t>
            </a:r>
            <a:r>
              <a:rPr kumimoji="0" lang="en-US" sz="4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8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điền</a:t>
            </a:r>
            <a:r>
              <a:rPr kumimoji="0" lang="en-US" sz="4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8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vào</a:t>
            </a:r>
            <a:r>
              <a:rPr kumimoji="0" lang="en-US" sz="4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8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đây</a:t>
            </a:r>
            <a:endParaRPr kumimoji="0" lang="en-US" sz="4800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" name="Rectangle: Rounded Corners 2">
            <a:extLst>
              <a:ext uri="{FF2B5EF4-FFF2-40B4-BE49-F238E27FC236}">
                <a16:creationId xmlns="" xmlns:a16="http://schemas.microsoft.com/office/drawing/2014/main" id="{CEB87465-0458-FD15-49DE-88FB79CF244A}"/>
              </a:ext>
            </a:extLst>
          </p:cNvPr>
          <p:cNvSpPr/>
          <p:nvPr/>
        </p:nvSpPr>
        <p:spPr>
          <a:xfrm>
            <a:off x="710437" y="1801373"/>
            <a:ext cx="10527405" cy="97155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   </a:t>
            </a:r>
            <a:r>
              <a:rPr kumimoji="0" lang="en-US" sz="48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Giáo</a:t>
            </a:r>
            <a:r>
              <a:rPr kumimoji="0" lang="en-US" sz="4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8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viên</a:t>
            </a:r>
            <a:r>
              <a:rPr kumimoji="0" lang="en-US" sz="4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8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điền</a:t>
            </a:r>
            <a:r>
              <a:rPr kumimoji="0" lang="en-US" sz="4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8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vào</a:t>
            </a:r>
            <a:r>
              <a:rPr kumimoji="0" lang="en-US" sz="4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8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đây</a:t>
            </a:r>
            <a:endParaRPr kumimoji="0" lang="en-US" sz="4800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" name="Rectangle: Rounded Corners 3">
            <a:extLst>
              <a:ext uri="{FF2B5EF4-FFF2-40B4-BE49-F238E27FC236}">
                <a16:creationId xmlns="" xmlns:a16="http://schemas.microsoft.com/office/drawing/2014/main" id="{E10C488C-89E3-FED8-10BE-07D4B54FEC14}"/>
              </a:ext>
            </a:extLst>
          </p:cNvPr>
          <p:cNvSpPr/>
          <p:nvPr/>
        </p:nvSpPr>
        <p:spPr>
          <a:xfrm>
            <a:off x="710437" y="4277875"/>
            <a:ext cx="10527405" cy="97155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   </a:t>
            </a:r>
            <a:r>
              <a:rPr kumimoji="0" lang="en-US" sz="48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Giáo</a:t>
            </a:r>
            <a:r>
              <a:rPr kumimoji="0" lang="en-US" sz="4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8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viên</a:t>
            </a:r>
            <a:r>
              <a:rPr kumimoji="0" lang="en-US" sz="4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8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điền</a:t>
            </a:r>
            <a:r>
              <a:rPr kumimoji="0" lang="en-US" sz="4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8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vào</a:t>
            </a:r>
            <a:r>
              <a:rPr kumimoji="0" lang="en-US" sz="4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8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đây</a:t>
            </a:r>
            <a:endParaRPr kumimoji="0" lang="en-US" sz="4800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="" xmlns:a16="http://schemas.microsoft.com/office/drawing/2014/main" id="{80B71CEA-7CF0-3559-34EF-91F09BBB154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03010" y="196537"/>
            <a:ext cx="6005080" cy="13595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774169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 t="-11000" b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50" name="Picture 6" descr="Premium Vector | Happy cute kids smile with teacher together">
            <a:extLst>
              <a:ext uri="{FF2B5EF4-FFF2-40B4-BE49-F238E27FC236}">
                <a16:creationId xmlns="" xmlns:a16="http://schemas.microsoft.com/office/drawing/2014/main" id="{5FD5BC3C-9165-9AFF-D19F-792D9F29AA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806" b="91378" l="6900" r="92750">
                        <a14:foregroundMark x1="48800" y1="9890" x2="50950" y2="13187"/>
                        <a14:foregroundMark x1="50350" y1="38969" x2="50900" y2="45816"/>
                        <a14:foregroundMark x1="50200" y1="39138" x2="51050" y2="43449"/>
                        <a14:foregroundMark x1="52200" y1="54691" x2="52550" y2="60270"/>
                        <a14:foregroundMark x1="47650" y1="52747" x2="48500" y2="60609"/>
                        <a14:foregroundMark x1="36500" y1="33812" x2="36500" y2="33812"/>
                        <a14:foregroundMark x1="36000" y1="33052" x2="36000" y2="33052"/>
                        <a14:foregroundMark x1="38700" y1="38969" x2="38700" y2="38969"/>
                        <a14:foregroundMark x1="42550" y1="39138" x2="41000" y2="40152"/>
                        <a14:foregroundMark x1="35350" y1="31445" x2="35350" y2="31445"/>
                        <a14:foregroundMark x1="41600" y1="60270" x2="41600" y2="60270"/>
                        <a14:foregroundMark x1="43000" y1="58833" x2="43000" y2="58833"/>
                        <a14:foregroundMark x1="42550" y1="54353" x2="42550" y2="54353"/>
                        <a14:foregroundMark x1="32050" y1="70330" x2="32050" y2="70330"/>
                        <a14:foregroundMark x1="32150" y1="67963" x2="31000" y2="73795"/>
                        <a14:foregroundMark x1="33900" y1="82249" x2="32850" y2="90110"/>
                        <a14:foregroundMark x1="32850" y1="90110" x2="32500" y2="90110"/>
                        <a14:foregroundMark x1="37750" y1="82249" x2="39800" y2="89265"/>
                        <a14:foregroundMark x1="39800" y1="89265" x2="40350" y2="89772"/>
                        <a14:foregroundMark x1="39300" y1="69315" x2="39300" y2="69315"/>
                        <a14:foregroundMark x1="40350" y1="69738" x2="40350" y2="69738"/>
                        <a14:foregroundMark x1="33700" y1="63990" x2="33700" y2="63990"/>
                        <a14:foregroundMark x1="25450" y1="57312" x2="25200" y2="70076"/>
                        <a14:foregroundMark x1="28950" y1="62384" x2="28950" y2="62384"/>
                        <a14:foregroundMark x1="12300" y1="49197" x2="10050" y2="81150"/>
                        <a14:foregroundMark x1="6900" y1="47675" x2="6900" y2="47675"/>
                        <a14:foregroundMark x1="16550" y1="48183" x2="16550" y2="48183"/>
                        <a14:foregroundMark x1="24850" y1="40744" x2="24850" y2="40744"/>
                        <a14:foregroundMark x1="25650" y1="39814" x2="25650" y2="39814"/>
                        <a14:foregroundMark x1="26500" y1="41505" x2="26500" y2="41505"/>
                        <a14:foregroundMark x1="19950" y1="68555" x2="19950" y2="68555"/>
                        <a14:foregroundMark x1="21950" y1="80304" x2="21950" y2="80304"/>
                        <a14:foregroundMark x1="21800" y1="88166" x2="21800" y2="88166"/>
                        <a14:foregroundMark x1="13550" y1="89349" x2="13550" y2="89349"/>
                        <a14:foregroundMark x1="13200" y1="83855" x2="13200" y2="83855"/>
                        <a14:foregroundMark x1="9350" y1="89941" x2="9350" y2="89941"/>
                        <a14:foregroundMark x1="45350" y1="89518" x2="45350" y2="89518"/>
                        <a14:foregroundMark x1="59200" y1="88757" x2="59200" y2="88757"/>
                        <a14:foregroundMark x1="63950" y1="90955" x2="63950" y2="90955"/>
                        <a14:foregroundMark x1="63350" y1="85461" x2="63350" y2="85461"/>
                        <a14:foregroundMark x1="59050" y1="84869" x2="59050" y2="84869"/>
                        <a14:foregroundMark x1="51150" y1="77937" x2="51150" y2="77937"/>
                        <a14:foregroundMark x1="59650" y1="83432" x2="59650" y2="83432"/>
                        <a14:foregroundMark x1="73500" y1="45816" x2="74800" y2="65427"/>
                        <a14:foregroundMark x1="74800" y1="65427" x2="74100" y2="69315"/>
                        <a14:foregroundMark x1="70800" y1="69653" x2="70800" y2="69653"/>
                        <a14:foregroundMark x1="72000" y1="66103" x2="71850" y2="71090"/>
                        <a14:foregroundMark x1="77700" y1="71851" x2="77700" y2="71851"/>
                        <a14:foregroundMark x1="69350" y1="55959" x2="69350" y2="55959"/>
                        <a14:foregroundMark x1="68850" y1="55959" x2="68850" y2="55959"/>
                        <a14:foregroundMark x1="70800" y1="81150" x2="70500" y2="89349"/>
                        <a14:foregroundMark x1="75350" y1="82333" x2="77100" y2="89856"/>
                        <a14:foregroundMark x1="77100" y1="89856" x2="77350" y2="90363"/>
                        <a14:foregroundMark x1="84800" y1="80896" x2="84900" y2="90955"/>
                        <a14:foregroundMark x1="87700" y1="89941" x2="89100" y2="90110"/>
                        <a14:foregroundMark x1="90750" y1="71090" x2="92250" y2="73204"/>
                        <a14:foregroundMark x1="92750" y1="46492" x2="92750" y2="46492"/>
                        <a14:foregroundMark x1="59750" y1="64413" x2="57700" y2="71090"/>
                        <a14:foregroundMark x1="50800" y1="71429" x2="51700" y2="88673"/>
                        <a14:foregroundMark x1="51700" y1="88673" x2="52100" y2="90110"/>
                        <a14:foregroundMark x1="46600" y1="69653" x2="46850" y2="87405"/>
                        <a14:foregroundMark x1="27550" y1="90702" x2="27550" y2="90702"/>
                        <a14:foregroundMark x1="14150" y1="68555" x2="14150" y2="68555"/>
                        <a14:foregroundMark x1="7250" y1="59256" x2="7250" y2="59256"/>
                        <a14:foregroundMark x1="36700" y1="29163" x2="36700" y2="29163"/>
                        <a14:foregroundMark x1="35000" y1="27980" x2="35000" y2="27980"/>
                        <a14:foregroundMark x1="33600" y1="28149" x2="33600" y2="28149"/>
                        <a14:foregroundMark x1="33450" y1="27388" x2="33450" y2="27388"/>
                        <a14:foregroundMark x1="33900" y1="26796" x2="33900" y2="26796"/>
                        <a14:foregroundMark x1="65950" y1="71598" x2="65950" y2="71598"/>
                        <a14:foregroundMark x1="13200" y1="80389" x2="12650" y2="87236"/>
                        <a14:foregroundMark x1="12650" y1="87236" x2="13000" y2="88081"/>
                        <a14:foregroundMark x1="9800" y1="81741" x2="10450" y2="87405"/>
                        <a14:foregroundMark x1="22550" y1="86898" x2="21800" y2="89349"/>
                        <a14:foregroundMark x1="26850" y1="86982" x2="27400" y2="88504"/>
                        <a14:foregroundMark x1="26700" y1="87489" x2="27050" y2="88757"/>
                        <a14:foregroundMark x1="29100" y1="89011" x2="29100" y2="89011"/>
                        <a14:foregroundMark x1="29200" y1="89265" x2="29950" y2="91378"/>
                        <a14:foregroundMark x1="40800" y1="54861" x2="40800" y2="54861"/>
                        <a14:foregroundMark x1="41150" y1="55452" x2="41150" y2="55452"/>
                        <a14:foregroundMark x1="88700" y1="88081" x2="88700" y2="88081"/>
                        <a14:foregroundMark x1="32800" y1="29332" x2="32800" y2="29332"/>
                        <a14:foregroundMark x1="34700" y1="27303" x2="34700" y2="27303"/>
                        <a14:foregroundMark x1="34400" y1="26881" x2="34400" y2="26881"/>
                        <a14:backgroundMark x1="11550" y1="81403" x2="11800" y2="83516"/>
                        <a14:backgroundMark x1="42250" y1="56298" x2="42250" y2="56298"/>
                        <a14:backgroundMark x1="42138" y1="55452" x2="42050" y2="56636"/>
                        <a14:backgroundMark x1="42200" y1="54607" x2="42138" y2="55452"/>
                        <a14:backgroundMark x1="39700" y1="59087" x2="39700" y2="59087"/>
                        <a14:backgroundMark x1="39650" y1="59087" x2="41650" y2="57988"/>
                        <a14:backgroundMark x1="38950" y1="59763" x2="38950" y2="59763"/>
                        <a14:backgroundMark x1="30450" y1="52240" x2="30450" y2="52240"/>
                        <a14:backgroundMark x1="40050" y1="43872" x2="40050" y2="43872"/>
                        <a14:backgroundMark x1="40850" y1="43364" x2="40850" y2="43364"/>
                        <a14:backgroundMark x1="53550" y1="47844" x2="53550" y2="47844"/>
                        <a14:backgroundMark x1="49250" y1="71006" x2="49300" y2="82925"/>
                        <a14:backgroundMark x1="73300" y1="78614" x2="73650" y2="87828"/>
                        <a14:backgroundMark x1="82100" y1="58918" x2="82100" y2="58918"/>
                        <a14:backgroundMark x1="36300" y1="29755" x2="36300" y2="29755"/>
                        <a14:backgroundMark x1="34250" y1="26965" x2="34250" y2="26965"/>
                        <a14:backgroundMark x1="34400" y1="27557" x2="34400" y2="2755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3160" y="1710633"/>
            <a:ext cx="9265680" cy="5480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>
            <a:extLst>
              <a:ext uri="{FF2B5EF4-FFF2-40B4-BE49-F238E27FC236}">
                <a16:creationId xmlns="" xmlns:a16="http://schemas.microsoft.com/office/drawing/2014/main" id="{7E2FBD73-FAE1-7587-A889-8EB4ECE4293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17063" y="-130461"/>
            <a:ext cx="11174937" cy="36518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614218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3534" y="101296"/>
            <a:ext cx="11312648" cy="2566008"/>
          </a:xfrm>
          <a:prstGeom prst="rect">
            <a:avLst/>
          </a:prstGeom>
        </p:spPr>
      </p:pic>
      <p:sp>
        <p:nvSpPr>
          <p:cNvPr id="12" name="Title 1">
            <a:extLst>
              <a:ext uri="{FF2B5EF4-FFF2-40B4-BE49-F238E27FC236}">
                <a16:creationId xmlns="" xmlns:a16="http://schemas.microsoft.com/office/drawing/2014/main" id="{3AF47FBC-6C6A-4571-99CA-79A4E7CAE81D}"/>
              </a:ext>
            </a:extLst>
          </p:cNvPr>
          <p:cNvSpPr txBox="1">
            <a:spLocks/>
          </p:cNvSpPr>
          <p:nvPr/>
        </p:nvSpPr>
        <p:spPr>
          <a:xfrm>
            <a:off x="1190625" y="2400515"/>
            <a:ext cx="9944100" cy="1200329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355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Liên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hệ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: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Hương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Thảo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: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Zalo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0972.115.126</a:t>
            </a:r>
          </a:p>
          <a:p>
            <a:pPr marL="0" marR="0" lvl="0" indent="0" algn="ctr" defTabSz="914355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Link Facebook: 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  <a:hlinkClick r:id="rId4"/>
              </a:rPr>
              <a:t>https://www.facebook.com/huongthaoGADT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  <a:p>
            <a:pPr marL="0" marR="0" lvl="0" indent="0" algn="ctr" defTabSz="914355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Thầy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cô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 copy link FB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và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dán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vào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trình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duyệt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sẽ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ra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 nick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của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em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 ạ,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hoặc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gõ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tìm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kiếm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trên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 Facebook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với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tên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: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huongthaogadt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7E14EC30-9C2F-2CF3-A4FC-DD3563B74B0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17151" y="110773"/>
            <a:ext cx="8503200" cy="1983548"/>
          </a:xfrm>
          <a:prstGeom prst="rect">
            <a:avLst/>
          </a:prstGeom>
        </p:spPr>
      </p:pic>
      <p:pic>
        <p:nvPicPr>
          <p:cNvPr id="7" name="Picture 6" descr="Logo, company name&#10;&#10;Description automatically generated">
            <a:extLst>
              <a:ext uri="{FF2B5EF4-FFF2-40B4-BE49-F238E27FC236}">
                <a16:creationId xmlns="" xmlns:a16="http://schemas.microsoft.com/office/drawing/2014/main" id="{F0C1CCA4-F917-3D5D-8761-971EC051E3E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90380" y="-228480"/>
            <a:ext cx="1923810" cy="19238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0660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4">
            <a:extLst>
              <a:ext uri="{FF2B5EF4-FFF2-40B4-BE49-F238E27FC236}">
                <a16:creationId xmlns="" xmlns:a16="http://schemas.microsoft.com/office/drawing/2014/main" id="{1E7901AC-03B5-3AAD-8092-D80758BA796D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0" y="4892289"/>
            <a:ext cx="12196057" cy="2317251"/>
          </a:xfrm>
          <a:prstGeom prst="rect">
            <a:avLst/>
          </a:prstGeom>
        </p:spPr>
      </p:pic>
      <p:sp>
        <p:nvSpPr>
          <p:cNvPr id="6" name="Rectangle: Rounded Corners 5">
            <a:extLst>
              <a:ext uri="{FF2B5EF4-FFF2-40B4-BE49-F238E27FC236}">
                <a16:creationId xmlns="" xmlns:a16="http://schemas.microsoft.com/office/drawing/2014/main" id="{D4F0BA98-37C9-61FA-0D95-25BDFECCC33A}"/>
              </a:ext>
            </a:extLst>
          </p:cNvPr>
          <p:cNvSpPr/>
          <p:nvPr/>
        </p:nvSpPr>
        <p:spPr>
          <a:xfrm>
            <a:off x="4855029" y="2394857"/>
            <a:ext cx="3810001" cy="1817914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ea typeface="字魂59号-创粗黑"/>
              <a:cs typeface="+mn-cs"/>
            </a:endParaRPr>
          </a:p>
        </p:txBody>
      </p:sp>
      <p:grpSp>
        <p:nvGrpSpPr>
          <p:cNvPr id="5" name="Group 4">
            <a:extLst>
              <a:ext uri="{FF2B5EF4-FFF2-40B4-BE49-F238E27FC236}">
                <a16:creationId xmlns="" xmlns:a16="http://schemas.microsoft.com/office/drawing/2014/main" id="{9E4383CC-0145-104A-F6FE-AB25B8D30C2E}"/>
              </a:ext>
            </a:extLst>
          </p:cNvPr>
          <p:cNvGrpSpPr/>
          <p:nvPr/>
        </p:nvGrpSpPr>
        <p:grpSpPr>
          <a:xfrm>
            <a:off x="7966265" y="160543"/>
            <a:ext cx="3507280" cy="5941273"/>
            <a:chOff x="7966265" y="160543"/>
            <a:chExt cx="3507280" cy="5941273"/>
          </a:xfrm>
        </p:grpSpPr>
        <p:sp>
          <p:nvSpPr>
            <p:cNvPr id="4" name="TextBox 1">
              <a:extLst>
                <a:ext uri="{FF2B5EF4-FFF2-40B4-BE49-F238E27FC236}">
                  <a16:creationId xmlns="" xmlns:a16="http://schemas.microsoft.com/office/drawing/2014/main" id="{BDCC9EC3-D92F-5C86-D4EF-0A5A8430FDC2}"/>
                </a:ext>
              </a:extLst>
            </p:cNvPr>
            <p:cNvSpPr txBox="1"/>
            <p:nvPr/>
          </p:nvSpPr>
          <p:spPr>
            <a:xfrm>
              <a:off x="9094262" y="1884085"/>
              <a:ext cx="125128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SG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字魂59号-创粗黑"/>
                  <a:cs typeface="+mn-cs"/>
                </a:rPr>
                <a:t>Lê </a:t>
              </a:r>
              <a:r>
                <a:rPr kumimoji="0" lang="en-SG" sz="1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字魂59号-创粗黑"/>
                  <a:cs typeface="+mn-cs"/>
                </a:rPr>
                <a:t>Thị</a:t>
              </a:r>
              <a:r>
                <a:rPr kumimoji="0" lang="en-SG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字魂59号-创粗黑"/>
                  <a:cs typeface="+mn-cs"/>
                </a:rPr>
                <a:t> </a:t>
              </a:r>
              <a:r>
                <a:rPr kumimoji="0" lang="en-SG" sz="1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字魂59号-创粗黑"/>
                  <a:cs typeface="+mn-cs"/>
                </a:rPr>
                <a:t>Oanh</a:t>
              </a:r>
              <a:endParaRPr kumimoji="0" lang="en-SG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字魂59号-创粗黑"/>
                <a:cs typeface="+mn-cs"/>
              </a:endParaRPr>
            </a:p>
          </p:txBody>
        </p:sp>
        <p:pic>
          <p:nvPicPr>
            <p:cNvPr id="14" name="Picture 10">
              <a:extLst>
                <a:ext uri="{FF2B5EF4-FFF2-40B4-BE49-F238E27FC236}">
                  <a16:creationId xmlns="" xmlns:a16="http://schemas.microsoft.com/office/drawing/2014/main" id="{9C456C9A-C6B1-6AEE-78AA-F53E467ADA5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5"/>
                </a:ext>
              </a:extLst>
            </a:blip>
            <a:srcRect/>
            <a:stretch>
              <a:fillRect/>
            </a:stretch>
          </p:blipFill>
          <p:spPr>
            <a:xfrm>
              <a:off x="7966265" y="160543"/>
              <a:ext cx="3507280" cy="5941273"/>
            </a:xfrm>
            <a:prstGeom prst="rect">
              <a:avLst/>
            </a:prstGeom>
          </p:spPr>
        </p:pic>
      </p:grpSp>
      <p:pic>
        <p:nvPicPr>
          <p:cNvPr id="1030" name="Picture 6" descr="Student Cartoon Learning Education, Pupils discuss learning, child,  reading, people png | PNGWing">
            <a:extLst>
              <a:ext uri="{FF2B5EF4-FFF2-40B4-BE49-F238E27FC236}">
                <a16:creationId xmlns="" xmlns:a16="http://schemas.microsoft.com/office/drawing/2014/main" id="{66DB4FAA-47FF-2FB5-AA27-581325E259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5870" b="90000" l="7283" r="96196">
                        <a14:foregroundMark x1="45217" y1="7283" x2="45217" y2="7283"/>
                        <a14:foregroundMark x1="38587" y1="5978" x2="38587" y2="5978"/>
                        <a14:foregroundMark x1="42065" y1="6196" x2="42065" y2="6196"/>
                        <a14:foregroundMark x1="84348" y1="13587" x2="84348" y2="13587"/>
                        <a14:foregroundMark x1="92283" y1="20326" x2="92283" y2="20326"/>
                        <a14:foregroundMark x1="94348" y1="23043" x2="94348" y2="23043"/>
                        <a14:foregroundMark x1="96196" y1="26848" x2="96196" y2="26848"/>
                        <a14:foregroundMark x1="79457" y1="32935" x2="79457" y2="32935"/>
                        <a14:foregroundMark x1="78913" y1="24783" x2="78913" y2="24783"/>
                        <a14:foregroundMark x1="70000" y1="26304" x2="70000" y2="26304"/>
                        <a14:foregroundMark x1="68043" y1="26196" x2="68043" y2="26196"/>
                        <a14:foregroundMark x1="60109" y1="41630" x2="60109" y2="41630"/>
                        <a14:foregroundMark x1="78043" y1="28261" x2="78043" y2="28261"/>
                        <a14:foregroundMark x1="72826" y1="58913" x2="73152" y2="64891"/>
                        <a14:foregroundMark x1="80435" y1="21304" x2="78696" y2="31304"/>
                        <a14:foregroundMark x1="84239" y1="14674" x2="92717" y2="24130"/>
                        <a14:foregroundMark x1="61304" y1="41304" x2="63043" y2="44891"/>
                        <a14:foregroundMark x1="59565" y1="35217" x2="59565" y2="35217"/>
                        <a14:foregroundMark x1="58804" y1="34457" x2="58804" y2="34457"/>
                        <a14:foregroundMark x1="56957" y1="35543" x2="56957" y2="35543"/>
                        <a14:foregroundMark x1="55978" y1="37609" x2="55978" y2="37609"/>
                        <a14:foregroundMark x1="74022" y1="40109" x2="66087" y2="48261"/>
                        <a14:foregroundMark x1="74457" y1="76304" x2="68696" y2="86630"/>
                        <a14:foregroundMark x1="68696" y1="86630" x2="68696" y2="86848"/>
                        <a14:foregroundMark x1="74783" y1="84891" x2="76739" y2="87935"/>
                        <a14:foregroundMark x1="65000" y1="58696" x2="48696" y2="78043"/>
                        <a14:foregroundMark x1="37500" y1="75870" x2="44457" y2="79348"/>
                        <a14:foregroundMark x1="63478" y1="65870" x2="66413" y2="58370"/>
                        <a14:foregroundMark x1="66413" y1="58370" x2="66413" y2="58370"/>
                        <a14:foregroundMark x1="81413" y1="64022" x2="82717" y2="69565"/>
                        <a14:foregroundMark x1="53913" y1="51848" x2="66957" y2="56739"/>
                        <a14:foregroundMark x1="66957" y1="56739" x2="66848" y2="57391"/>
                        <a14:foregroundMark x1="65652" y1="55435" x2="67283" y2="56087"/>
                        <a14:foregroundMark x1="65761" y1="54348" x2="66957" y2="55326"/>
                        <a14:foregroundMark x1="47826" y1="40109" x2="52500" y2="50761"/>
                        <a14:foregroundMark x1="12935" y1="58696" x2="20217" y2="57174"/>
                        <a14:foregroundMark x1="20217" y1="57174" x2="20978" y2="56848"/>
                        <a14:foregroundMark x1="14348" y1="53587" x2="14348" y2="53587"/>
                        <a14:foregroundMark x1="7283" y1="90000" x2="10000" y2="86196"/>
                        <a14:foregroundMark x1="45652" y1="46522" x2="44348" y2="50543"/>
                        <a14:foregroundMark x1="58370" y1="33913" x2="58370" y2="33913"/>
                        <a14:foregroundMark x1="57660" y1="36196" x2="57975" y2="36494"/>
                        <a14:foregroundMark x1="56739" y1="35326" x2="57660" y2="36196"/>
                        <a14:foregroundMark x1="55761" y1="39348" x2="55761" y2="39348"/>
                        <a14:foregroundMark x1="57935" y1="38261" x2="57935" y2="38261"/>
                        <a14:foregroundMark x1="57283" y1="37935" x2="57283" y2="37935"/>
                        <a14:foregroundMark x1="56196" y1="37717" x2="56196" y2="37717"/>
                        <a14:foregroundMark x1="56739" y1="37826" x2="56739" y2="37826"/>
                        <a14:foregroundMark x1="9565" y1="56630" x2="11522" y2="55978"/>
                        <a14:backgroundMark x1="35870" y1="29022" x2="35870" y2="29022"/>
                        <a14:backgroundMark x1="56196" y1="38587" x2="56196" y2="38587"/>
                        <a14:backgroundMark x1="58261" y1="35435" x2="58261" y2="35435"/>
                        <a14:backgroundMark x1="59022" y1="36196" x2="59022" y2="36196"/>
                        <a14:backgroundMark x1="57174" y1="37065" x2="57174" y2="37065"/>
                        <a14:backgroundMark x1="57391" y1="39022" x2="57391" y2="39022"/>
                        <a14:backgroundMark x1="57391" y1="37174" x2="58152" y2="37500"/>
                        <a14:backgroundMark x1="84783" y1="45109" x2="84783" y2="45543"/>
                        <a14:backgroundMark x1="84565" y1="44674" x2="84565" y2="44674"/>
                        <a14:backgroundMark x1="84783" y1="44674" x2="84783" y2="45217"/>
                        <a14:backgroundMark x1="21087" y1="55000" x2="20978" y2="54457"/>
                        <a14:backgroundMark x1="17500" y1="49783" x2="17500" y2="4978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75956" y="3557110"/>
            <a:ext cx="3913780" cy="39137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15">
            <a:extLst>
              <a:ext uri="{FF2B5EF4-FFF2-40B4-BE49-F238E27FC236}">
                <a16:creationId xmlns="" xmlns:a16="http://schemas.microsoft.com/office/drawing/2014/main" id="{9E60C3EF-347C-95D3-6846-D1A9A05E2DC7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55601" b="97301" l="25541" r="47838">
                        <a14:foregroundMark x1="30135" y1="59244" x2="30135" y2="59244"/>
                        <a14:foregroundMark x1="32838" y1="57085" x2="32838" y2="57085"/>
                        <a14:foregroundMark x1="36892" y1="56545" x2="36892" y2="56545"/>
                        <a14:foregroundMark x1="32568" y1="55870" x2="32568" y2="55870"/>
                        <a14:foregroundMark x1="25946" y1="60594" x2="25946" y2="60594"/>
                        <a14:foregroundMark x1="25541" y1="60594" x2="25541" y2="60594"/>
                        <a14:foregroundMark x1="47838" y1="68286" x2="47838" y2="68286"/>
                        <a14:foregroundMark x1="37568" y1="78003" x2="37568" y2="78003"/>
                        <a14:foregroundMark x1="33243" y1="97301" x2="33243" y2="97301"/>
                        <a14:backgroundMark x1="35946" y1="67611" x2="35946" y2="67611"/>
                        <a14:backgroundMark x1="37432" y1="76113" x2="37432" y2="76113"/>
                        <a14:backgroundMark x1="39730" y1="73009" x2="39730" y2="73009"/>
                        <a14:backgroundMark x1="34189" y1="78677" x2="34189" y2="78677"/>
                        <a14:backgroundMark x1="32973" y1="78812" x2="32973" y2="78812"/>
                        <a14:backgroundMark x1="36216" y1="78947" x2="36216" y2="7894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2979" t="54445" r="50000"/>
          <a:stretch/>
        </p:blipFill>
        <p:spPr>
          <a:xfrm>
            <a:off x="153806" y="4255751"/>
            <a:ext cx="1541401" cy="2602249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4001B662-C1DE-6472-2D85-405ECCDF0B74}"/>
              </a:ext>
            </a:extLst>
          </p:cNvPr>
          <p:cNvSpPr txBox="1"/>
          <p:nvPr/>
        </p:nvSpPr>
        <p:spPr>
          <a:xfrm>
            <a:off x="648395" y="113089"/>
            <a:ext cx="798125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Thứ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……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ngày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……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tháng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……..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năm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.. </a:t>
            </a:r>
            <a:endParaRPr kumimoji="0" lang="vi-VN" sz="3600" b="0" i="0" u="none" strike="noStrike" kern="1200" cap="none" spc="0" normalizeH="0" baseline="0" noProof="0" dirty="0">
              <a:ln>
                <a:noFill/>
              </a:ln>
              <a:solidFill>
                <a:srgbClr val="4472C4">
                  <a:lumMod val="50000"/>
                </a:srgbClr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="" xmlns:a16="http://schemas.microsoft.com/office/drawing/2014/main" id="{C48961E3-47CE-530D-15C8-963AD8AF1313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701322" y="1200884"/>
            <a:ext cx="5169856" cy="646232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="" xmlns:a16="http://schemas.microsoft.com/office/drawing/2014/main" id="{2D2B7A59-10AC-9C2E-0A9B-0FD359431B87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780012" y="1894228"/>
            <a:ext cx="6364776" cy="2383743"/>
          </a:xfrm>
          <a:prstGeom prst="rect">
            <a:avLst/>
          </a:prstGeom>
        </p:spPr>
      </p:pic>
      <p:pic>
        <p:nvPicPr>
          <p:cNvPr id="18" name="Picture 17" descr="A pink background with white leaves and black text&#10;&#10;Description automatically generated">
            <a:extLst>
              <a:ext uri="{FF2B5EF4-FFF2-40B4-BE49-F238E27FC236}">
                <a16:creationId xmlns="" xmlns:a16="http://schemas.microsoft.com/office/drawing/2014/main" id="{A187168B-8D2E-9F4E-1DAE-3A2A5D81ECBB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962150" y="247650"/>
            <a:ext cx="1857374" cy="1857374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5009773" y="3244334"/>
            <a:ext cx="416024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HDTN- </a:t>
            </a:r>
            <a:r>
              <a:rPr lang="en-US" dirty="0" err="1"/>
              <a:t>Tuần</a:t>
            </a:r>
            <a:r>
              <a:rPr lang="en-US" dirty="0"/>
              <a:t> 3.pptxHDTN- </a:t>
            </a:r>
            <a:r>
              <a:rPr lang="en-US" dirty="0" err="1"/>
              <a:t>Tuần</a:t>
            </a:r>
            <a:r>
              <a:rPr lang="en-US" dirty="0"/>
              <a:t> 3.pptx</a:t>
            </a:r>
          </a:p>
        </p:txBody>
      </p:sp>
    </p:spTree>
    <p:extLst>
      <p:ext uri="{BB962C8B-B14F-4D97-AF65-F5344CB8AC3E}">
        <p14:creationId xmlns:p14="http://schemas.microsoft.com/office/powerpoint/2010/main" val="306173247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>
            <a:lum/>
          </a:blip>
          <a:srcRect/>
          <a:stretch>
            <a:fillRect t="-21000" b="-2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6" name="Picture 8">
            <a:extLst>
              <a:ext uri="{FF2B5EF4-FFF2-40B4-BE49-F238E27FC236}">
                <a16:creationId xmlns="" xmlns:a16="http://schemas.microsoft.com/office/drawing/2014/main" id="{021CB6D5-F1B0-0B05-91DF-E724436AF1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9869" b="91292" l="9904" r="89936">
                        <a14:foregroundMark x1="34984" y1="27721" x2="40415" y2="36430"/>
                        <a14:foregroundMark x1="40415" y1="36430" x2="40415" y2="36430"/>
                        <a14:foregroundMark x1="49681" y1="28302" x2="53994" y2="35269"/>
                        <a14:foregroundMark x1="42971" y1="46880" x2="41054" y2="56604"/>
                        <a14:foregroundMark x1="41054" y1="56604" x2="41693" y2="56749"/>
                        <a14:foregroundMark x1="27157" y1="49347" x2="27157" y2="49347"/>
                        <a14:foregroundMark x1="23163" y1="47750" x2="29553" y2="52975"/>
                        <a14:foregroundMark x1="27476" y1="50218" x2="30351" y2="53266"/>
                        <a14:foregroundMark x1="20767" y1="49927" x2="20767" y2="49927"/>
                        <a14:foregroundMark x1="20767" y1="49927" x2="22364" y2="50363"/>
                        <a14:foregroundMark x1="29712" y1="50798" x2="31629" y2="51959"/>
                        <a14:foregroundMark x1="37859" y1="46299" x2="36741" y2="50363"/>
                        <a14:foregroundMark x1="48722" y1="46734" x2="53355" y2="52395"/>
                        <a14:foregroundMark x1="35304" y1="87663" x2="29872" y2="91292"/>
                        <a14:foregroundMark x1="48562" y1="87954" x2="51438" y2="9056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15781" y="2630763"/>
            <a:ext cx="3953071" cy="43509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Premium Vector | Happy cute kid girl ready to go to school | Cute kids, Kids  cartoon characters, Cute bear drawings">
            <a:extLst>
              <a:ext uri="{FF2B5EF4-FFF2-40B4-BE49-F238E27FC236}">
                <a16:creationId xmlns="" xmlns:a16="http://schemas.microsoft.com/office/drawing/2014/main" id="{233EEDF7-B4EA-F6F2-4C21-22B6F4B755C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90000" l="10000" r="90000">
                        <a14:foregroundMark x1="42812" y1="25399" x2="45048" y2="33546"/>
                        <a14:foregroundMark x1="54153" y1="24920" x2="57508" y2="33546"/>
                        <a14:foregroundMark x1="58786" y1="23003" x2="55751" y2="29712"/>
                        <a14:foregroundMark x1="38658" y1="88818" x2="38658" y2="88818"/>
                        <a14:foregroundMark x1="57987" y1="89936" x2="57987" y2="8993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43770" y="2839268"/>
            <a:ext cx="4117612" cy="41176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DE0BABDC-0DB4-8922-7E0D-1D40ECDCD150}"/>
              </a:ext>
            </a:extLst>
          </p:cNvPr>
          <p:cNvSpPr txBox="1"/>
          <p:nvPr/>
        </p:nvSpPr>
        <p:spPr>
          <a:xfrm>
            <a:off x="1657350" y="1266825"/>
            <a:ext cx="7629525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800" dirty="0">
                <a:solidFill>
                  <a:srgbClr val="FFFF00"/>
                </a:solidFill>
                <a:latin typeface="Coiny" panose="02000903060500060000" pitchFamily="2" charset="0"/>
              </a:rPr>
              <a:t>THỰC HÀNH</a:t>
            </a:r>
          </a:p>
        </p:txBody>
      </p:sp>
      <p:pic>
        <p:nvPicPr>
          <p:cNvPr id="4" name="Picture 3" descr="A pink background with white leaves and black text&#10;&#10;Description automatically generated">
            <a:extLst>
              <a:ext uri="{FF2B5EF4-FFF2-40B4-BE49-F238E27FC236}">
                <a16:creationId xmlns="" xmlns:a16="http://schemas.microsoft.com/office/drawing/2014/main" id="{FF3B4A67-C66D-117A-98B0-E841B48AD086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962150" y="247650"/>
            <a:ext cx="1857374" cy="18573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9948216"/>
      </p:ext>
    </p:extLst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 t="-39000" b="-3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Bright funny kids holding blank banner for your text. Download a Free  Preview or High Quality Adobe Illustrator Ai, EPS, PDF and… | Blank banner,  Kids, Kids clipart">
            <a:extLst>
              <a:ext uri="{FF2B5EF4-FFF2-40B4-BE49-F238E27FC236}">
                <a16:creationId xmlns="" xmlns:a16="http://schemas.microsoft.com/office/drawing/2014/main" id="{BD20188C-9DDB-1958-92F8-6B509C05C10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8590" b="78077" l="4700" r="96400">
                        <a14:foregroundMark x1="7100" y1="43846" x2="7100" y2="43846"/>
                        <a14:foregroundMark x1="4700" y1="49872" x2="4700" y2="49872"/>
                        <a14:foregroundMark x1="13200" y1="66410" x2="13200" y2="66410"/>
                        <a14:foregroundMark x1="91884" y1="54687" x2="92423" y2="57165"/>
                        <a14:foregroundMark x1="89500" y1="43718" x2="91203" y2="51554"/>
                        <a14:foregroundMark x1="86500" y1="62949" x2="87600" y2="69103"/>
                        <a14:foregroundMark x1="95900" y1="53590" x2="96400" y2="53718"/>
                        <a14:foregroundMark x1="56500" y1="39744" x2="58600" y2="53590"/>
                        <a14:foregroundMark x1="52100" y1="43205" x2="55800" y2="57692"/>
                        <a14:foregroundMark x1="44500" y1="37436" x2="41600" y2="47564"/>
                        <a14:foregroundMark x1="19474" y1="44487" x2="19500" y2="44744"/>
                        <a14:foregroundMark x1="18700" y1="36795" x2="19474" y2="44487"/>
                        <a14:foregroundMark x1="18700" y1="53077" x2="19600" y2="60641"/>
                        <a14:foregroundMark x1="19600" y1="60641" x2="24200" y2="69744"/>
                        <a14:foregroundMark x1="24200" y1="69744" x2="72600" y2="75641"/>
                        <a14:foregroundMark x1="72600" y1="75641" x2="77800" y2="64872"/>
                        <a14:foregroundMark x1="77800" y1="64872" x2="77900" y2="44359"/>
                        <a14:foregroundMark x1="77900" y1="44359" x2="54400" y2="41923"/>
                        <a14:foregroundMark x1="54400" y1="41923" x2="36000" y2="46410"/>
                        <a14:foregroundMark x1="36000" y1="46410" x2="29900" y2="39359"/>
                        <a14:foregroundMark x1="29900" y1="39359" x2="19800" y2="50256"/>
                        <a14:foregroundMark x1="19473" y1="52564" x2="19200" y2="54487"/>
                        <a14:foregroundMark x1="19800" y1="50256" x2="19473" y2="52564"/>
                        <a14:backgroundMark x1="30000" y1="24487" x2="30700" y2="26923"/>
                        <a14:backgroundMark x1="45000" y1="24487" x2="45200" y2="28333"/>
                        <a14:backgroundMark x1="31900" y1="31154" x2="32100" y2="32692"/>
                        <a14:backgroundMark x1="57300" y1="24487" x2="57300" y2="24487"/>
                        <a14:backgroundMark x1="59500" y1="30513" x2="59400" y2="31538"/>
                        <a14:backgroundMark x1="57200" y1="30256" x2="58100" y2="32821"/>
                        <a14:backgroundMark x1="68300" y1="28846" x2="70000" y2="32308"/>
                        <a14:backgroundMark x1="72000" y1="25513" x2="73100" y2="27179"/>
                        <a14:backgroundMark x1="16000" y1="59615" x2="16000" y2="59615"/>
                        <a14:backgroundMark x1="91300" y1="52949" x2="91500" y2="53718"/>
                        <a14:backgroundMark x1="91000" y1="53077" x2="91900" y2="53333"/>
                        <a14:backgroundMark x1="91200" y1="52436" x2="92200" y2="53462"/>
                        <a14:backgroundMark x1="91500" y1="52308" x2="91200" y2="52308"/>
                        <a14:backgroundMark x1="91900" y1="53846" x2="91500" y2="54231"/>
                        <a14:backgroundMark x1="91200" y1="51923" x2="91100" y2="51923"/>
                        <a14:backgroundMark x1="91400" y1="52179" x2="92200" y2="51923"/>
                        <a14:backgroundMark x1="91100" y1="51795" x2="91900" y2="51538"/>
                        <a14:backgroundMark x1="92600" y1="58205" x2="91600" y2="59359"/>
                        <a14:backgroundMark x1="92400" y1="58333" x2="93200" y2="58205"/>
                        <a14:backgroundMark x1="92100" y1="57949" x2="93000" y2="57564"/>
                        <a14:backgroundMark x1="41700" y1="29615" x2="43100" y2="32436"/>
                        <a14:backgroundMark x1="18400" y1="44487" x2="18400" y2="44487"/>
                        <a14:backgroundMark x1="17400" y1="52564" x2="17400" y2="5256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12853"/>
          <a:stretch/>
        </p:blipFill>
        <p:spPr bwMode="auto">
          <a:xfrm>
            <a:off x="-92459" y="-859970"/>
            <a:ext cx="12376918" cy="84139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D9D66D5A-A683-E4B4-7DA3-F94D67C82F9D}"/>
              </a:ext>
            </a:extLst>
          </p:cNvPr>
          <p:cNvSpPr txBox="1"/>
          <p:nvPr/>
        </p:nvSpPr>
        <p:spPr>
          <a:xfrm>
            <a:off x="3037114" y="3964410"/>
            <a:ext cx="6662057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字魂59号-创粗黑"/>
                <a:cs typeface="Calibri" panose="020F0502020204030204" pitchFamily="34" charset="0"/>
              </a:rPr>
              <a:t>Hoạt</a:t>
            </a: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字魂59号-创粗黑"/>
                <a:cs typeface="Calibri" panose="020F0502020204030204" pitchFamily="34" charset="0"/>
              </a:rPr>
              <a:t> </a:t>
            </a:r>
            <a:r>
              <a:rPr kumimoji="0" lang="en-US" sz="5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字魂59号-创粗黑"/>
                <a:cs typeface="Calibri" panose="020F0502020204030204" pitchFamily="34" charset="0"/>
              </a:rPr>
              <a:t>động</a:t>
            </a: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字魂59号-创粗黑"/>
                <a:cs typeface="Calibri" panose="020F0502020204030204" pitchFamily="34" charset="0"/>
              </a:rPr>
              <a:t> 3: </a:t>
            </a:r>
            <a:r>
              <a:rPr kumimoji="0" lang="en-US" sz="5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字魂59号-创粗黑"/>
                <a:cs typeface="Calibri" panose="020F0502020204030204" pitchFamily="34" charset="0"/>
              </a:rPr>
              <a:t>Sắm</a:t>
            </a: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字魂59号-创粗黑"/>
                <a:cs typeface="Calibri" panose="020F0502020204030204" pitchFamily="34" charset="0"/>
              </a:rPr>
              <a:t> </a:t>
            </a:r>
            <a:r>
              <a:rPr kumimoji="0" lang="en-US" sz="5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字魂59号-创粗黑"/>
                <a:cs typeface="Calibri" panose="020F0502020204030204" pitchFamily="34" charset="0"/>
              </a:rPr>
              <a:t>vai</a:t>
            </a: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字魂59号-创粗黑"/>
                <a:cs typeface="Calibri" panose="020F0502020204030204" pitchFamily="34" charset="0"/>
              </a:rPr>
              <a:t> </a:t>
            </a:r>
            <a:r>
              <a:rPr kumimoji="0" lang="en-US" sz="5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字魂59号-创粗黑"/>
                <a:cs typeface="Calibri" panose="020F0502020204030204" pitchFamily="34" charset="0"/>
              </a:rPr>
              <a:t>xử</a:t>
            </a: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字魂59号-创粗黑"/>
                <a:cs typeface="Calibri" panose="020F0502020204030204" pitchFamily="34" charset="0"/>
              </a:rPr>
              <a:t> </a:t>
            </a:r>
            <a:r>
              <a:rPr kumimoji="0" lang="en-US" sz="5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字魂59号-创粗黑"/>
                <a:cs typeface="Calibri" panose="020F0502020204030204" pitchFamily="34" charset="0"/>
              </a:rPr>
              <a:t>lí</a:t>
            </a: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字魂59号-创粗黑"/>
                <a:cs typeface="Calibri" panose="020F0502020204030204" pitchFamily="34" charset="0"/>
              </a:rPr>
              <a:t> </a:t>
            </a:r>
            <a:r>
              <a:rPr kumimoji="0" lang="en-US" sz="5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字魂59号-创粗黑"/>
                <a:cs typeface="Calibri" panose="020F0502020204030204" pitchFamily="34" charset="0"/>
              </a:rPr>
              <a:t>tình</a:t>
            </a: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字魂59号-创粗黑"/>
                <a:cs typeface="Calibri" panose="020F0502020204030204" pitchFamily="34" charset="0"/>
              </a:rPr>
              <a:t> </a:t>
            </a:r>
            <a:r>
              <a:rPr kumimoji="0" lang="en-US" sz="5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字魂59号-创粗黑"/>
                <a:cs typeface="Calibri" panose="020F0502020204030204" pitchFamily="34" charset="0"/>
              </a:rPr>
              <a:t>huống</a:t>
            </a:r>
            <a:endParaRPr kumimoji="0" lang="en-US" sz="5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 pitchFamily="34" charset="0"/>
              <a:ea typeface="字魂59号-创粗黑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2058087"/>
      </p:ext>
    </p:extLst>
  </p:cSld>
  <p:clrMapOvr>
    <a:masterClrMapping/>
  </p:clrMapOvr>
  <p:transition spd="slow"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: Rounded Corners 17">
            <a:extLst>
              <a:ext uri="{FF2B5EF4-FFF2-40B4-BE49-F238E27FC236}">
                <a16:creationId xmlns="" xmlns:a16="http://schemas.microsoft.com/office/drawing/2014/main" id="{E50F7BA3-FDEF-27E2-D319-6C6546849F0E}"/>
              </a:ext>
            </a:extLst>
          </p:cNvPr>
          <p:cNvSpPr/>
          <p:nvPr/>
        </p:nvSpPr>
        <p:spPr>
          <a:xfrm>
            <a:off x="438151" y="314325"/>
            <a:ext cx="11287124" cy="6259713"/>
          </a:xfrm>
          <a:prstGeom prst="roundRect">
            <a:avLst/>
          </a:prstGeom>
          <a:solidFill>
            <a:schemeClr val="lt1">
              <a:alpha val="80000"/>
            </a:schemeClr>
          </a:solidFill>
          <a:ln w="38100">
            <a:solidFill>
              <a:srgbClr val="F76B6C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字魂59号-创粗黑"/>
              <a:cs typeface="+mn-cs"/>
            </a:endParaRPr>
          </a:p>
        </p:txBody>
      </p:sp>
      <p:pic>
        <p:nvPicPr>
          <p:cNvPr id="1028" name="Picture 4" descr="40,615 Cartoon Classroom Stock Vector Illustration and Royalty Free Cartoon  Classroom Clipart">
            <a:extLst>
              <a:ext uri="{FF2B5EF4-FFF2-40B4-BE49-F238E27FC236}">
                <a16:creationId xmlns="" xmlns:a16="http://schemas.microsoft.com/office/drawing/2014/main" id="{97DD39BA-F7C9-129A-F2C3-CF4C7C71CB1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4000" r="93111">
                        <a14:foregroundMark x1="8222" y1="73056" x2="8222" y2="73056"/>
                        <a14:foregroundMark x1="4000" y1="75556" x2="4000" y2="75556"/>
                        <a14:foregroundMark x1="60889" y1="29444" x2="62222" y2="49444"/>
                        <a14:foregroundMark x1="67778" y1="25000" x2="67778" y2="25000"/>
                        <a14:foregroundMark x1="69111" y1="21667" x2="69111" y2="21667"/>
                        <a14:foregroundMark x1="93111" y1="76667" x2="93111" y2="76667"/>
                        <a14:foregroundMark x1="39778" y1="71389" x2="41111" y2="65278"/>
                        <a14:foregroundMark x1="63778" y1="25556" x2="74000" y2="33889"/>
                        <a14:foregroundMark x1="74000" y1="33889" x2="73778" y2="3416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8785"/>
          <a:stretch/>
        </p:blipFill>
        <p:spPr bwMode="auto">
          <a:xfrm>
            <a:off x="3390653" y="2838374"/>
            <a:ext cx="2176117" cy="3352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8" name="Group 27">
            <a:extLst>
              <a:ext uri="{FF2B5EF4-FFF2-40B4-BE49-F238E27FC236}">
                <a16:creationId xmlns="" xmlns:a16="http://schemas.microsoft.com/office/drawing/2014/main" id="{59A2F563-468B-2DB9-3318-3FDAFDC6C131}"/>
              </a:ext>
            </a:extLst>
          </p:cNvPr>
          <p:cNvGrpSpPr/>
          <p:nvPr/>
        </p:nvGrpSpPr>
        <p:grpSpPr>
          <a:xfrm>
            <a:off x="628650" y="1466851"/>
            <a:ext cx="5276850" cy="2500448"/>
            <a:chOff x="986397" y="1380650"/>
            <a:chExt cx="3563197" cy="2663907"/>
          </a:xfrm>
        </p:grpSpPr>
        <p:sp>
          <p:nvSpPr>
            <p:cNvPr id="5" name="Speech Bubble: Oval 4">
              <a:extLst>
                <a:ext uri="{FF2B5EF4-FFF2-40B4-BE49-F238E27FC236}">
                  <a16:creationId xmlns="" xmlns:a16="http://schemas.microsoft.com/office/drawing/2014/main" id="{D17FB350-B5A5-D275-5776-4C2F6BF75AB7}"/>
                </a:ext>
              </a:extLst>
            </p:cNvPr>
            <p:cNvSpPr/>
            <p:nvPr/>
          </p:nvSpPr>
          <p:spPr>
            <a:xfrm>
              <a:off x="1064952" y="1459825"/>
              <a:ext cx="3398013" cy="1753386"/>
            </a:xfrm>
            <a:prstGeom prst="wedgeRoundRectCallout">
              <a:avLst/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字魂59号-创粗黑"/>
                <a:cs typeface="+mn-cs"/>
              </a:endParaRPr>
            </a:p>
          </p:txBody>
        </p:sp>
        <p:sp>
          <p:nvSpPr>
            <p:cNvPr id="15" name="TextBox 14">
              <a:extLst>
                <a:ext uri="{FF2B5EF4-FFF2-40B4-BE49-F238E27FC236}">
                  <a16:creationId xmlns="" xmlns:a16="http://schemas.microsoft.com/office/drawing/2014/main" id="{E5FB8A5A-B3BF-E867-3CCC-9D8A0A0629CF}"/>
                </a:ext>
              </a:extLst>
            </p:cNvPr>
            <p:cNvSpPr txBox="1"/>
            <p:nvPr/>
          </p:nvSpPr>
          <p:spPr>
            <a:xfrm>
              <a:off x="986397" y="1380650"/>
              <a:ext cx="3563197" cy="2663907"/>
            </a:xfrm>
            <a:prstGeom prst="wedgeRoundRectCallou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algn="ctr">
                <a:lnSpc>
                  <a:spcPct val="115000"/>
                </a:lnSpc>
                <a:spcBef>
                  <a:spcPts val="0"/>
                </a:spcBef>
                <a:spcAft>
                  <a:spcPts val="1000"/>
                </a:spcAft>
              </a:pPr>
              <a:r>
                <a:rPr lang="en-US" sz="2800" b="1" dirty="0" err="1"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Calibri" panose="020F0502020204030204" pitchFamily="34" charset="0"/>
                </a:rPr>
                <a:t>Cùng</a:t>
              </a:r>
              <a:r>
                <a:rPr lang="en-US" sz="2800" b="1" dirty="0"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Calibri" panose="020F0502020204030204" pitchFamily="34" charset="0"/>
                </a:rPr>
                <a:t> </a:t>
              </a:r>
              <a:r>
                <a:rPr lang="en-US" sz="2800" b="1" dirty="0" err="1"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Calibri" panose="020F0502020204030204" pitchFamily="34" charset="0"/>
                </a:rPr>
                <a:t>bạn</a:t>
              </a:r>
              <a:r>
                <a:rPr lang="en-US" sz="2800" b="1" dirty="0"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Calibri" panose="020F0502020204030204" pitchFamily="34" charset="0"/>
                </a:rPr>
                <a:t> </a:t>
              </a:r>
              <a:r>
                <a:rPr lang="en-US" sz="2800" b="1" dirty="0" err="1"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Calibri" panose="020F0502020204030204" pitchFamily="34" charset="0"/>
                </a:rPr>
                <a:t>bên</a:t>
              </a:r>
              <a:r>
                <a:rPr lang="en-US" sz="2800" b="1" dirty="0"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Calibri" panose="020F0502020204030204" pitchFamily="34" charset="0"/>
                </a:rPr>
                <a:t> </a:t>
              </a:r>
              <a:r>
                <a:rPr lang="en-US" sz="2800" b="1" dirty="0" err="1"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Calibri" panose="020F0502020204030204" pitchFamily="34" charset="0"/>
                </a:rPr>
                <a:t>cạnh</a:t>
              </a:r>
              <a:r>
                <a:rPr lang="en-US" sz="2800" b="1" dirty="0"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Calibri" panose="020F0502020204030204" pitchFamily="34" charset="0"/>
                </a:rPr>
                <a:t> </a:t>
              </a:r>
              <a:r>
                <a:rPr lang="en-US" sz="2800" b="1" dirty="0" err="1"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Calibri" panose="020F0502020204030204" pitchFamily="34" charset="0"/>
                </a:rPr>
                <a:t>mỗi</a:t>
              </a:r>
              <a:r>
                <a:rPr lang="en-US" sz="2800" b="1" dirty="0"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Calibri" panose="020F0502020204030204" pitchFamily="34" charset="0"/>
                </a:rPr>
                <a:t> </a:t>
              </a:r>
              <a:r>
                <a:rPr lang="en-US" sz="2800" b="1" dirty="0" err="1"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Calibri" panose="020F0502020204030204" pitchFamily="34" charset="0"/>
                </a:rPr>
                <a:t>người</a:t>
              </a:r>
              <a:r>
                <a:rPr lang="en-US" sz="2800" b="1" dirty="0"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Calibri" panose="020F0502020204030204" pitchFamily="34" charset="0"/>
                </a:rPr>
                <a:t> </a:t>
              </a:r>
              <a:r>
                <a:rPr lang="en-US" sz="2800" b="1" dirty="0" err="1"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Calibri" panose="020F0502020204030204" pitchFamily="34" charset="0"/>
                </a:rPr>
                <a:t>sắm</a:t>
              </a:r>
              <a:r>
                <a:rPr lang="en-US" sz="2800" b="1" dirty="0"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Calibri" panose="020F0502020204030204" pitchFamily="34" charset="0"/>
                </a:rPr>
                <a:t> </a:t>
              </a:r>
              <a:r>
                <a:rPr lang="en-US" sz="2800" b="1" dirty="0" err="1"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Calibri" panose="020F0502020204030204" pitchFamily="34" charset="0"/>
                </a:rPr>
                <a:t>vai</a:t>
              </a:r>
              <a:r>
                <a:rPr lang="en-US" sz="2800" b="1" dirty="0"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Calibri" panose="020F0502020204030204" pitchFamily="34" charset="0"/>
                </a:rPr>
                <a:t> </a:t>
              </a:r>
              <a:r>
                <a:rPr lang="en-US" sz="2800" b="1" dirty="0" err="1"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Calibri" panose="020F0502020204030204" pitchFamily="34" charset="0"/>
                </a:rPr>
                <a:t>một</a:t>
              </a:r>
              <a:r>
                <a:rPr lang="en-US" sz="2800" b="1" dirty="0"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Calibri" panose="020F0502020204030204" pitchFamily="34" charset="0"/>
                </a:rPr>
                <a:t> </a:t>
              </a:r>
              <a:r>
                <a:rPr lang="en-US" sz="2800" b="1" dirty="0" err="1"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Calibri" panose="020F0502020204030204" pitchFamily="34" charset="0"/>
                </a:rPr>
                <a:t>tình</a:t>
              </a:r>
              <a:r>
                <a:rPr lang="en-US" sz="2800" b="1" dirty="0"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Calibri" panose="020F0502020204030204" pitchFamily="34" charset="0"/>
                </a:rPr>
                <a:t> </a:t>
              </a:r>
              <a:r>
                <a:rPr lang="en-US" sz="2800" b="1" dirty="0" err="1"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Calibri" panose="020F0502020204030204" pitchFamily="34" charset="0"/>
                </a:rPr>
                <a:t>huống</a:t>
              </a:r>
              <a:r>
                <a:rPr lang="en-US" sz="2800" b="1" dirty="0"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Calibri" panose="020F0502020204030204" pitchFamily="34" charset="0"/>
                </a:rPr>
                <a:t> </a:t>
              </a:r>
              <a:r>
                <a:rPr lang="en-US" sz="2800" b="1" dirty="0" err="1"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Calibri" panose="020F0502020204030204" pitchFamily="34" charset="0"/>
                </a:rPr>
                <a:t>theo</a:t>
              </a:r>
              <a:r>
                <a:rPr lang="en-US" sz="2800" b="1" dirty="0"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Calibri" panose="020F0502020204030204" pitchFamily="34" charset="0"/>
                </a:rPr>
                <a:t> </a:t>
              </a:r>
              <a:r>
                <a:rPr lang="en-US" sz="2800" b="1" dirty="0" err="1"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Calibri" panose="020F0502020204030204" pitchFamily="34" charset="0"/>
                </a:rPr>
                <a:t>các</a:t>
              </a:r>
              <a:r>
                <a:rPr lang="en-US" sz="2800" b="1" dirty="0"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Calibri" panose="020F0502020204030204" pitchFamily="34" charset="0"/>
                </a:rPr>
                <a:t> </a:t>
              </a:r>
              <a:r>
                <a:rPr lang="en-US" sz="2800" b="1" dirty="0" err="1"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Calibri" panose="020F0502020204030204" pitchFamily="34" charset="0"/>
                </a:rPr>
                <a:t>bước</a:t>
              </a:r>
              <a:r>
                <a:rPr lang="en-US" sz="2800" b="1" dirty="0"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Calibri" panose="020F0502020204030204" pitchFamily="34" charset="0"/>
                </a:rPr>
                <a:t> </a:t>
              </a:r>
              <a:r>
                <a:rPr lang="en-US" sz="2800" b="1" dirty="0" err="1"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Calibri" panose="020F0502020204030204" pitchFamily="34" charset="0"/>
                </a:rPr>
                <a:t>đã</a:t>
              </a:r>
              <a:r>
                <a:rPr lang="en-US" sz="2800" b="1" dirty="0"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Calibri" panose="020F0502020204030204" pitchFamily="34" charset="0"/>
                </a:rPr>
                <a:t> </a:t>
              </a:r>
              <a:r>
                <a:rPr lang="en-US" sz="2800" b="1" dirty="0" err="1"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Calibri" panose="020F0502020204030204" pitchFamily="34" charset="0"/>
                </a:rPr>
                <a:t>học</a:t>
              </a:r>
              <a:r>
                <a:rPr lang="en-US" sz="2800" b="1" dirty="0"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Calibri" panose="020F0502020204030204" pitchFamily="34" charset="0"/>
                </a:rPr>
                <a:t> </a:t>
              </a:r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="" xmlns:a16="http://schemas.microsoft.com/office/drawing/2014/main" id="{091CF2C9-D363-6D5E-6398-86859C9886D9}"/>
              </a:ext>
            </a:extLst>
          </p:cNvPr>
          <p:cNvGrpSpPr/>
          <p:nvPr/>
        </p:nvGrpSpPr>
        <p:grpSpPr>
          <a:xfrm>
            <a:off x="1031889" y="2911532"/>
            <a:ext cx="2442634" cy="3279642"/>
            <a:chOff x="3763235" y="2341266"/>
            <a:chExt cx="2924038" cy="4167826"/>
          </a:xfrm>
        </p:grpSpPr>
        <p:pic>
          <p:nvPicPr>
            <p:cNvPr id="27" name="Picture 4" descr="40,615 Cartoon Classroom Stock Vector Illustration and Royalty Free Cartoon  Classroom Clipart">
              <a:extLst>
                <a:ext uri="{FF2B5EF4-FFF2-40B4-BE49-F238E27FC236}">
                  <a16:creationId xmlns="" xmlns:a16="http://schemas.microsoft.com/office/drawing/2014/main" id="{8EC7EB40-41FD-1D1A-04AF-8D8CE8CADC46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10000" b="90000" l="4000" r="93111">
                          <a14:foregroundMark x1="8222" y1="73056" x2="8222" y2="73056"/>
                          <a14:foregroundMark x1="4000" y1="75556" x2="4000" y2="75556"/>
                          <a14:foregroundMark x1="60889" y1="29444" x2="62222" y2="49444"/>
                          <a14:foregroundMark x1="67778" y1="25000" x2="67778" y2="25000"/>
                          <a14:foregroundMark x1="69111" y1="21667" x2="69111" y2="21667"/>
                          <a14:foregroundMark x1="93111" y1="76667" x2="93111" y2="76667"/>
                          <a14:foregroundMark x1="39778" y1="71389" x2="41111" y2="65278"/>
                          <a14:foregroundMark x1="63778" y1="25556" x2="74000" y2="33889"/>
                          <a14:foregroundMark x1="74000" y1="33889" x2="73778" y2="34167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1" r="50195"/>
            <a:stretch/>
          </p:blipFill>
          <p:spPr bwMode="auto">
            <a:xfrm>
              <a:off x="3763235" y="2341266"/>
              <a:ext cx="2593352" cy="416782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30" name="Picture 6" descr="Premium Vector | Cute cartoon robot character isolated on white background">
              <a:extLst>
                <a:ext uri="{FF2B5EF4-FFF2-40B4-BE49-F238E27FC236}">
                  <a16:creationId xmlns="" xmlns:a16="http://schemas.microsoft.com/office/drawing/2014/main" id="{8A5BF6B7-BE13-F1FF-A5BD-03A6E51FE49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5650" b="96900" l="4541" r="93750">
                          <a14:foregroundMark x1="47970" y1="5900" x2="47970" y2="5900"/>
                          <a14:foregroundMark x1="42682" y1="5650" x2="49145" y2="8400"/>
                          <a14:foregroundMark x1="4541" y1="7550" x2="8761" y2="7150"/>
                          <a14:foregroundMark x1="91613" y1="5900" x2="93803" y2="7700"/>
                          <a14:foregroundMark x1="38729" y1="91550" x2="42682" y2="93450"/>
                          <a14:foregroundMark x1="55182" y1="93750" x2="59135" y2="94700"/>
                          <a14:foregroundMark x1="35363" y1="95950" x2="38141" y2="95950"/>
                          <a14:foregroundMark x1="61806" y1="96900" x2="61806" y2="96900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056184">
              <a:off x="5800436" y="3727596"/>
              <a:ext cx="886837" cy="94736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B8024181-A63D-3AB2-5B46-B9068F837403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162800" y="357187"/>
            <a:ext cx="3143250" cy="278429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A1552DC3-B59A-01DE-599D-C1F9E7F29145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205662" y="3257549"/>
            <a:ext cx="3196951" cy="300037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文本框 40"/>
          <p:cNvSpPr txBox="1"/>
          <p:nvPr/>
        </p:nvSpPr>
        <p:spPr>
          <a:xfrm>
            <a:off x="6321929" y="2474217"/>
            <a:ext cx="4602609" cy="8077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79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rPr>
              <a:t>输入替换内容输入替换内容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79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字魂59号-创粗黑" panose="00000500000000000000" pitchFamily="2" charset="-122"/>
              <a:ea typeface="字魂59号-创粗黑" panose="00000500000000000000" pitchFamily="2" charset="-122"/>
              <a:cs typeface="+mn-ea"/>
              <a:sym typeface="字魂59号-创粗黑" panose="00000500000000000000" pitchFamily="2" charset="-122"/>
            </a:endParaRPr>
          </a:p>
        </p:txBody>
      </p:sp>
      <p:sp>
        <p:nvSpPr>
          <p:cNvPr id="42" name="文本框 41"/>
          <p:cNvSpPr txBox="1"/>
          <p:nvPr/>
        </p:nvSpPr>
        <p:spPr>
          <a:xfrm>
            <a:off x="5542488" y="2872065"/>
            <a:ext cx="6161488" cy="12172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79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rPr>
              <a:t>输入替换内容输入替换内容输入替换内容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79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字魂59号-创粗黑" panose="00000500000000000000" pitchFamily="2" charset="-122"/>
              <a:ea typeface="字魂59号-创粗黑" panose="00000500000000000000" pitchFamily="2" charset="-122"/>
              <a:cs typeface="+mn-ea"/>
              <a:sym typeface="字魂59号-创粗黑" panose="00000500000000000000" pitchFamily="2" charset="-122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79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CN" sz="2000" b="0" i="0" u="none" strike="noStrike" kern="1200" cap="none" spc="0" normalizeH="0" baseline="0" noProof="0" dirty="0">
              <a:ln>
                <a:noFill/>
              </a:ln>
              <a:solidFill>
                <a:srgbClr val="E7E6E6">
                  <a:lumMod val="50000"/>
                </a:srgbClr>
              </a:solidFill>
              <a:effectLst/>
              <a:uLnTx/>
              <a:uFillTx/>
              <a:latin typeface="字魂59号-创粗黑" panose="00000500000000000000" pitchFamily="2" charset="-122"/>
              <a:ea typeface="字魂59号-创粗黑" panose="00000500000000000000" pitchFamily="2" charset="-122"/>
              <a:cs typeface="+mn-ea"/>
              <a:sym typeface="字魂59号-创粗黑" panose="00000500000000000000" pitchFamily="2" charset="-122"/>
            </a:endParaRPr>
          </a:p>
        </p:txBody>
      </p:sp>
      <p:sp>
        <p:nvSpPr>
          <p:cNvPr id="43" name="文本框 42"/>
          <p:cNvSpPr txBox="1"/>
          <p:nvPr/>
        </p:nvSpPr>
        <p:spPr>
          <a:xfrm>
            <a:off x="6126130" y="3281393"/>
            <a:ext cx="4995472" cy="8077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79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rPr>
              <a:t>输入替换内容输入替换内容输入替换内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79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字魂59号-创粗黑" panose="00000500000000000000" pitchFamily="2" charset="-122"/>
              <a:ea typeface="字魂59号-创粗黑" panose="00000500000000000000" pitchFamily="2" charset="-122"/>
              <a:cs typeface="+mn-ea"/>
              <a:sym typeface="字魂59号-创粗黑" panose="00000500000000000000" pitchFamily="2" charset="-122"/>
            </a:endParaRPr>
          </a:p>
        </p:txBody>
      </p:sp>
      <p:sp>
        <p:nvSpPr>
          <p:cNvPr id="44" name="文本框 43"/>
          <p:cNvSpPr txBox="1"/>
          <p:nvPr/>
        </p:nvSpPr>
        <p:spPr>
          <a:xfrm>
            <a:off x="6321544" y="3690347"/>
            <a:ext cx="4602609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79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rPr>
              <a:t>输入替换内容</a:t>
            </a:r>
          </a:p>
        </p:txBody>
      </p:sp>
      <p:sp>
        <p:nvSpPr>
          <p:cNvPr id="45" name="矩形 44"/>
          <p:cNvSpPr/>
          <p:nvPr/>
        </p:nvSpPr>
        <p:spPr>
          <a:xfrm>
            <a:off x="7840082" y="4231028"/>
            <a:ext cx="156805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000" b="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rPr>
              <a:t>- </a:t>
            </a:r>
            <a:r>
              <a:rPr kumimoji="0" lang="en-US" altLang="zh-CN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rPr>
              <a:t>The Quotes</a:t>
            </a:r>
          </a:p>
        </p:txBody>
      </p:sp>
      <p:sp>
        <p:nvSpPr>
          <p:cNvPr id="46" name="矩形 45"/>
          <p:cNvSpPr/>
          <p:nvPr/>
        </p:nvSpPr>
        <p:spPr>
          <a:xfrm>
            <a:off x="5655310" y="4089400"/>
            <a:ext cx="5934075" cy="76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rPr>
              <a:t>`</a:t>
            </a:r>
          </a:p>
        </p:txBody>
      </p:sp>
      <p:pic>
        <p:nvPicPr>
          <p:cNvPr id="14" name="Picture 4">
            <a:extLst>
              <a:ext uri="{FF2B5EF4-FFF2-40B4-BE49-F238E27FC236}">
                <a16:creationId xmlns="" xmlns:a16="http://schemas.microsoft.com/office/drawing/2014/main" id="{E5832271-C08D-4EE3-5D4F-DFF20F4468AA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-16047" y="4595477"/>
            <a:ext cx="12196057" cy="2317251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="" xmlns:a16="http://schemas.microsoft.com/office/drawing/2014/main" id="{8ACB80C3-5670-58DC-537D-464C9711D468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49" t="6005" r="4923" b="5523"/>
          <a:stretch/>
        </p:blipFill>
        <p:spPr>
          <a:xfrm>
            <a:off x="2921000" y="110834"/>
            <a:ext cx="8318500" cy="4303377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="" xmlns:a16="http://schemas.microsoft.com/office/drawing/2014/main" id="{8879BA71-7525-3EE6-ED3B-9929B7A2DF01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4708" b="90747" l="28935" r="67797">
                        <a14:foregroundMark x1="45036" y1="15097" x2="49274" y2="23864"/>
                        <a14:foregroundMark x1="53753" y1="15747" x2="55932" y2="30519"/>
                        <a14:foregroundMark x1="53511" y1="7468" x2="53390" y2="12338"/>
                        <a14:foregroundMark x1="49516" y1="6169" x2="53511" y2="5032"/>
                        <a14:foregroundMark x1="30024" y1="33117" x2="30024" y2="33117"/>
                        <a14:foregroundMark x1="32809" y1="29221" x2="32809" y2="29221"/>
                        <a14:foregroundMark x1="64891" y1="53409" x2="64891" y2="53409"/>
                        <a14:foregroundMark x1="67797" y1="56169" x2="67797" y2="56169"/>
                        <a14:foregroundMark x1="66223" y1="57305" x2="66223" y2="57305"/>
                        <a14:foregroundMark x1="55327" y1="90747" x2="55327" y2="90747"/>
                        <a14:foregroundMark x1="46973" y1="89610" x2="46973" y2="89610"/>
                        <a14:foregroundMark x1="28935" y1="32955" x2="28935" y2="3295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6567" t="53" r="30756" b="2463"/>
          <a:stretch/>
        </p:blipFill>
        <p:spPr>
          <a:xfrm flipH="1">
            <a:off x="528182" y="1031607"/>
            <a:ext cx="3213700" cy="5474491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404FDB90-99C6-716A-950C-7EFF4F2E464A}"/>
              </a:ext>
            </a:extLst>
          </p:cNvPr>
          <p:cNvSpPr txBox="1"/>
          <p:nvPr/>
        </p:nvSpPr>
        <p:spPr>
          <a:xfrm>
            <a:off x="3762375" y="733425"/>
            <a:ext cx="6677025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400" b="1" dirty="0">
                <a:latin typeface="Calibri" panose="020F0502020204030204" pitchFamily="34" charset="0"/>
                <a:cs typeface="Calibri" panose="020F0502020204030204" pitchFamily="34" charset="0"/>
              </a:rPr>
              <a:t>Các em cần từ chối và khuyên nhủ bạn không làm những việc không nên làm trong giờ học, giờ chơi</a:t>
            </a:r>
            <a:endParaRPr lang="en-US" sz="44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</p:cSld>
  <p:clrMapOvr>
    <a:masterClrMapping/>
  </p:clrMapOvr>
  <p:transition spd="slow">
    <p:wheel spokes="1"/>
  </p:transition>
  <p:timing>
    <p:tnLst>
      <p:par>
        <p:cTn id="1" dur="indefinite" restart="never" fill="hold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>
            <a:lum/>
          </a:blip>
          <a:srcRect/>
          <a:stretch>
            <a:fillRect t="-21000" b="-2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6" name="Picture 8">
            <a:extLst>
              <a:ext uri="{FF2B5EF4-FFF2-40B4-BE49-F238E27FC236}">
                <a16:creationId xmlns="" xmlns:a16="http://schemas.microsoft.com/office/drawing/2014/main" id="{021CB6D5-F1B0-0B05-91DF-E724436AF1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9869" b="91292" l="9904" r="89936">
                        <a14:foregroundMark x1="34984" y1="27721" x2="40415" y2="36430"/>
                        <a14:foregroundMark x1="40415" y1="36430" x2="40415" y2="36430"/>
                        <a14:foregroundMark x1="49681" y1="28302" x2="53994" y2="35269"/>
                        <a14:foregroundMark x1="42971" y1="46880" x2="41054" y2="56604"/>
                        <a14:foregroundMark x1="41054" y1="56604" x2="41693" y2="56749"/>
                        <a14:foregroundMark x1="27157" y1="49347" x2="27157" y2="49347"/>
                        <a14:foregroundMark x1="23163" y1="47750" x2="29553" y2="52975"/>
                        <a14:foregroundMark x1="27476" y1="50218" x2="30351" y2="53266"/>
                        <a14:foregroundMark x1="20767" y1="49927" x2="20767" y2="49927"/>
                        <a14:foregroundMark x1="20767" y1="49927" x2="22364" y2="50363"/>
                        <a14:foregroundMark x1="29712" y1="50798" x2="31629" y2="51959"/>
                        <a14:foregroundMark x1="37859" y1="46299" x2="36741" y2="50363"/>
                        <a14:foregroundMark x1="48722" y1="46734" x2="53355" y2="52395"/>
                        <a14:foregroundMark x1="35304" y1="87663" x2="29872" y2="91292"/>
                        <a14:foregroundMark x1="48562" y1="87954" x2="51438" y2="9056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15781" y="2630763"/>
            <a:ext cx="3953071" cy="43509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Premium Vector | Happy cute kid girl ready to go to school | Cute kids, Kids  cartoon characters, Cute bear drawings">
            <a:extLst>
              <a:ext uri="{FF2B5EF4-FFF2-40B4-BE49-F238E27FC236}">
                <a16:creationId xmlns="" xmlns:a16="http://schemas.microsoft.com/office/drawing/2014/main" id="{233EEDF7-B4EA-F6F2-4C21-22B6F4B755C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90000" l="10000" r="90000">
                        <a14:foregroundMark x1="42812" y1="25399" x2="45048" y2="33546"/>
                        <a14:foregroundMark x1="54153" y1="24920" x2="57508" y2="33546"/>
                        <a14:foregroundMark x1="58786" y1="23003" x2="55751" y2="29712"/>
                        <a14:foregroundMark x1="38658" y1="88818" x2="38658" y2="88818"/>
                        <a14:foregroundMark x1="57987" y1="89936" x2="57987" y2="8993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43770" y="2839268"/>
            <a:ext cx="4117612" cy="41176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>
            <a:extLst>
              <a:ext uri="{FF2B5EF4-FFF2-40B4-BE49-F238E27FC236}">
                <a16:creationId xmlns="" xmlns:a16="http://schemas.microsoft.com/office/drawing/2014/main" id="{9BF5EE58-3DED-4813-85A0-B945481E589C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799488" y="1204620"/>
            <a:ext cx="8212024" cy="23532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6235119"/>
      </p:ext>
    </p:extLst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 t="-39000" b="-3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Bright funny kids holding blank banner for your text. Download a Free  Preview or High Quality Adobe Illustrator Ai, EPS, PDF and… | Blank banner,  Kids, Kids clipart">
            <a:extLst>
              <a:ext uri="{FF2B5EF4-FFF2-40B4-BE49-F238E27FC236}">
                <a16:creationId xmlns="" xmlns:a16="http://schemas.microsoft.com/office/drawing/2014/main" id="{BD20188C-9DDB-1958-92F8-6B509C05C10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8590" b="78077" l="4700" r="96400">
                        <a14:foregroundMark x1="7100" y1="43846" x2="7100" y2="43846"/>
                        <a14:foregroundMark x1="4700" y1="49872" x2="4700" y2="49872"/>
                        <a14:foregroundMark x1="13200" y1="66410" x2="13200" y2="66410"/>
                        <a14:foregroundMark x1="91884" y1="54687" x2="92423" y2="57165"/>
                        <a14:foregroundMark x1="89500" y1="43718" x2="91203" y2="51554"/>
                        <a14:foregroundMark x1="86500" y1="62949" x2="87600" y2="69103"/>
                        <a14:foregroundMark x1="95900" y1="53590" x2="96400" y2="53718"/>
                        <a14:foregroundMark x1="56500" y1="39744" x2="58600" y2="53590"/>
                        <a14:foregroundMark x1="52100" y1="43205" x2="55800" y2="57692"/>
                        <a14:foregroundMark x1="44500" y1="37436" x2="41600" y2="47564"/>
                        <a14:foregroundMark x1="19474" y1="44487" x2="19500" y2="44744"/>
                        <a14:foregroundMark x1="18700" y1="36795" x2="19474" y2="44487"/>
                        <a14:foregroundMark x1="18700" y1="53077" x2="19600" y2="60641"/>
                        <a14:foregroundMark x1="19600" y1="60641" x2="24200" y2="69744"/>
                        <a14:foregroundMark x1="24200" y1="69744" x2="72600" y2="75641"/>
                        <a14:foregroundMark x1="72600" y1="75641" x2="77800" y2="64872"/>
                        <a14:foregroundMark x1="77800" y1="64872" x2="77900" y2="44359"/>
                        <a14:foregroundMark x1="77900" y1="44359" x2="54400" y2="41923"/>
                        <a14:foregroundMark x1="54400" y1="41923" x2="36000" y2="46410"/>
                        <a14:foregroundMark x1="36000" y1="46410" x2="29900" y2="39359"/>
                        <a14:foregroundMark x1="29900" y1="39359" x2="19800" y2="50256"/>
                        <a14:foregroundMark x1="19473" y1="52564" x2="19200" y2="54487"/>
                        <a14:foregroundMark x1="19800" y1="50256" x2="19473" y2="52564"/>
                        <a14:backgroundMark x1="30000" y1="24487" x2="30700" y2="26923"/>
                        <a14:backgroundMark x1="45000" y1="24487" x2="45200" y2="28333"/>
                        <a14:backgroundMark x1="31900" y1="31154" x2="32100" y2="32692"/>
                        <a14:backgroundMark x1="57300" y1="24487" x2="57300" y2="24487"/>
                        <a14:backgroundMark x1="59500" y1="30513" x2="59400" y2="31538"/>
                        <a14:backgroundMark x1="57200" y1="30256" x2="58100" y2="32821"/>
                        <a14:backgroundMark x1="68300" y1="28846" x2="70000" y2="32308"/>
                        <a14:backgroundMark x1="72000" y1="25513" x2="73100" y2="27179"/>
                        <a14:backgroundMark x1="16000" y1="59615" x2="16000" y2="59615"/>
                        <a14:backgroundMark x1="91300" y1="52949" x2="91500" y2="53718"/>
                        <a14:backgroundMark x1="91000" y1="53077" x2="91900" y2="53333"/>
                        <a14:backgroundMark x1="91200" y1="52436" x2="92200" y2="53462"/>
                        <a14:backgroundMark x1="91500" y1="52308" x2="91200" y2="52308"/>
                        <a14:backgroundMark x1="91900" y1="53846" x2="91500" y2="54231"/>
                        <a14:backgroundMark x1="91200" y1="51923" x2="91100" y2="51923"/>
                        <a14:backgroundMark x1="91400" y1="52179" x2="92200" y2="51923"/>
                        <a14:backgroundMark x1="91100" y1="51795" x2="91900" y2="51538"/>
                        <a14:backgroundMark x1="92600" y1="58205" x2="91600" y2="59359"/>
                        <a14:backgroundMark x1="92400" y1="58333" x2="93200" y2="58205"/>
                        <a14:backgroundMark x1="92100" y1="57949" x2="93000" y2="57564"/>
                        <a14:backgroundMark x1="41700" y1="29615" x2="43100" y2="32436"/>
                        <a14:backgroundMark x1="18400" y1="44487" x2="18400" y2="44487"/>
                        <a14:backgroundMark x1="17400" y1="52564" x2="17400" y2="5256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12853"/>
          <a:stretch/>
        </p:blipFill>
        <p:spPr bwMode="auto">
          <a:xfrm>
            <a:off x="-92459" y="-859970"/>
            <a:ext cx="12376918" cy="84139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D9D66D5A-A683-E4B4-7DA3-F94D67C82F9D}"/>
              </a:ext>
            </a:extLst>
          </p:cNvPr>
          <p:cNvSpPr txBox="1"/>
          <p:nvPr/>
        </p:nvSpPr>
        <p:spPr>
          <a:xfrm>
            <a:off x="2999014" y="3554835"/>
            <a:ext cx="6662057" cy="25853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字魂59号-创粗黑"/>
                <a:cs typeface="Calibri" panose="020F0502020204030204" pitchFamily="34" charset="0"/>
              </a:rPr>
              <a:t>Hoạt</a:t>
            </a: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字魂59号-创粗黑"/>
                <a:cs typeface="Calibri" panose="020F0502020204030204" pitchFamily="34" charset="0"/>
              </a:rPr>
              <a:t> </a:t>
            </a:r>
            <a:r>
              <a:rPr kumimoji="0" lang="en-US" sz="5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字魂59号-创粗黑"/>
                <a:cs typeface="Calibri" panose="020F0502020204030204" pitchFamily="34" charset="0"/>
              </a:rPr>
              <a:t>động</a:t>
            </a:r>
            <a:r>
              <a:rPr lang="en-US" sz="5400" b="1" dirty="0">
                <a:solidFill>
                  <a:srgbClr val="FF0000"/>
                </a:solidFill>
                <a:latin typeface="Calibri" panose="020F0502020204030204" pitchFamily="34" charset="0"/>
                <a:ea typeface="字魂59号-创粗黑"/>
                <a:cs typeface="Calibri" panose="020F0502020204030204" pitchFamily="34" charset="0"/>
              </a:rPr>
              <a:t> 4: </a:t>
            </a:r>
            <a:r>
              <a:rPr lang="en-US" sz="5400" b="1" dirty="0" err="1">
                <a:solidFill>
                  <a:srgbClr val="FF0000"/>
                </a:solidFill>
                <a:latin typeface="Calibri" panose="020F0502020204030204" pitchFamily="34" charset="0"/>
                <a:ea typeface="字魂59号-创粗黑"/>
                <a:cs typeface="Calibri" panose="020F0502020204030204" pitchFamily="34" charset="0"/>
              </a:rPr>
              <a:t>Rèn</a:t>
            </a:r>
            <a:r>
              <a:rPr lang="en-US" sz="5400" b="1" dirty="0">
                <a:solidFill>
                  <a:srgbClr val="FF0000"/>
                </a:solidFill>
                <a:latin typeface="Calibri" panose="020F0502020204030204" pitchFamily="34" charset="0"/>
                <a:ea typeface="字魂59号-创粗黑"/>
                <a:cs typeface="Calibri" panose="020F0502020204030204" pitchFamily="34" charset="0"/>
              </a:rPr>
              <a:t> </a:t>
            </a:r>
            <a:r>
              <a:rPr lang="en-US" sz="5400" b="1" dirty="0" err="1">
                <a:solidFill>
                  <a:srgbClr val="FF0000"/>
                </a:solidFill>
                <a:latin typeface="Calibri" panose="020F0502020204030204" pitchFamily="34" charset="0"/>
                <a:ea typeface="字魂59号-创粗黑"/>
                <a:cs typeface="Calibri" panose="020F0502020204030204" pitchFamily="34" charset="0"/>
              </a:rPr>
              <a:t>luyện</a:t>
            </a:r>
            <a:r>
              <a:rPr lang="en-US" sz="5400" b="1" dirty="0">
                <a:solidFill>
                  <a:srgbClr val="FF0000"/>
                </a:solidFill>
                <a:latin typeface="Calibri" panose="020F0502020204030204" pitchFamily="34" charset="0"/>
                <a:ea typeface="字魂59号-创粗黑"/>
                <a:cs typeface="Calibri" panose="020F0502020204030204" pitchFamily="34" charset="0"/>
              </a:rPr>
              <a:t> </a:t>
            </a:r>
            <a:r>
              <a:rPr lang="en-US" sz="5400" b="1" dirty="0" err="1">
                <a:solidFill>
                  <a:srgbClr val="FF0000"/>
                </a:solidFill>
                <a:latin typeface="Calibri" panose="020F0502020204030204" pitchFamily="34" charset="0"/>
                <a:ea typeface="字魂59号-创粗黑"/>
                <a:cs typeface="Calibri" panose="020F0502020204030204" pitchFamily="34" charset="0"/>
              </a:rPr>
              <a:t>thay</a:t>
            </a:r>
            <a:r>
              <a:rPr lang="en-US" sz="5400" b="1" dirty="0">
                <a:solidFill>
                  <a:srgbClr val="FF0000"/>
                </a:solidFill>
                <a:latin typeface="Calibri" panose="020F0502020204030204" pitchFamily="34" charset="0"/>
                <a:ea typeface="字魂59号-创粗黑"/>
                <a:cs typeface="Calibri" panose="020F0502020204030204" pitchFamily="34" charset="0"/>
              </a:rPr>
              <a:t> </a:t>
            </a:r>
            <a:r>
              <a:rPr lang="en-US" sz="5400" b="1" dirty="0" err="1">
                <a:solidFill>
                  <a:srgbClr val="FF0000"/>
                </a:solidFill>
                <a:latin typeface="Calibri" panose="020F0502020204030204" pitchFamily="34" charset="0"/>
                <a:ea typeface="字魂59号-创粗黑"/>
                <a:cs typeface="Calibri" panose="020F0502020204030204" pitchFamily="34" charset="0"/>
              </a:rPr>
              <a:t>đổi</a:t>
            </a:r>
            <a:r>
              <a:rPr lang="en-US" sz="5400" b="1" dirty="0">
                <a:solidFill>
                  <a:srgbClr val="FF0000"/>
                </a:solidFill>
                <a:latin typeface="Calibri" panose="020F0502020204030204" pitchFamily="34" charset="0"/>
                <a:ea typeface="字魂59号-创粗黑"/>
                <a:cs typeface="Calibri" panose="020F0502020204030204" pitchFamily="34" charset="0"/>
              </a:rPr>
              <a:t> </a:t>
            </a:r>
            <a:r>
              <a:rPr lang="en-US" sz="5400" b="1" dirty="0" err="1">
                <a:solidFill>
                  <a:srgbClr val="FF0000"/>
                </a:solidFill>
                <a:latin typeface="Calibri" panose="020F0502020204030204" pitchFamily="34" charset="0"/>
                <a:ea typeface="字魂59号-创粗黑"/>
                <a:cs typeface="Calibri" panose="020F0502020204030204" pitchFamily="34" charset="0"/>
              </a:rPr>
              <a:t>hành</a:t>
            </a:r>
            <a:r>
              <a:rPr lang="en-US" sz="5400" b="1" dirty="0">
                <a:solidFill>
                  <a:srgbClr val="FF0000"/>
                </a:solidFill>
                <a:latin typeface="Calibri" panose="020F0502020204030204" pitchFamily="34" charset="0"/>
                <a:ea typeface="字魂59号-创粗黑"/>
                <a:cs typeface="Calibri" panose="020F0502020204030204" pitchFamily="34" charset="0"/>
              </a:rPr>
              <a:t> vi </a:t>
            </a:r>
            <a:r>
              <a:rPr lang="en-US" sz="5400" b="1" dirty="0" err="1">
                <a:solidFill>
                  <a:srgbClr val="FF0000"/>
                </a:solidFill>
                <a:latin typeface="Calibri" panose="020F0502020204030204" pitchFamily="34" charset="0"/>
                <a:ea typeface="字魂59号-创粗黑"/>
                <a:cs typeface="Calibri" panose="020F0502020204030204" pitchFamily="34" charset="0"/>
              </a:rPr>
              <a:t>chưa</a:t>
            </a:r>
            <a:r>
              <a:rPr lang="en-US" sz="5400" b="1" dirty="0">
                <a:solidFill>
                  <a:srgbClr val="FF0000"/>
                </a:solidFill>
                <a:latin typeface="Calibri" panose="020F0502020204030204" pitchFamily="34" charset="0"/>
                <a:ea typeface="字魂59号-创粗黑"/>
                <a:cs typeface="Calibri" panose="020F0502020204030204" pitchFamily="34" charset="0"/>
              </a:rPr>
              <a:t> </a:t>
            </a:r>
            <a:r>
              <a:rPr lang="en-US" sz="5400" b="1" dirty="0" err="1">
                <a:solidFill>
                  <a:srgbClr val="FF0000"/>
                </a:solidFill>
                <a:latin typeface="Calibri" panose="020F0502020204030204" pitchFamily="34" charset="0"/>
                <a:ea typeface="字魂59号-创粗黑"/>
                <a:cs typeface="Calibri" panose="020F0502020204030204" pitchFamily="34" charset="0"/>
              </a:rPr>
              <a:t>tích</a:t>
            </a:r>
            <a:r>
              <a:rPr lang="en-US" sz="5400" b="1" dirty="0">
                <a:solidFill>
                  <a:srgbClr val="FF0000"/>
                </a:solidFill>
                <a:latin typeface="Calibri" panose="020F0502020204030204" pitchFamily="34" charset="0"/>
                <a:ea typeface="字魂59号-创粗黑"/>
                <a:cs typeface="Calibri" panose="020F0502020204030204" pitchFamily="34" charset="0"/>
              </a:rPr>
              <a:t> </a:t>
            </a:r>
            <a:r>
              <a:rPr lang="en-US" sz="5400" b="1" dirty="0" err="1">
                <a:solidFill>
                  <a:srgbClr val="FF0000"/>
                </a:solidFill>
                <a:latin typeface="Calibri" panose="020F0502020204030204" pitchFamily="34" charset="0"/>
                <a:ea typeface="字魂59号-创粗黑"/>
                <a:cs typeface="Calibri" panose="020F0502020204030204" pitchFamily="34" charset="0"/>
              </a:rPr>
              <a:t>cực</a:t>
            </a:r>
            <a:endParaRPr kumimoji="0" lang="en-US" sz="5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 pitchFamily="34" charset="0"/>
              <a:ea typeface="字魂59号-创粗黑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8526028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: Rounded Corners 3">
            <a:extLst>
              <a:ext uri="{FF2B5EF4-FFF2-40B4-BE49-F238E27FC236}">
                <a16:creationId xmlns="" xmlns:a16="http://schemas.microsoft.com/office/drawing/2014/main" id="{45ACC0FD-7892-4F91-91F3-84EBAD84DEC9}"/>
              </a:ext>
            </a:extLst>
          </p:cNvPr>
          <p:cNvSpPr/>
          <p:nvPr/>
        </p:nvSpPr>
        <p:spPr>
          <a:xfrm>
            <a:off x="438150" y="390009"/>
            <a:ext cx="11110342" cy="6077982"/>
          </a:xfrm>
          <a:prstGeom prst="roundRect">
            <a:avLst/>
          </a:prstGeom>
          <a:solidFill>
            <a:schemeClr val="lt1">
              <a:alpha val="80000"/>
            </a:schemeClr>
          </a:solidFill>
          <a:ln w="38100">
            <a:solidFill>
              <a:srgbClr val="F76B6C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字魂59号-创粗黑"/>
              <a:cs typeface="+mn-cs"/>
            </a:endParaRPr>
          </a:p>
        </p:txBody>
      </p:sp>
      <p:grpSp>
        <p:nvGrpSpPr>
          <p:cNvPr id="12" name="Group 11">
            <a:extLst>
              <a:ext uri="{FF2B5EF4-FFF2-40B4-BE49-F238E27FC236}">
                <a16:creationId xmlns="" xmlns:a16="http://schemas.microsoft.com/office/drawing/2014/main" id="{54A929D2-97A0-3C7B-B280-DC4BD8A903A1}"/>
              </a:ext>
            </a:extLst>
          </p:cNvPr>
          <p:cNvGrpSpPr/>
          <p:nvPr/>
        </p:nvGrpSpPr>
        <p:grpSpPr>
          <a:xfrm>
            <a:off x="821065" y="1758282"/>
            <a:ext cx="4493885" cy="4789715"/>
            <a:chOff x="1183015" y="1834482"/>
            <a:chExt cx="4493885" cy="4789715"/>
          </a:xfrm>
        </p:grpSpPr>
        <p:sp>
          <p:nvSpPr>
            <p:cNvPr id="2" name="Rectangle: Rounded Corners 8">
              <a:extLst>
                <a:ext uri="{FF2B5EF4-FFF2-40B4-BE49-F238E27FC236}">
                  <a16:creationId xmlns="" xmlns:a16="http://schemas.microsoft.com/office/drawing/2014/main" id="{CEE96AAC-7F0B-9B2B-D6B3-65A93D41AAC1}"/>
                </a:ext>
              </a:extLst>
            </p:cNvPr>
            <p:cNvSpPr/>
            <p:nvPr/>
          </p:nvSpPr>
          <p:spPr>
            <a:xfrm>
              <a:off x="1352549" y="1962150"/>
              <a:ext cx="4324351" cy="1543049"/>
            </a:xfrm>
            <a:custGeom>
              <a:avLst/>
              <a:gdLst>
                <a:gd name="connsiteX0" fmla="*/ 0 w 4324351"/>
                <a:gd name="connsiteY0" fmla="*/ 154458 h 1543049"/>
                <a:gd name="connsiteX1" fmla="*/ 185295 w 4324351"/>
                <a:gd name="connsiteY1" fmla="*/ 0 h 1543049"/>
                <a:gd name="connsiteX2" fmla="*/ 4139055 w 4324351"/>
                <a:gd name="connsiteY2" fmla="*/ 0 h 1543049"/>
                <a:gd name="connsiteX3" fmla="*/ 4324351 w 4324351"/>
                <a:gd name="connsiteY3" fmla="*/ 154458 h 1543049"/>
                <a:gd name="connsiteX4" fmla="*/ 4324351 w 4324351"/>
                <a:gd name="connsiteY4" fmla="*/ 1388589 h 1543049"/>
                <a:gd name="connsiteX5" fmla="*/ 4139055 w 4324351"/>
                <a:gd name="connsiteY5" fmla="*/ 1543049 h 1543049"/>
                <a:gd name="connsiteX6" fmla="*/ 185295 w 4324351"/>
                <a:gd name="connsiteY6" fmla="*/ 1543049 h 1543049"/>
                <a:gd name="connsiteX7" fmla="*/ 0 w 4324351"/>
                <a:gd name="connsiteY7" fmla="*/ 1388589 h 1543049"/>
                <a:gd name="connsiteX8" fmla="*/ 0 w 4324351"/>
                <a:gd name="connsiteY8" fmla="*/ 154458 h 1543049"/>
                <a:gd name="connsiteX0" fmla="*/ 0 w 4324351"/>
                <a:gd name="connsiteY0" fmla="*/ 154458 h 1543049"/>
                <a:gd name="connsiteX1" fmla="*/ 185295 w 4324351"/>
                <a:gd name="connsiteY1" fmla="*/ 0 h 1543049"/>
                <a:gd name="connsiteX2" fmla="*/ 4139055 w 4324351"/>
                <a:gd name="connsiteY2" fmla="*/ 0 h 1543049"/>
                <a:gd name="connsiteX3" fmla="*/ 4324351 w 4324351"/>
                <a:gd name="connsiteY3" fmla="*/ 154458 h 1543049"/>
                <a:gd name="connsiteX4" fmla="*/ 4324351 w 4324351"/>
                <a:gd name="connsiteY4" fmla="*/ 1388589 h 1543049"/>
                <a:gd name="connsiteX5" fmla="*/ 4139055 w 4324351"/>
                <a:gd name="connsiteY5" fmla="*/ 1543049 h 1543049"/>
                <a:gd name="connsiteX6" fmla="*/ 185295 w 4324351"/>
                <a:gd name="connsiteY6" fmla="*/ 1543049 h 1543049"/>
                <a:gd name="connsiteX7" fmla="*/ 0 w 4324351"/>
                <a:gd name="connsiteY7" fmla="*/ 1388589 h 1543049"/>
                <a:gd name="connsiteX8" fmla="*/ 0 w 4324351"/>
                <a:gd name="connsiteY8" fmla="*/ 154458 h 1543049"/>
                <a:gd name="connsiteX0" fmla="*/ 0 w 4324351"/>
                <a:gd name="connsiteY0" fmla="*/ 154458 h 1543049"/>
                <a:gd name="connsiteX1" fmla="*/ 185295 w 4324351"/>
                <a:gd name="connsiteY1" fmla="*/ 0 h 1543049"/>
                <a:gd name="connsiteX2" fmla="*/ 4139055 w 4324351"/>
                <a:gd name="connsiteY2" fmla="*/ 0 h 1543049"/>
                <a:gd name="connsiteX3" fmla="*/ 4324351 w 4324351"/>
                <a:gd name="connsiteY3" fmla="*/ 154458 h 1543049"/>
                <a:gd name="connsiteX4" fmla="*/ 4324351 w 4324351"/>
                <a:gd name="connsiteY4" fmla="*/ 1388589 h 1543049"/>
                <a:gd name="connsiteX5" fmla="*/ 4139055 w 4324351"/>
                <a:gd name="connsiteY5" fmla="*/ 1543049 h 1543049"/>
                <a:gd name="connsiteX6" fmla="*/ 185295 w 4324351"/>
                <a:gd name="connsiteY6" fmla="*/ 1543049 h 1543049"/>
                <a:gd name="connsiteX7" fmla="*/ 0 w 4324351"/>
                <a:gd name="connsiteY7" fmla="*/ 1388589 h 1543049"/>
                <a:gd name="connsiteX8" fmla="*/ 0 w 4324351"/>
                <a:gd name="connsiteY8" fmla="*/ 154458 h 15430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324351" h="1543049" fill="none" extrusionOk="0">
                  <a:moveTo>
                    <a:pt x="0" y="154458"/>
                  </a:moveTo>
                  <a:cubicBezTo>
                    <a:pt x="3098" y="95772"/>
                    <a:pt x="117234" y="-21956"/>
                    <a:pt x="185295" y="0"/>
                  </a:cubicBezTo>
                  <a:cubicBezTo>
                    <a:pt x="1574471" y="65690"/>
                    <a:pt x="3266761" y="-167803"/>
                    <a:pt x="4139055" y="0"/>
                  </a:cubicBezTo>
                  <a:cubicBezTo>
                    <a:pt x="4206826" y="-5183"/>
                    <a:pt x="4345877" y="55295"/>
                    <a:pt x="4324351" y="154458"/>
                  </a:cubicBezTo>
                  <a:cubicBezTo>
                    <a:pt x="4349842" y="671440"/>
                    <a:pt x="4395936" y="880124"/>
                    <a:pt x="4324351" y="1388589"/>
                  </a:cubicBezTo>
                  <a:cubicBezTo>
                    <a:pt x="4302946" y="1493924"/>
                    <a:pt x="4268783" y="1542231"/>
                    <a:pt x="4139055" y="1543049"/>
                  </a:cubicBezTo>
                  <a:cubicBezTo>
                    <a:pt x="3179821" y="1500101"/>
                    <a:pt x="1965431" y="1515106"/>
                    <a:pt x="185295" y="1543049"/>
                  </a:cubicBezTo>
                  <a:cubicBezTo>
                    <a:pt x="77461" y="1511873"/>
                    <a:pt x="393" y="1488919"/>
                    <a:pt x="0" y="1388589"/>
                  </a:cubicBezTo>
                  <a:cubicBezTo>
                    <a:pt x="-119926" y="844418"/>
                    <a:pt x="33040" y="556488"/>
                    <a:pt x="0" y="154458"/>
                  </a:cubicBezTo>
                  <a:close/>
                </a:path>
                <a:path w="4324351" h="1543049" stroke="0" extrusionOk="0">
                  <a:moveTo>
                    <a:pt x="0" y="154458"/>
                  </a:moveTo>
                  <a:cubicBezTo>
                    <a:pt x="-18173" y="69886"/>
                    <a:pt x="104473" y="-19717"/>
                    <a:pt x="185295" y="0"/>
                  </a:cubicBezTo>
                  <a:cubicBezTo>
                    <a:pt x="1467531" y="-249623"/>
                    <a:pt x="2159593" y="139809"/>
                    <a:pt x="4139055" y="0"/>
                  </a:cubicBezTo>
                  <a:cubicBezTo>
                    <a:pt x="4213518" y="-2160"/>
                    <a:pt x="4326058" y="95231"/>
                    <a:pt x="4324351" y="154458"/>
                  </a:cubicBezTo>
                  <a:cubicBezTo>
                    <a:pt x="4442216" y="520887"/>
                    <a:pt x="4442993" y="930480"/>
                    <a:pt x="4324351" y="1388589"/>
                  </a:cubicBezTo>
                  <a:cubicBezTo>
                    <a:pt x="4337909" y="1489843"/>
                    <a:pt x="4219717" y="1538390"/>
                    <a:pt x="4139055" y="1543049"/>
                  </a:cubicBezTo>
                  <a:cubicBezTo>
                    <a:pt x="2584881" y="1518411"/>
                    <a:pt x="619555" y="1578123"/>
                    <a:pt x="185295" y="1543049"/>
                  </a:cubicBezTo>
                  <a:cubicBezTo>
                    <a:pt x="86799" y="1513818"/>
                    <a:pt x="-6640" y="1456647"/>
                    <a:pt x="0" y="1388589"/>
                  </a:cubicBezTo>
                  <a:cubicBezTo>
                    <a:pt x="-127515" y="957062"/>
                    <a:pt x="-146548" y="644648"/>
                    <a:pt x="0" y="154458"/>
                  </a:cubicBezTo>
                  <a:close/>
                </a:path>
                <a:path w="4324351" h="1543049" fill="none" stroke="0" extrusionOk="0">
                  <a:moveTo>
                    <a:pt x="0" y="154458"/>
                  </a:moveTo>
                  <a:cubicBezTo>
                    <a:pt x="-3856" y="62350"/>
                    <a:pt x="99400" y="-3649"/>
                    <a:pt x="185295" y="0"/>
                  </a:cubicBezTo>
                  <a:cubicBezTo>
                    <a:pt x="1415697" y="118099"/>
                    <a:pt x="3248920" y="-1739"/>
                    <a:pt x="4139055" y="0"/>
                  </a:cubicBezTo>
                  <a:cubicBezTo>
                    <a:pt x="4235215" y="6464"/>
                    <a:pt x="4340615" y="70599"/>
                    <a:pt x="4324351" y="154458"/>
                  </a:cubicBezTo>
                  <a:cubicBezTo>
                    <a:pt x="4308474" y="738165"/>
                    <a:pt x="4395611" y="873213"/>
                    <a:pt x="4324351" y="1388589"/>
                  </a:cubicBezTo>
                  <a:cubicBezTo>
                    <a:pt x="4313994" y="1493752"/>
                    <a:pt x="4242702" y="1535541"/>
                    <a:pt x="4139055" y="1543049"/>
                  </a:cubicBezTo>
                  <a:cubicBezTo>
                    <a:pt x="3031670" y="1401794"/>
                    <a:pt x="2170197" y="1488154"/>
                    <a:pt x="185295" y="1543049"/>
                  </a:cubicBezTo>
                  <a:cubicBezTo>
                    <a:pt x="77684" y="1525712"/>
                    <a:pt x="22998" y="1485033"/>
                    <a:pt x="0" y="1388589"/>
                  </a:cubicBezTo>
                  <a:cubicBezTo>
                    <a:pt x="-41104" y="956142"/>
                    <a:pt x="-29196" y="589324"/>
                    <a:pt x="0" y="154458"/>
                  </a:cubicBezTo>
                  <a:close/>
                </a:path>
                <a:path w="4324351" h="1543049" fill="none" stroke="0" extrusionOk="0">
                  <a:moveTo>
                    <a:pt x="0" y="154458"/>
                  </a:moveTo>
                  <a:cubicBezTo>
                    <a:pt x="906" y="73464"/>
                    <a:pt x="110673" y="-7495"/>
                    <a:pt x="185295" y="0"/>
                  </a:cubicBezTo>
                  <a:cubicBezTo>
                    <a:pt x="1493451" y="102296"/>
                    <a:pt x="3309784" y="-138731"/>
                    <a:pt x="4139055" y="0"/>
                  </a:cubicBezTo>
                  <a:cubicBezTo>
                    <a:pt x="4211637" y="-1199"/>
                    <a:pt x="4344477" y="59785"/>
                    <a:pt x="4324351" y="154458"/>
                  </a:cubicBezTo>
                  <a:cubicBezTo>
                    <a:pt x="4328352" y="708347"/>
                    <a:pt x="4420550" y="891180"/>
                    <a:pt x="4324351" y="1388589"/>
                  </a:cubicBezTo>
                  <a:cubicBezTo>
                    <a:pt x="4310696" y="1486485"/>
                    <a:pt x="4255647" y="1537949"/>
                    <a:pt x="4139055" y="1543049"/>
                  </a:cubicBezTo>
                  <a:cubicBezTo>
                    <a:pt x="3115684" y="1457563"/>
                    <a:pt x="2103294" y="1390449"/>
                    <a:pt x="185295" y="1543049"/>
                  </a:cubicBezTo>
                  <a:cubicBezTo>
                    <a:pt x="74669" y="1515227"/>
                    <a:pt x="2220" y="1485679"/>
                    <a:pt x="0" y="1388589"/>
                  </a:cubicBezTo>
                  <a:cubicBezTo>
                    <a:pt x="-116532" y="921235"/>
                    <a:pt x="59788" y="559499"/>
                    <a:pt x="0" y="154458"/>
                  </a:cubicBezTo>
                  <a:close/>
                </a:path>
              </a:pathLst>
            </a:custGeom>
            <a:solidFill>
              <a:schemeClr val="bg1">
                <a:lumMod val="95000"/>
                <a:alpha val="73000"/>
              </a:schemeClr>
            </a:solidFill>
            <a:ln w="38100">
              <a:solidFill>
                <a:srgbClr val="002060"/>
              </a:solidFill>
              <a:extLst>
                <a:ext uri="{C807C97D-BFC1-408E-A445-0C87EB9F89A2}">
                  <ask:lineSketchStyleProps xmlns="" xmlns:ask="http://schemas.microsoft.com/office/drawing/2018/sketchyshapes" sd="3694780287">
                    <a:custGeom>
                      <a:avLst/>
                      <a:gdLst>
                        <a:gd name="connsiteX0" fmla="*/ 0 w 11221386"/>
                        <a:gd name="connsiteY0" fmla="*/ 564768 h 5642051"/>
                        <a:gd name="connsiteX1" fmla="*/ 480828 w 11221386"/>
                        <a:gd name="connsiteY1" fmla="*/ 0 h 5642051"/>
                        <a:gd name="connsiteX2" fmla="*/ 10740557 w 11221386"/>
                        <a:gd name="connsiteY2" fmla="*/ 0 h 5642051"/>
                        <a:gd name="connsiteX3" fmla="*/ 11221386 w 11221386"/>
                        <a:gd name="connsiteY3" fmla="*/ 564768 h 5642051"/>
                        <a:gd name="connsiteX4" fmla="*/ 11221386 w 11221386"/>
                        <a:gd name="connsiteY4" fmla="*/ 5077282 h 5642051"/>
                        <a:gd name="connsiteX5" fmla="*/ 10740557 w 11221386"/>
                        <a:gd name="connsiteY5" fmla="*/ 5642051 h 5642051"/>
                        <a:gd name="connsiteX6" fmla="*/ 480828 w 11221386"/>
                        <a:gd name="connsiteY6" fmla="*/ 5642051 h 5642051"/>
                        <a:gd name="connsiteX7" fmla="*/ 0 w 11221386"/>
                        <a:gd name="connsiteY7" fmla="*/ 5077282 h 5642051"/>
                        <a:gd name="connsiteX8" fmla="*/ 0 w 11221386"/>
                        <a:gd name="connsiteY8" fmla="*/ 564768 h 5642051"/>
                        <a:gd name="connsiteX0" fmla="*/ 0 w 11221386"/>
                        <a:gd name="connsiteY0" fmla="*/ 564768 h 5642051"/>
                        <a:gd name="connsiteX1" fmla="*/ 480828 w 11221386"/>
                        <a:gd name="connsiteY1" fmla="*/ 0 h 5642051"/>
                        <a:gd name="connsiteX2" fmla="*/ 10740557 w 11221386"/>
                        <a:gd name="connsiteY2" fmla="*/ 0 h 5642051"/>
                        <a:gd name="connsiteX3" fmla="*/ 11221386 w 11221386"/>
                        <a:gd name="connsiteY3" fmla="*/ 564768 h 5642051"/>
                        <a:gd name="connsiteX4" fmla="*/ 11221386 w 11221386"/>
                        <a:gd name="connsiteY4" fmla="*/ 5077282 h 5642051"/>
                        <a:gd name="connsiteX5" fmla="*/ 10740557 w 11221386"/>
                        <a:gd name="connsiteY5" fmla="*/ 5642051 h 5642051"/>
                        <a:gd name="connsiteX6" fmla="*/ 480828 w 11221386"/>
                        <a:gd name="connsiteY6" fmla="*/ 5642051 h 5642051"/>
                        <a:gd name="connsiteX7" fmla="*/ 0 w 11221386"/>
                        <a:gd name="connsiteY7" fmla="*/ 5077282 h 5642051"/>
                        <a:gd name="connsiteX8" fmla="*/ 0 w 11221386"/>
                        <a:gd name="connsiteY8" fmla="*/ 564768 h 5642051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11221386" h="5642051" fill="none" extrusionOk="0">
                          <a:moveTo>
                            <a:pt x="0" y="564768"/>
                          </a:moveTo>
                          <a:cubicBezTo>
                            <a:pt x="4198" y="296083"/>
                            <a:pt x="271234" y="-46070"/>
                            <a:pt x="480828" y="0"/>
                          </a:cubicBezTo>
                          <a:cubicBezTo>
                            <a:pt x="3918412" y="236510"/>
                            <a:pt x="8316621" y="-273671"/>
                            <a:pt x="10740557" y="0"/>
                          </a:cubicBezTo>
                          <a:cubicBezTo>
                            <a:pt x="10965699" y="-7367"/>
                            <a:pt x="11269636" y="210916"/>
                            <a:pt x="11221386" y="564768"/>
                          </a:cubicBezTo>
                          <a:cubicBezTo>
                            <a:pt x="11241835" y="2485839"/>
                            <a:pt x="11392661" y="3194569"/>
                            <a:pt x="11221386" y="5077282"/>
                          </a:cubicBezTo>
                          <a:cubicBezTo>
                            <a:pt x="11189280" y="5427354"/>
                            <a:pt x="11054272" y="5640224"/>
                            <a:pt x="10740557" y="5642051"/>
                          </a:cubicBezTo>
                          <a:cubicBezTo>
                            <a:pt x="8090018" y="5467533"/>
                            <a:pt x="5375441" y="5578798"/>
                            <a:pt x="480828" y="5642051"/>
                          </a:cubicBezTo>
                          <a:cubicBezTo>
                            <a:pt x="206752" y="5579801"/>
                            <a:pt x="836" y="5431708"/>
                            <a:pt x="0" y="5077282"/>
                          </a:cubicBezTo>
                          <a:cubicBezTo>
                            <a:pt x="-237410" y="3309681"/>
                            <a:pt x="73700" y="2042400"/>
                            <a:pt x="0" y="564768"/>
                          </a:cubicBezTo>
                          <a:close/>
                        </a:path>
                        <a:path w="11221386" h="5642051" stroke="0" extrusionOk="0">
                          <a:moveTo>
                            <a:pt x="0" y="564768"/>
                          </a:moveTo>
                          <a:cubicBezTo>
                            <a:pt x="-25052" y="229978"/>
                            <a:pt x="255687" y="-20397"/>
                            <a:pt x="480828" y="0"/>
                          </a:cubicBezTo>
                          <a:cubicBezTo>
                            <a:pt x="3774078" y="-535804"/>
                            <a:pt x="5729721" y="255273"/>
                            <a:pt x="10740557" y="0"/>
                          </a:cubicBezTo>
                          <a:cubicBezTo>
                            <a:pt x="10961947" y="-31"/>
                            <a:pt x="11230451" y="316435"/>
                            <a:pt x="11221386" y="564768"/>
                          </a:cubicBezTo>
                          <a:cubicBezTo>
                            <a:pt x="11353835" y="1832166"/>
                            <a:pt x="11518106" y="3374330"/>
                            <a:pt x="11221386" y="5077282"/>
                          </a:cubicBezTo>
                          <a:cubicBezTo>
                            <a:pt x="11215483" y="5429236"/>
                            <a:pt x="10984118" y="5634832"/>
                            <a:pt x="10740557" y="5642051"/>
                          </a:cubicBezTo>
                          <a:cubicBezTo>
                            <a:pt x="6771896" y="5543333"/>
                            <a:pt x="1601655" y="5556133"/>
                            <a:pt x="480828" y="5642051"/>
                          </a:cubicBezTo>
                          <a:cubicBezTo>
                            <a:pt x="215483" y="5556595"/>
                            <a:pt x="-11378" y="5344441"/>
                            <a:pt x="0" y="5077282"/>
                          </a:cubicBezTo>
                          <a:cubicBezTo>
                            <a:pt x="-293203" y="3430290"/>
                            <a:pt x="-246871" y="2391562"/>
                            <a:pt x="0" y="564768"/>
                          </a:cubicBezTo>
                          <a:close/>
                        </a:path>
                        <a:path w="11221386" h="5642051" fill="none" stroke="0" extrusionOk="0">
                          <a:moveTo>
                            <a:pt x="0" y="564768"/>
                          </a:moveTo>
                          <a:cubicBezTo>
                            <a:pt x="-1193" y="241103"/>
                            <a:pt x="277277" y="-12814"/>
                            <a:pt x="480828" y="0"/>
                          </a:cubicBezTo>
                          <a:cubicBezTo>
                            <a:pt x="3423874" y="583837"/>
                            <a:pt x="8515548" y="-218089"/>
                            <a:pt x="10740557" y="0"/>
                          </a:cubicBezTo>
                          <a:cubicBezTo>
                            <a:pt x="10954677" y="-2477"/>
                            <a:pt x="11258551" y="260496"/>
                            <a:pt x="11221386" y="564768"/>
                          </a:cubicBezTo>
                          <a:cubicBezTo>
                            <a:pt x="11146278" y="2656045"/>
                            <a:pt x="11399422" y="3186728"/>
                            <a:pt x="11221386" y="5077282"/>
                          </a:cubicBezTo>
                          <a:cubicBezTo>
                            <a:pt x="11184753" y="5441274"/>
                            <a:pt x="11004699" y="5623791"/>
                            <a:pt x="10740557" y="5642051"/>
                          </a:cubicBezTo>
                          <a:cubicBezTo>
                            <a:pt x="7930817" y="5061465"/>
                            <a:pt x="5660390" y="5228089"/>
                            <a:pt x="480828" y="5642051"/>
                          </a:cubicBezTo>
                          <a:cubicBezTo>
                            <a:pt x="196758" y="5564769"/>
                            <a:pt x="31478" y="5410607"/>
                            <a:pt x="0" y="5077282"/>
                          </a:cubicBezTo>
                          <a:cubicBezTo>
                            <a:pt x="-252468" y="3369012"/>
                            <a:pt x="-31927" y="2102072"/>
                            <a:pt x="0" y="564768"/>
                          </a:cubicBezTo>
                          <a:close/>
                        </a:path>
                      </a:pathLst>
                    </a:custGeom>
                    <ask:type>
                      <ask:lineSketchCurve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9600" b="0" i="0" u="none" strike="noStrike" kern="1200" cap="none" spc="0" normalizeH="0" baseline="0" noProof="0">
                <a:ln>
                  <a:noFill/>
                </a:ln>
                <a:solidFill>
                  <a:srgbClr val="FFC000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" name="Hộp Văn bản 8">
              <a:extLst>
                <a:ext uri="{FF2B5EF4-FFF2-40B4-BE49-F238E27FC236}">
                  <a16:creationId xmlns="" xmlns:a16="http://schemas.microsoft.com/office/drawing/2014/main" id="{473838B5-F44F-A0CA-018D-858F9F1556BB}"/>
                </a:ext>
              </a:extLst>
            </p:cNvPr>
            <p:cNvSpPr txBox="1"/>
            <p:nvPr/>
          </p:nvSpPr>
          <p:spPr>
            <a:xfrm>
              <a:off x="1523999" y="1834482"/>
              <a:ext cx="4105275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ctr"/>
              <a:r>
                <a:rPr lang="en-US" sz="4800" dirty="0" err="1">
                  <a:solidFill>
                    <a:prstClr val="black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Thảo</a:t>
              </a:r>
              <a:r>
                <a:rPr lang="en-US" sz="4800" dirty="0">
                  <a:solidFill>
                    <a:prstClr val="black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4800" dirty="0" err="1">
                  <a:solidFill>
                    <a:prstClr val="black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luận</a:t>
              </a:r>
              <a:r>
                <a:rPr lang="en-US" sz="4800" dirty="0">
                  <a:solidFill>
                    <a:prstClr val="black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4800" dirty="0" err="1">
                  <a:solidFill>
                    <a:prstClr val="black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nhóm</a:t>
              </a:r>
              <a:r>
                <a:rPr lang="en-US" sz="4800" dirty="0">
                  <a:solidFill>
                    <a:prstClr val="black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4800" dirty="0" err="1">
                  <a:solidFill>
                    <a:prstClr val="black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đôi</a:t>
              </a:r>
              <a:endPara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pic>
          <p:nvPicPr>
            <p:cNvPr id="6" name="Picture 15">
              <a:extLst>
                <a:ext uri="{FF2B5EF4-FFF2-40B4-BE49-F238E27FC236}">
                  <a16:creationId xmlns="" xmlns:a16="http://schemas.microsoft.com/office/drawing/2014/main" id="{D2C8FED4-3959-FEA1-63B3-64E85DE6FDA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265192" y="3264322"/>
              <a:ext cx="2323540" cy="3359875"/>
            </a:xfrm>
            <a:prstGeom prst="rect">
              <a:avLst/>
            </a:prstGeom>
          </p:spPr>
        </p:pic>
        <p:pic>
          <p:nvPicPr>
            <p:cNvPr id="7" name="Picture 12">
              <a:extLst>
                <a:ext uri="{FF2B5EF4-FFF2-40B4-BE49-F238E27FC236}">
                  <a16:creationId xmlns="" xmlns:a16="http://schemas.microsoft.com/office/drawing/2014/main" id="{0C74083B-2CB5-01BD-138C-0D2A1ECFA06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183015" y="3251686"/>
              <a:ext cx="2082176" cy="3329725"/>
            </a:xfrm>
            <a:prstGeom prst="rect">
              <a:avLst/>
            </a:prstGeom>
          </p:spPr>
        </p:pic>
      </p:grpSp>
      <p:sp>
        <p:nvSpPr>
          <p:cNvPr id="13" name="Rectangle: Rounded Corners 12">
            <a:extLst>
              <a:ext uri="{FF2B5EF4-FFF2-40B4-BE49-F238E27FC236}">
                <a16:creationId xmlns="" xmlns:a16="http://schemas.microsoft.com/office/drawing/2014/main" id="{D58FBDD4-48FC-B321-D19C-873E6D60C6B3}"/>
              </a:ext>
            </a:extLst>
          </p:cNvPr>
          <p:cNvSpPr/>
          <p:nvPr/>
        </p:nvSpPr>
        <p:spPr>
          <a:xfrm>
            <a:off x="5714999" y="820511"/>
            <a:ext cx="6276975" cy="2084614"/>
          </a:xfrm>
          <a:prstGeom prst="roundRect">
            <a:avLst/>
          </a:prstGeom>
          <a:solidFill>
            <a:srgbClr val="FFFF00"/>
          </a:solidFill>
          <a:ln>
            <a:solidFill>
              <a:srgbClr val="F76B6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571500" marR="0" lvl="0" indent="-5715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字魂59号-创粗黑"/>
                <a:cs typeface="Calibri" panose="020F0502020204030204" pitchFamily="34" charset="0"/>
              </a:rPr>
              <a:t>Nêu</a:t>
            </a:r>
            <a:r>
              <a:rPr kumimoji="0" lang="en-US" sz="44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字魂59号-创粗黑"/>
                <a:cs typeface="Calibri" panose="020F0502020204030204" pitchFamily="34" charset="0"/>
              </a:rPr>
              <a:t> </a:t>
            </a:r>
            <a:r>
              <a:rPr kumimoji="0" lang="en-US" sz="4400" b="1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字魂59号-创粗黑"/>
                <a:cs typeface="Calibri" panose="020F0502020204030204" pitchFamily="34" charset="0"/>
              </a:rPr>
              <a:t>hành</a:t>
            </a:r>
            <a:r>
              <a:rPr kumimoji="0" lang="en-US" sz="44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字魂59号-创粗黑"/>
                <a:cs typeface="Calibri" panose="020F0502020204030204" pitchFamily="34" charset="0"/>
              </a:rPr>
              <a:t> vi </a:t>
            </a:r>
            <a:r>
              <a:rPr kumimoji="0" lang="en-US" sz="4400" b="1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字魂59号-创粗黑"/>
                <a:cs typeface="Calibri" panose="020F0502020204030204" pitchFamily="34" charset="0"/>
              </a:rPr>
              <a:t>chưa</a:t>
            </a:r>
            <a:r>
              <a:rPr kumimoji="0" lang="en-US" sz="44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字魂59号-创粗黑"/>
                <a:cs typeface="Calibri" panose="020F0502020204030204" pitchFamily="34" charset="0"/>
              </a:rPr>
              <a:t> </a:t>
            </a:r>
            <a:r>
              <a:rPr kumimoji="0" lang="en-US" sz="4400" b="1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字魂59号-创粗黑"/>
                <a:cs typeface="Calibri" panose="020F0502020204030204" pitchFamily="34" charset="0"/>
              </a:rPr>
              <a:t>tích</a:t>
            </a:r>
            <a:r>
              <a:rPr kumimoji="0" lang="en-US" sz="44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字魂59号-创粗黑"/>
                <a:cs typeface="Calibri" panose="020F0502020204030204" pitchFamily="34" charset="0"/>
              </a:rPr>
              <a:t> </a:t>
            </a:r>
            <a:r>
              <a:rPr kumimoji="0" lang="en-US" sz="4400" b="1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字魂59号-创粗黑"/>
                <a:cs typeface="Calibri" panose="020F0502020204030204" pitchFamily="34" charset="0"/>
              </a:rPr>
              <a:t>cực</a:t>
            </a:r>
            <a:r>
              <a:rPr kumimoji="0" lang="en-US" sz="44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字魂59号-创粗黑"/>
                <a:cs typeface="Calibri" panose="020F0502020204030204" pitchFamily="34" charset="0"/>
              </a:rPr>
              <a:t> </a:t>
            </a:r>
            <a:r>
              <a:rPr kumimoji="0" lang="en-US" sz="4400" b="1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字魂59号-创粗黑"/>
                <a:cs typeface="Calibri" panose="020F0502020204030204" pitchFamily="34" charset="0"/>
              </a:rPr>
              <a:t>trong</a:t>
            </a:r>
            <a:r>
              <a:rPr kumimoji="0" lang="en-US" sz="44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字魂59号-创粗黑"/>
                <a:cs typeface="Calibri" panose="020F0502020204030204" pitchFamily="34" charset="0"/>
              </a:rPr>
              <a:t> </a:t>
            </a:r>
            <a:r>
              <a:rPr kumimoji="0" lang="en-US" sz="4400" b="1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字魂59号-创粗黑"/>
                <a:cs typeface="Calibri" panose="020F0502020204030204" pitchFamily="34" charset="0"/>
              </a:rPr>
              <a:t>giờ</a:t>
            </a:r>
            <a:r>
              <a:rPr kumimoji="0" lang="en-US" sz="44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字魂59号-创粗黑"/>
                <a:cs typeface="Calibri" panose="020F0502020204030204" pitchFamily="34" charset="0"/>
              </a:rPr>
              <a:t> </a:t>
            </a:r>
            <a:r>
              <a:rPr kumimoji="0" lang="en-US" sz="4400" b="1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字魂59号-创粗黑"/>
                <a:cs typeface="Calibri" panose="020F0502020204030204" pitchFamily="34" charset="0"/>
              </a:rPr>
              <a:t>học</a:t>
            </a:r>
            <a:r>
              <a:rPr kumimoji="0" lang="en-US" sz="44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字魂59号-创粗黑"/>
                <a:cs typeface="Calibri" panose="020F0502020204030204" pitchFamily="34" charset="0"/>
              </a:rPr>
              <a:t>, </a:t>
            </a:r>
            <a:r>
              <a:rPr kumimoji="0" lang="en-US" sz="4400" b="1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字魂59号-创粗黑"/>
                <a:cs typeface="Calibri" panose="020F0502020204030204" pitchFamily="34" charset="0"/>
              </a:rPr>
              <a:t>giờ</a:t>
            </a:r>
            <a:r>
              <a:rPr kumimoji="0" lang="en-US" sz="44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字魂59号-创粗黑"/>
                <a:cs typeface="Calibri" panose="020F0502020204030204" pitchFamily="34" charset="0"/>
              </a:rPr>
              <a:t> </a:t>
            </a:r>
            <a:r>
              <a:rPr kumimoji="0" lang="en-US" sz="4400" b="1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字魂59号-创粗黑"/>
                <a:cs typeface="Calibri" panose="020F0502020204030204" pitchFamily="34" charset="0"/>
              </a:rPr>
              <a:t>chơi</a:t>
            </a:r>
            <a:r>
              <a:rPr kumimoji="0" lang="en-US" sz="44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字魂59号-创粗黑"/>
                <a:cs typeface="Calibri" panose="020F0502020204030204" pitchFamily="34" charset="0"/>
              </a:rPr>
              <a:t> </a:t>
            </a:r>
            <a:r>
              <a:rPr kumimoji="0" lang="en-US" sz="4400" b="1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字魂59号-创粗黑"/>
                <a:cs typeface="Calibri" panose="020F0502020204030204" pitchFamily="34" charset="0"/>
              </a:rPr>
              <a:t>của</a:t>
            </a:r>
            <a:r>
              <a:rPr kumimoji="0" lang="en-US" sz="44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字魂59号-创粗黑"/>
                <a:cs typeface="Calibri" panose="020F0502020204030204" pitchFamily="34" charset="0"/>
              </a:rPr>
              <a:t> </a:t>
            </a:r>
            <a:r>
              <a:rPr kumimoji="0" lang="en-US" sz="4400" b="1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字魂59号-创粗黑"/>
                <a:cs typeface="Calibri" panose="020F0502020204030204" pitchFamily="34" charset="0"/>
              </a:rPr>
              <a:t>em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 pitchFamily="34" charset="0"/>
              <a:ea typeface="字魂59号-创粗黑"/>
              <a:cs typeface="Calibri" panose="020F0502020204030204" pitchFamily="34" charset="0"/>
            </a:endParaRPr>
          </a:p>
        </p:txBody>
      </p:sp>
      <p:sp>
        <p:nvSpPr>
          <p:cNvPr id="14" name="Rectangle: Rounded Corners 13">
            <a:extLst>
              <a:ext uri="{FF2B5EF4-FFF2-40B4-BE49-F238E27FC236}">
                <a16:creationId xmlns="" xmlns:a16="http://schemas.microsoft.com/office/drawing/2014/main" id="{6D36B9F9-A0F9-6929-E466-0396C5554CFB}"/>
              </a:ext>
            </a:extLst>
          </p:cNvPr>
          <p:cNvSpPr/>
          <p:nvPr/>
        </p:nvSpPr>
        <p:spPr>
          <a:xfrm>
            <a:off x="5657849" y="3297011"/>
            <a:ext cx="6276975" cy="2084614"/>
          </a:xfrm>
          <a:prstGeom prst="roundRect">
            <a:avLst/>
          </a:prstGeom>
          <a:solidFill>
            <a:srgbClr val="FFFF00"/>
          </a:solidFill>
          <a:ln>
            <a:solidFill>
              <a:srgbClr val="F76B6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571500" marR="0" lvl="0" indent="-5715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字魂59号-创粗黑"/>
                <a:cs typeface="Calibri" panose="020F0502020204030204" pitchFamily="34" charset="0"/>
              </a:rPr>
              <a:t>Thay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字魂59号-创粗黑"/>
                <a:cs typeface="Calibri" panose="020F0502020204030204" pitchFamily="34" charset="0"/>
              </a:rPr>
              <a:t> </a:t>
            </a: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字魂59号-创粗黑"/>
                <a:cs typeface="Calibri" panose="020F0502020204030204" pitchFamily="34" charset="0"/>
              </a:rPr>
              <a:t>đổi</a:t>
            </a:r>
            <a:r>
              <a:rPr kumimoji="0" lang="en-US" sz="44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字魂59号-创粗黑"/>
                <a:cs typeface="Calibri" panose="020F0502020204030204" pitchFamily="34" charset="0"/>
              </a:rPr>
              <a:t> </a:t>
            </a:r>
            <a:r>
              <a:rPr kumimoji="0" lang="en-US" sz="4400" b="1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字魂59号-创粗黑"/>
                <a:cs typeface="Calibri" panose="020F0502020204030204" pitchFamily="34" charset="0"/>
              </a:rPr>
              <a:t>hành</a:t>
            </a:r>
            <a:r>
              <a:rPr kumimoji="0" lang="en-US" sz="44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字魂59号-创粗黑"/>
                <a:cs typeface="Calibri" panose="020F0502020204030204" pitchFamily="34" charset="0"/>
              </a:rPr>
              <a:t> vi </a:t>
            </a:r>
            <a:r>
              <a:rPr kumimoji="0" lang="en-US" sz="4400" b="1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字魂59号-创粗黑"/>
                <a:cs typeface="Calibri" panose="020F0502020204030204" pitchFamily="34" charset="0"/>
              </a:rPr>
              <a:t>chưa</a:t>
            </a:r>
            <a:r>
              <a:rPr kumimoji="0" lang="en-US" sz="44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字魂59号-创粗黑"/>
                <a:cs typeface="Calibri" panose="020F0502020204030204" pitchFamily="34" charset="0"/>
              </a:rPr>
              <a:t> </a:t>
            </a:r>
            <a:r>
              <a:rPr kumimoji="0" lang="en-US" sz="4400" b="1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字魂59号-创粗黑"/>
                <a:cs typeface="Calibri" panose="020F0502020204030204" pitchFamily="34" charset="0"/>
              </a:rPr>
              <a:t>tích</a:t>
            </a:r>
            <a:r>
              <a:rPr kumimoji="0" lang="en-US" sz="44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字魂59号-创粗黑"/>
                <a:cs typeface="Calibri" panose="020F0502020204030204" pitchFamily="34" charset="0"/>
              </a:rPr>
              <a:t> </a:t>
            </a:r>
            <a:r>
              <a:rPr kumimoji="0" lang="en-US" sz="4400" b="1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字魂59号-创粗黑"/>
                <a:cs typeface="Calibri" panose="020F0502020204030204" pitchFamily="34" charset="0"/>
              </a:rPr>
              <a:t>cực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 pitchFamily="34" charset="0"/>
              <a:ea typeface="字魂59号-创粗黑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0967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</p:bldLst>
  </p:timing>
</p:sld>
</file>

<file path=ppt/theme/theme1.xml><?xml version="1.0" encoding="utf-8"?>
<a:theme xmlns:a="http://schemas.openxmlformats.org/drawingml/2006/main" name="第一PPT，www.1ppt.com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bhkjjmnf">
      <a:majorFont>
        <a:latin typeface="字魂59号-创粗黑"/>
        <a:ea typeface="字魂59号-创粗黑"/>
        <a:cs typeface=""/>
      </a:majorFont>
      <a:minorFont>
        <a:latin typeface="字魂59号-创粗黑"/>
        <a:ea typeface="字魂59号-创粗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3_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暗香扑面">
      <a:majorFont>
        <a:latin typeface="Franklin Gothic Medium"/>
        <a:ea typeface=""/>
        <a:cs typeface=""/>
        <a:font script="Jpan" typeface="HG創英角ｺﾞｼｯｸUB"/>
        <a:font script="Hang" typeface="HY견고딕"/>
        <a:font script="Hans" typeface="微软雅黑"/>
        <a:font script="Hant" typeface="微軟正黑體"/>
        <a:font script="Arab" typeface="Arial Bold"/>
        <a:font script="Hebr" typeface="Arial Bold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 Bold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HG創英角ｺﾞｼｯｸUB"/>
        <a:font script="Hang" typeface="맑은 고딕"/>
        <a:font script="Hans" typeface="黑体"/>
        <a:font script="Hant" typeface="新細明體"/>
        <a:font script="Arab" typeface="Arial"/>
        <a:font script="Hebr" typeface="Arial"/>
        <a:font script="Thai" typeface="Cordian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78</TotalTime>
  <Words>344</Words>
  <Application>Microsoft Office PowerPoint</Application>
  <PresentationFormat>Custom</PresentationFormat>
  <Paragraphs>47</Paragraphs>
  <Slides>14</Slides>
  <Notes>7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14</vt:i4>
      </vt:variant>
    </vt:vector>
  </HeadingPairs>
  <TitlesOfParts>
    <vt:vector size="16" baseType="lpstr">
      <vt:lpstr>第一PPT，www.1ppt.com</vt:lpstr>
      <vt:lpstr>3_Office 主题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 Tran</dc:creator>
  <cp:lastModifiedBy>HP</cp:lastModifiedBy>
  <cp:revision>27</cp:revision>
  <dcterms:created xsi:type="dcterms:W3CDTF">2023-07-24T01:07:54Z</dcterms:created>
  <dcterms:modified xsi:type="dcterms:W3CDTF">2026-01-29T08:27:50Z</dcterms:modified>
</cp:coreProperties>
</file>