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8" r:id="rId3"/>
    <p:sldMasterId id="2147483699" r:id="rId4"/>
  </p:sldMasterIdLst>
  <p:notesMasterIdLst>
    <p:notesMasterId r:id="rId13"/>
  </p:notesMasterIdLst>
  <p:sldIdLst>
    <p:sldId id="509" r:id="rId5"/>
    <p:sldId id="321" r:id="rId6"/>
    <p:sldId id="322" r:id="rId7"/>
    <p:sldId id="269" r:id="rId8"/>
    <p:sldId id="325" r:id="rId9"/>
    <p:sldId id="363" r:id="rId10"/>
    <p:sldId id="327" r:id="rId11"/>
    <p:sldId id="27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466" autoAdjust="0"/>
    <p:restoredTop sz="94660"/>
  </p:normalViewPr>
  <p:slideViewPr>
    <p:cSldViewPr snapToGrid="0">
      <p:cViewPr varScale="1">
        <p:scale>
          <a:sx n="74" d="100"/>
          <a:sy n="74" d="100"/>
        </p:scale>
        <p:origin x="-68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942653-CE84-4DF6-9B04-A0BC2D6D51EE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BECE55-CE46-4589-9E2C-06AFD2396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376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Đây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bìa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từng</a:t>
            </a:r>
            <a:r>
              <a:rPr lang="en-US" dirty="0"/>
              <a:t> </a:t>
            </a:r>
            <a:r>
              <a:rPr lang="en-US" dirty="0" err="1"/>
              <a:t>tiết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D39A17-5EC3-4DF0-83FA-5F85696A5D6C}" type="slidenum">
              <a:rPr lang="vi-VN" smtClean="0"/>
              <a:t>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403505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D71773-5A0B-472D-BACC-ADA20FE383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26489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D71773-5A0B-472D-BACC-ADA20FE383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11301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65af97229a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65af97229a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468993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65af97229a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65af97229a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853414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25CAA-ED89-46F7-A4DF-AB72F87F1FB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75878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D71773-5A0B-472D-BACC-ADA20FE383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6389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2026/1/29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6017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2026/1/29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8511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2026/1/29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7633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8050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187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1023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985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9095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9944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8148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562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2026/1/29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7993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2125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8077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7318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99A90778-FD6A-40F4-A368-E25F7AF8CA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="" xmlns:a16="http://schemas.microsoft.com/office/drawing/2014/main" id="{058A7FDC-F702-4802-B2A9-967831A47B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13D20503-3780-40EA-B21F-DC3C1FDFE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2026/1/29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E5850C3F-E4FA-4B4A-9DEF-26902A3D6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0F998897-C6FE-4FEB-B8AD-AC6E46DF2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5914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702811E3-33E5-4FA4-A417-31D9789AD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CEEF7A0D-6728-4100-9472-6832470848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E2400D13-4615-4063-967F-0842A25AB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2026/1/29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ADE5931F-474B-466E-824D-736B3BA6E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A4631E34-1F4D-446B-BA3D-5A38FB6E5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0494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DC135A8F-9693-43FA-A937-88BE8C5DF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F8AB061A-5F7C-472A-98C7-AEDA8DACF7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23571962-A602-419B-B366-F0D09E39C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2026/1/29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851FBDDA-FAA1-48D4-98E6-DCD54D4E6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C4A0937E-E674-404D-BA2F-BBF5E12A0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2492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F953CECD-753E-496E-A6D9-A7ACFB8F8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F553E91A-C9E6-4F5F-9730-F141C8F35A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485D6623-5A7B-4045-AADF-A73436E443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BFBE0E8F-E223-4D3B-A808-484C33195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2026/1/29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0E0E48AC-DC57-4703-BDDA-CE39E3059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D91002B1-1D31-465E-BED6-04AE45F78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3853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083FCE6B-B1B5-4BCD-90CD-8D9FE64E2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0B518091-2020-46B2-A2C3-139BA90E5D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D3F70B92-1858-4608-B78B-CE225B1258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="" xmlns:a16="http://schemas.microsoft.com/office/drawing/2014/main" id="{2BA3A02F-233E-4CAC-B217-520052693C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="" xmlns:a16="http://schemas.microsoft.com/office/drawing/2014/main" id="{B08404A7-75A7-4FAD-9ABA-3B3511BC52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="" xmlns:a16="http://schemas.microsoft.com/office/drawing/2014/main" id="{B3DF0C1F-D56E-417B-A1A6-CDEDBBD7B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2026/1/29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="" xmlns:a16="http://schemas.microsoft.com/office/drawing/2014/main" id="{B8A1A2ED-4247-4F7E-9CE6-9EBC490DC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="" xmlns:a16="http://schemas.microsoft.com/office/drawing/2014/main" id="{F62F7A0B-CBE0-4C9C-9287-A2F7B585D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8638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B34DCAB9-E678-48C2-B8AC-D130051E2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="" xmlns:a16="http://schemas.microsoft.com/office/drawing/2014/main" id="{376EE013-E6C1-4C4F-B0C6-96B7CCBDB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2026/1/29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="" xmlns:a16="http://schemas.microsoft.com/office/drawing/2014/main" id="{F8BB2E72-BDA9-4250-A7C2-522DE20AC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="" xmlns:a16="http://schemas.microsoft.com/office/drawing/2014/main" id="{6E2F5F06-D3AA-492E-B5BF-EB07CE833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496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2F1F0C74-5470-4103-8C60-72E5A8B1D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2026/1/29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1A68A78F-3AFF-4961-8477-CB57D9BBF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A0E583D3-85AC-41F1-8D26-FC4487516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4634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2026/1/29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0878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091BDAA2-7F82-413E-97E8-7CB888893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03A27FBE-3F99-40AF-A9C6-51E76F0DD3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F88450B6-FE2F-448D-8F18-D6B6984730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1C523596-73AD-44E1-BC66-B8C399E56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2026/1/29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922D18AA-1534-410D-96AD-50A42664B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A2209515-EB11-4FD0-B8A9-BC1B5BC14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8531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52ADD6C3-9A48-4D23-B871-64CE3A6E5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="" xmlns:a16="http://schemas.microsoft.com/office/drawing/2014/main" id="{A834F55D-BA32-4729-947C-505A8646AC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797F547F-8334-4C5A-8498-F5E53C7D1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FB912CCC-BA35-41A4-B1CA-B31D42F95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2026/1/29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5BF43CE3-F971-4B3C-9E58-FEF1C4EAC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4DC9298F-C230-4A85-9478-040EFA3B5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9605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D4A2CB3B-D7E4-4C1D-B90D-A4A7FD392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E068A0D7-AB25-40DF-A483-16C01E9CAB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E74197DC-32A7-4948-8498-682B1BD2C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2026/1/29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F76E031A-85A5-40BB-B201-8310B77E0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71C0AD8F-966A-4EE9-80E8-E4CD0D3AD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5055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="" xmlns:a16="http://schemas.microsoft.com/office/drawing/2014/main" id="{1F05B1F6-8A6A-4C9A-9BA5-99388B867B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A03AEB37-E0F4-4A77-A60D-3A1E4ED61F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42867B72-8887-4DF8-8780-4CF5D387A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2026/1/29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5AA3A7CF-A139-4DC8-8780-7BA7765C5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E50D41E1-1DED-4880-980D-29072DD17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937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2026/1/29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0663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2026/1/29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5568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2026/1/29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3842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2026/1/29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1826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2026/1/29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863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2026/1/29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3405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ags" Target="../tags/tag1.xml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7FB242-887E-4FBD-BBF2-BE5F9D1D0288}" type="datetimeFigureOut">
              <a:rPr lang="zh-CN" altLang="en-US" smtClean="0"/>
              <a:t>2026/1/29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8688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="" xmlns:a16="http://schemas.microsoft.com/office/drawing/2014/main" id="{8D1FC610-42C2-49E1-8181-6CA7E86CCAA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4" y="-2667001"/>
            <a:ext cx="6858000" cy="12192001"/>
          </a:xfrm>
          <a:prstGeom prst="rect">
            <a:avLst/>
          </a:prstGeom>
        </p:spPr>
      </p:pic>
      <p:grpSp>
        <p:nvGrpSpPr>
          <p:cNvPr id="3" name="组合 2">
            <a:extLst>
              <a:ext uri="{FF2B5EF4-FFF2-40B4-BE49-F238E27FC236}">
                <a16:creationId xmlns="" xmlns:a16="http://schemas.microsoft.com/office/drawing/2014/main" id="{61AA1819-109F-49BA-AF3F-08ECD6693337}"/>
              </a:ext>
            </a:extLst>
          </p:cNvPr>
          <p:cNvGrpSpPr/>
          <p:nvPr userDrawn="1"/>
        </p:nvGrpSpPr>
        <p:grpSpPr>
          <a:xfrm>
            <a:off x="598714" y="610121"/>
            <a:ext cx="10994572" cy="5637757"/>
            <a:chOff x="598714" y="610121"/>
            <a:chExt cx="10994572" cy="5637757"/>
          </a:xfrm>
        </p:grpSpPr>
        <p:sp>
          <p:nvSpPr>
            <p:cNvPr id="4" name="矩形: 圆角 3">
              <a:extLst>
                <a:ext uri="{FF2B5EF4-FFF2-40B4-BE49-F238E27FC236}">
                  <a16:creationId xmlns="" xmlns:a16="http://schemas.microsoft.com/office/drawing/2014/main" id="{DC04A625-1523-419A-AD2A-B9AE57C6FDED}"/>
                </a:ext>
              </a:extLst>
            </p:cNvPr>
            <p:cNvSpPr/>
            <p:nvPr/>
          </p:nvSpPr>
          <p:spPr>
            <a:xfrm>
              <a:off x="598714" y="610121"/>
              <a:ext cx="10994572" cy="5637757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59595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0000"/>
                </a:solidFill>
              </a:endParaRPr>
            </a:p>
          </p:txBody>
        </p:sp>
        <p:pic>
          <p:nvPicPr>
            <p:cNvPr id="5" name="PA-1022141">
              <a:extLst>
                <a:ext uri="{FF2B5EF4-FFF2-40B4-BE49-F238E27FC236}">
                  <a16:creationId xmlns="" xmlns:a16="http://schemas.microsoft.com/office/drawing/2014/main" id="{8DE851D8-324A-4D52-A4B3-D857D96E333D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58749" flipH="1">
              <a:off x="730877" y="870488"/>
              <a:ext cx="974251" cy="9742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5325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580773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="" xmlns:a16="http://schemas.microsoft.com/office/drawing/2014/main" id="{BFE38F8A-74BC-44D9-BA3C-D822B02A0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44CC5787-2417-4D67-BC60-9A7D2AA564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516E505F-C9FE-466B-BA8A-3AD1E9B967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FE081F-4352-4F18-BEDA-C66D1965C30F}" type="datetimeFigureOut">
              <a:rPr lang="zh-CN" altLang="en-US" smtClean="0"/>
              <a:t>2026/1/29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6AAA7661-D508-4955-A925-D418035FA1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22B67076-C3C8-425C-81B3-923C0BE32E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0EA1120-B585-4297-B273-945F804BCABC}"/>
              </a:ext>
            </a:extLst>
          </p:cNvPr>
          <p:cNvSpPr txBox="1"/>
          <p:nvPr userDrawn="1"/>
        </p:nvSpPr>
        <p:spPr>
          <a:xfrm>
            <a:off x="8930787" y="-31422"/>
            <a:ext cx="353670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2488069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1.png"/><Relationship Id="rId3" Type="http://schemas.openxmlformats.org/officeDocument/2006/relationships/image" Target="../media/image4.gif"/><Relationship Id="rId7" Type="http://schemas.openxmlformats.org/officeDocument/2006/relationships/image" Target="../media/image5.svg"/><Relationship Id="rId12" Type="http://schemas.openxmlformats.org/officeDocument/2006/relationships/image" Target="../media/image10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0.png"/><Relationship Id="rId5" Type="http://schemas.openxmlformats.org/officeDocument/2006/relationships/image" Target="../media/image6.gif"/><Relationship Id="rId15" Type="http://schemas.openxmlformats.org/officeDocument/2006/relationships/image" Target="../media/image12.png"/><Relationship Id="rId10" Type="http://schemas.openxmlformats.org/officeDocument/2006/relationships/image" Target="../media/image9.png"/><Relationship Id="rId4" Type="http://schemas.openxmlformats.org/officeDocument/2006/relationships/image" Target="../media/image5.png"/><Relationship Id="rId9" Type="http://schemas.openxmlformats.org/officeDocument/2006/relationships/image" Target="../media/image7.svg"/><Relationship Id="rId14" Type="http://schemas.openxmlformats.org/officeDocument/2006/relationships/image" Target="../media/image12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5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9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A8DF8382-E81D-6405-3DA9-6690B6F074D6}"/>
              </a:ext>
            </a:extLst>
          </p:cNvPr>
          <p:cNvSpPr/>
          <p:nvPr/>
        </p:nvSpPr>
        <p:spPr>
          <a:xfrm>
            <a:off x="0" y="0"/>
            <a:ext cx="12192000" cy="7205663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2" name="Group 2"/>
          <p:cNvGrpSpPr/>
          <p:nvPr/>
        </p:nvGrpSpPr>
        <p:grpSpPr>
          <a:xfrm>
            <a:off x="210931" y="70316"/>
            <a:ext cx="11676268" cy="6536172"/>
            <a:chOff x="0" y="-38100"/>
            <a:chExt cx="4612847" cy="2582191"/>
          </a:xfrm>
        </p:grpSpPr>
        <p:sp>
          <p:nvSpPr>
            <p:cNvPr id="3" name="Freeform 3"/>
            <p:cNvSpPr/>
            <p:nvPr/>
          </p:nvSpPr>
          <p:spPr>
            <a:xfrm>
              <a:off x="40138" y="64570"/>
              <a:ext cx="4572709" cy="2479521"/>
            </a:xfrm>
            <a:custGeom>
              <a:avLst/>
              <a:gdLst/>
              <a:ahLst/>
              <a:cxnLst/>
              <a:rect l="l" t="t" r="r" b="b"/>
              <a:pathLst>
                <a:path w="4671746" h="2573212">
                  <a:moveTo>
                    <a:pt x="28370" y="0"/>
                  </a:moveTo>
                  <a:lnTo>
                    <a:pt x="4643376" y="0"/>
                  </a:lnTo>
                  <a:cubicBezTo>
                    <a:pt x="4659044" y="0"/>
                    <a:pt x="4671746" y="12702"/>
                    <a:pt x="4671746" y="28370"/>
                  </a:cubicBezTo>
                  <a:lnTo>
                    <a:pt x="4671746" y="2544843"/>
                  </a:lnTo>
                  <a:cubicBezTo>
                    <a:pt x="4671746" y="2560511"/>
                    <a:pt x="4659044" y="2573212"/>
                    <a:pt x="4643376" y="2573212"/>
                  </a:cubicBezTo>
                  <a:lnTo>
                    <a:pt x="28370" y="2573212"/>
                  </a:lnTo>
                  <a:cubicBezTo>
                    <a:pt x="12702" y="2573212"/>
                    <a:pt x="0" y="2560511"/>
                    <a:pt x="0" y="2544843"/>
                  </a:cubicBezTo>
                  <a:lnTo>
                    <a:pt x="0" y="28370"/>
                  </a:lnTo>
                  <a:cubicBezTo>
                    <a:pt x="0" y="12702"/>
                    <a:pt x="12702" y="0"/>
                    <a:pt x="283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  <a:spcBef>
                  <a:spcPct val="0"/>
                </a:spcBef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653224" y="403913"/>
            <a:ext cx="1852976" cy="1157675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1117861" y="1603397"/>
            <a:ext cx="10312107" cy="4085268"/>
          </a:xfrm>
          <a:prstGeom prst="rect">
            <a:avLst/>
          </a:prstGeom>
        </p:spPr>
        <p:txBody>
          <a:bodyPr spcFirstLastPara="1" lIns="0" tIns="0" rIns="0" bIns="0" numCol="1" rtlCol="0" anchor="t">
            <a:prstTxWarp prst="textArchUp">
              <a:avLst>
                <a:gd name="adj" fmla="val 10137940"/>
              </a:avLst>
            </a:prstTxWarp>
            <a:spAutoFit/>
          </a:bodyPr>
          <a:lstStyle/>
          <a:p>
            <a:pPr algn="ctr" defTabSz="609630">
              <a:lnSpc>
                <a:spcPts val="6426"/>
              </a:lnSpc>
              <a:spcBef>
                <a:spcPct val="0"/>
              </a:spcBef>
            </a:pPr>
            <a:r>
              <a:rPr lang="en-US" sz="4590" dirty="0">
                <a:solidFill>
                  <a:srgbClr val="FF0000"/>
                </a:solidFill>
                <a:effectLst>
                  <a:outerShdw dist="50800" dir="5400000" algn="ctr" rotWithShape="0">
                    <a:srgbClr val="F79646">
                      <a:lumMod val="40000"/>
                      <a:lumOff val="60000"/>
                    </a:srgbClr>
                  </a:outerShdw>
                </a:effectLst>
                <a:latin typeface="Open Sans Bold"/>
              </a:rPr>
              <a:t>BÀI GIẢNG </a:t>
            </a:r>
            <a:r>
              <a:rPr lang="en-US" sz="5000" dirty="0">
                <a:solidFill>
                  <a:srgbClr val="FF0000"/>
                </a:solidFill>
                <a:effectLst>
                  <a:outerShdw dist="50800" dir="5400000" algn="ctr" rotWithShape="0">
                    <a:srgbClr val="F79646">
                      <a:lumMod val="40000"/>
                      <a:lumOff val="60000"/>
                    </a:srgbClr>
                  </a:outerShdw>
                </a:effectLst>
                <a:latin typeface="Open Sans Bold"/>
              </a:rPr>
              <a:t>ĐIỆN</a:t>
            </a:r>
            <a:r>
              <a:rPr lang="en-US" sz="4590" dirty="0">
                <a:solidFill>
                  <a:srgbClr val="FF0000"/>
                </a:solidFill>
                <a:effectLst>
                  <a:outerShdw dist="50800" dir="5400000" algn="ctr" rotWithShape="0">
                    <a:srgbClr val="F79646">
                      <a:lumMod val="40000"/>
                      <a:lumOff val="60000"/>
                    </a:srgbClr>
                  </a:outerShdw>
                </a:effectLst>
                <a:latin typeface="Open Sans Bold"/>
              </a:rPr>
              <a:t> TỬ TUẦN </a:t>
            </a:r>
            <a:r>
              <a:rPr lang="vi-VN" sz="4590" dirty="0" smtClean="0">
                <a:solidFill>
                  <a:srgbClr val="FF0000"/>
                </a:solidFill>
                <a:effectLst>
                  <a:outerShdw dist="50800" dir="5400000" algn="ctr" rotWithShape="0">
                    <a:srgbClr val="F79646">
                      <a:lumMod val="40000"/>
                      <a:lumOff val="60000"/>
                    </a:srgbClr>
                  </a:outerShdw>
                </a:effectLst>
                <a:latin typeface="Open Sans Bold"/>
              </a:rPr>
              <a:t>3</a:t>
            </a:r>
            <a:r>
              <a:rPr lang="en-US" sz="4590" dirty="0" smtClean="0">
                <a:solidFill>
                  <a:srgbClr val="FF0000"/>
                </a:solidFill>
                <a:effectLst>
                  <a:outerShdw dist="50800" dir="5400000" algn="ctr" rotWithShape="0">
                    <a:srgbClr val="F79646">
                      <a:lumMod val="40000"/>
                      <a:lumOff val="60000"/>
                    </a:srgbClr>
                  </a:outerShdw>
                </a:effectLst>
                <a:latin typeface="Open Sans Bold"/>
              </a:rPr>
              <a:t> </a:t>
            </a:r>
            <a:r>
              <a:rPr lang="en-US" sz="4590" dirty="0">
                <a:solidFill>
                  <a:srgbClr val="FF0000"/>
                </a:solidFill>
                <a:effectLst>
                  <a:outerShdw dist="50800" dir="5400000" algn="ctr" rotWithShape="0">
                    <a:srgbClr val="F79646">
                      <a:lumMod val="40000"/>
                      <a:lumOff val="60000"/>
                    </a:srgbClr>
                  </a:outerShdw>
                </a:effectLst>
                <a:latin typeface="Open Sans Bold"/>
              </a:rPr>
              <a:t>THÁNG </a:t>
            </a:r>
            <a:r>
              <a:rPr lang="vi-VN" sz="4590" dirty="0" smtClean="0">
                <a:solidFill>
                  <a:srgbClr val="FF0000"/>
                </a:solidFill>
                <a:effectLst>
                  <a:outerShdw dist="50800" dir="5400000" algn="ctr" rotWithShape="0">
                    <a:srgbClr val="F79646">
                      <a:lumMod val="40000"/>
                      <a:lumOff val="60000"/>
                    </a:srgbClr>
                  </a:outerShdw>
                </a:effectLst>
                <a:latin typeface="Open Sans Bold"/>
              </a:rPr>
              <a:t>9</a:t>
            </a:r>
            <a:endParaRPr lang="en-US" sz="4590" dirty="0">
              <a:solidFill>
                <a:srgbClr val="FF0000"/>
              </a:solidFill>
              <a:effectLst>
                <a:outerShdw dist="50800" dir="5400000" algn="ctr" rotWithShape="0">
                  <a:srgbClr val="F79646">
                    <a:lumMod val="40000"/>
                    <a:lumOff val="60000"/>
                  </a:srgbClr>
                </a:outerShdw>
              </a:effectLst>
              <a:latin typeface="Open Sans Bold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001909" y="2889172"/>
            <a:ext cx="10289764" cy="9055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7919"/>
              </a:lnSpc>
              <a:spcBef>
                <a:spcPct val="0"/>
              </a:spcBef>
            </a:pPr>
            <a:r>
              <a:rPr lang="en-US" sz="4400" dirty="0" err="1" smtClean="0">
                <a:solidFill>
                  <a:schemeClr val="accent3">
                    <a:lumMod val="75000"/>
                  </a:schemeClr>
                </a:solidFill>
                <a:latin typeface="Open Sans Bold"/>
              </a:rPr>
              <a:t>Môn</a:t>
            </a:r>
            <a:r>
              <a:rPr lang="en-US" sz="4400" dirty="0" smtClean="0">
                <a:solidFill>
                  <a:schemeClr val="accent3">
                    <a:lumMod val="75000"/>
                  </a:schemeClr>
                </a:solidFill>
                <a:latin typeface="Open Sans Bold"/>
              </a:rPr>
              <a:t>:</a:t>
            </a:r>
            <a:r>
              <a:rPr lang="vi-VN" sz="4400" dirty="0" smtClean="0">
                <a:solidFill>
                  <a:schemeClr val="accent3">
                    <a:lumMod val="75000"/>
                  </a:schemeClr>
                </a:solidFill>
                <a:latin typeface="Open Sans Bold"/>
              </a:rPr>
              <a:t>Tiếng Việt</a:t>
            </a:r>
            <a:endParaRPr lang="en-US" sz="4400" dirty="0">
              <a:solidFill>
                <a:schemeClr val="accent3">
                  <a:lumMod val="75000"/>
                </a:schemeClr>
              </a:solidFill>
              <a:latin typeface="Open Sans Bold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4255914" y="4564362"/>
            <a:ext cx="4389509" cy="4363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3659"/>
              </a:lnSpc>
            </a:pPr>
            <a:r>
              <a:rPr lang="en-US" sz="2613" dirty="0" err="1">
                <a:solidFill>
                  <a:srgbClr val="000000"/>
                </a:solidFill>
                <a:latin typeface="Lobster"/>
              </a:rPr>
              <a:t>Năm</a:t>
            </a:r>
            <a:r>
              <a:rPr lang="en-US" sz="2613" dirty="0">
                <a:solidFill>
                  <a:srgbClr val="000000"/>
                </a:solidFill>
                <a:latin typeface="Lobster"/>
              </a:rPr>
              <a:t> </a:t>
            </a:r>
            <a:r>
              <a:rPr lang="en-US" sz="2613" dirty="0" err="1">
                <a:solidFill>
                  <a:srgbClr val="000000"/>
                </a:solidFill>
                <a:latin typeface="Lobster"/>
              </a:rPr>
              <a:t>học</a:t>
            </a:r>
            <a:r>
              <a:rPr lang="en-US" sz="2613" dirty="0">
                <a:solidFill>
                  <a:srgbClr val="000000"/>
                </a:solidFill>
                <a:latin typeface="Lobster"/>
              </a:rPr>
              <a:t> </a:t>
            </a:r>
            <a:r>
              <a:rPr lang="en-US" sz="2613" dirty="0" smtClean="0">
                <a:solidFill>
                  <a:srgbClr val="000000"/>
                </a:solidFill>
                <a:latin typeface="Lobster"/>
              </a:rPr>
              <a:t>202</a:t>
            </a:r>
            <a:r>
              <a:rPr lang="vi-VN" sz="2613" dirty="0" smtClean="0">
                <a:solidFill>
                  <a:srgbClr val="000000"/>
                </a:solidFill>
                <a:latin typeface="Lobster"/>
              </a:rPr>
              <a:t>5</a:t>
            </a:r>
            <a:r>
              <a:rPr lang="en-US" sz="2613" dirty="0" smtClean="0">
                <a:solidFill>
                  <a:srgbClr val="000000"/>
                </a:solidFill>
                <a:latin typeface="Lobster"/>
              </a:rPr>
              <a:t> </a:t>
            </a:r>
            <a:r>
              <a:rPr lang="en-US" sz="2613" dirty="0">
                <a:solidFill>
                  <a:srgbClr val="000000"/>
                </a:solidFill>
                <a:latin typeface="Lobster"/>
              </a:rPr>
              <a:t>- </a:t>
            </a:r>
            <a:r>
              <a:rPr lang="en-US" sz="2613" dirty="0" smtClean="0">
                <a:solidFill>
                  <a:srgbClr val="000000"/>
                </a:solidFill>
                <a:latin typeface="Lobster"/>
              </a:rPr>
              <a:t>202</a:t>
            </a:r>
            <a:r>
              <a:rPr lang="vi-VN" sz="2613" dirty="0" smtClean="0">
                <a:solidFill>
                  <a:srgbClr val="000000"/>
                </a:solidFill>
                <a:latin typeface="Lobster"/>
              </a:rPr>
              <a:t>6</a:t>
            </a:r>
            <a:endParaRPr lang="en-US" sz="2613" dirty="0">
              <a:solidFill>
                <a:srgbClr val="000000"/>
              </a:solidFill>
              <a:latin typeface="Lobster"/>
            </a:endParaRPr>
          </a:p>
        </p:txBody>
      </p:sp>
      <p:pic>
        <p:nvPicPr>
          <p:cNvPr id="20" name="Picture 19" descr="A logo with a person holding a book&#10;&#10;Description automatically generated">
            <a:extLst>
              <a:ext uri="{FF2B5EF4-FFF2-40B4-BE49-F238E27FC236}">
                <a16:creationId xmlns="" xmlns:a16="http://schemas.microsoft.com/office/drawing/2014/main" id="{91CC14EC-984C-026B-99C0-1BCDE07CCF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46" y="397373"/>
            <a:ext cx="1435706" cy="1435706"/>
          </a:xfrm>
          <a:prstGeom prst="rect">
            <a:avLst/>
          </a:prstGeom>
        </p:spPr>
      </p:pic>
      <p:sp>
        <p:nvSpPr>
          <p:cNvPr id="21" name="TextBox 16">
            <a:extLst>
              <a:ext uri="{FF2B5EF4-FFF2-40B4-BE49-F238E27FC236}">
                <a16:creationId xmlns="" xmlns:a16="http://schemas.microsoft.com/office/drawing/2014/main" id="{520550C4-7170-1A09-84B4-22E7148412DD}"/>
              </a:ext>
            </a:extLst>
          </p:cNvPr>
          <p:cNvSpPr txBox="1"/>
          <p:nvPr/>
        </p:nvSpPr>
        <p:spPr>
          <a:xfrm>
            <a:off x="1161794" y="2017524"/>
            <a:ext cx="10289764" cy="9057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7919"/>
              </a:lnSpc>
              <a:spcBef>
                <a:spcPct val="0"/>
              </a:spcBef>
            </a:pPr>
            <a:r>
              <a:rPr lang="en-US" sz="5000" dirty="0">
                <a:solidFill>
                  <a:srgbClr val="002060"/>
                </a:solidFill>
                <a:latin typeface="Open Sans Bold"/>
              </a:rPr>
              <a:t>KHỐI </a:t>
            </a:r>
            <a:r>
              <a:rPr lang="vi-VN" sz="5000" dirty="0" smtClean="0">
                <a:solidFill>
                  <a:srgbClr val="002060"/>
                </a:solidFill>
                <a:latin typeface="Open Sans Bold"/>
              </a:rPr>
              <a:t>1</a:t>
            </a:r>
            <a:endParaRPr lang="en-US" sz="5000" dirty="0">
              <a:solidFill>
                <a:srgbClr val="002060"/>
              </a:solidFill>
              <a:latin typeface="Open Sans Bold"/>
            </a:endParaRPr>
          </a:p>
        </p:txBody>
      </p:sp>
      <p:sp>
        <p:nvSpPr>
          <p:cNvPr id="22" name="TextBox 17">
            <a:extLst>
              <a:ext uri="{FF2B5EF4-FFF2-40B4-BE49-F238E27FC236}">
                <a16:creationId xmlns="" xmlns:a16="http://schemas.microsoft.com/office/drawing/2014/main" id="{ED598F25-67D0-4330-F673-D44922373DD5}"/>
              </a:ext>
            </a:extLst>
          </p:cNvPr>
          <p:cNvSpPr txBox="1"/>
          <p:nvPr/>
        </p:nvSpPr>
        <p:spPr>
          <a:xfrm>
            <a:off x="2794716" y="453422"/>
            <a:ext cx="6004796" cy="4744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3659"/>
              </a:lnSpc>
            </a:pPr>
            <a:r>
              <a:rPr lang="en-US" sz="2613" dirty="0" err="1">
                <a:solidFill>
                  <a:srgbClr val="000000"/>
                </a:solidFill>
                <a:latin typeface="Lobster"/>
              </a:rPr>
              <a:t>Trường</a:t>
            </a:r>
            <a:r>
              <a:rPr lang="en-US" sz="2613" dirty="0">
                <a:solidFill>
                  <a:srgbClr val="000000"/>
                </a:solidFill>
                <a:latin typeface="Lobster"/>
              </a:rPr>
              <a:t> </a:t>
            </a:r>
            <a:r>
              <a:rPr lang="en-US" sz="2613" dirty="0" err="1">
                <a:solidFill>
                  <a:srgbClr val="000000"/>
                </a:solidFill>
                <a:latin typeface="Lobster"/>
              </a:rPr>
              <a:t>Tiểu</a:t>
            </a:r>
            <a:r>
              <a:rPr lang="en-US" sz="2613" dirty="0">
                <a:solidFill>
                  <a:srgbClr val="000000"/>
                </a:solidFill>
                <a:latin typeface="Lobster"/>
              </a:rPr>
              <a:t> </a:t>
            </a:r>
            <a:r>
              <a:rPr lang="en-US" sz="2613" dirty="0" err="1">
                <a:solidFill>
                  <a:srgbClr val="000000"/>
                </a:solidFill>
                <a:latin typeface="Lobster"/>
              </a:rPr>
              <a:t>học</a:t>
            </a:r>
            <a:r>
              <a:rPr lang="en-US" sz="2613" dirty="0">
                <a:solidFill>
                  <a:srgbClr val="000000"/>
                </a:solidFill>
                <a:latin typeface="Lobster"/>
              </a:rPr>
              <a:t> </a:t>
            </a:r>
            <a:r>
              <a:rPr lang="en-US" sz="2613" dirty="0" err="1">
                <a:solidFill>
                  <a:srgbClr val="000000"/>
                </a:solidFill>
                <a:latin typeface="Lobster"/>
              </a:rPr>
              <a:t>Nguyễn</a:t>
            </a:r>
            <a:r>
              <a:rPr lang="en-US" sz="2613" dirty="0">
                <a:solidFill>
                  <a:srgbClr val="000000"/>
                </a:solidFill>
                <a:latin typeface="Lobster"/>
              </a:rPr>
              <a:t> </a:t>
            </a:r>
            <a:r>
              <a:rPr lang="en-US" sz="2613" dirty="0" err="1">
                <a:solidFill>
                  <a:srgbClr val="000000"/>
                </a:solidFill>
                <a:latin typeface="Lobster"/>
              </a:rPr>
              <a:t>Bỉnh</a:t>
            </a:r>
            <a:r>
              <a:rPr lang="en-US" sz="2613" dirty="0">
                <a:solidFill>
                  <a:srgbClr val="000000"/>
                </a:solidFill>
                <a:latin typeface="Lobster"/>
              </a:rPr>
              <a:t> Khiêm</a:t>
            </a:r>
          </a:p>
        </p:txBody>
      </p:sp>
      <p:pic>
        <p:nvPicPr>
          <p:cNvPr id="23" name="Picture 5">
            <a:extLst>
              <a:ext uri="{FF2B5EF4-FFF2-40B4-BE49-F238E27FC236}">
                <a16:creationId xmlns="" xmlns:a16="http://schemas.microsoft.com/office/drawing/2014/main" id="{2786DFC8-0E46-29A9-08F6-3649AAC6641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3817476" y="5907557"/>
            <a:ext cx="342944" cy="497021"/>
          </a:xfrm>
          <a:prstGeom prst="rect">
            <a:avLst/>
          </a:prstGeom>
        </p:spPr>
      </p:pic>
      <p:pic>
        <p:nvPicPr>
          <p:cNvPr id="24" name="Picture 6">
            <a:extLst>
              <a:ext uri="{FF2B5EF4-FFF2-40B4-BE49-F238E27FC236}">
                <a16:creationId xmlns="" xmlns:a16="http://schemas.microsoft.com/office/drawing/2014/main" id="{FEBB120F-122B-F0B2-F4CF-A179680A025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558209" y="5758041"/>
            <a:ext cx="6211530" cy="1400892"/>
          </a:xfrm>
          <a:prstGeom prst="rect">
            <a:avLst/>
          </a:prstGeom>
        </p:spPr>
      </p:pic>
      <p:pic>
        <p:nvPicPr>
          <p:cNvPr id="25" name="Picture 8">
            <a:extLst>
              <a:ext uri="{FF2B5EF4-FFF2-40B4-BE49-F238E27FC236}">
                <a16:creationId xmlns="" xmlns:a16="http://schemas.microsoft.com/office/drawing/2014/main" id="{1E00E33B-B5A8-E6DE-8C69-1F563854D83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7729" y="5907557"/>
            <a:ext cx="5319708" cy="1262102"/>
          </a:xfrm>
          <a:prstGeom prst="rect">
            <a:avLst/>
          </a:prstGeom>
        </p:spPr>
      </p:pic>
      <p:pic>
        <p:nvPicPr>
          <p:cNvPr id="26" name="Picture 10">
            <a:extLst>
              <a:ext uri="{FF2B5EF4-FFF2-40B4-BE49-F238E27FC236}">
                <a16:creationId xmlns="" xmlns:a16="http://schemas.microsoft.com/office/drawing/2014/main" id="{59A8584F-F4F8-450B-0C49-D0FD153F3823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1996529" y="4443785"/>
            <a:ext cx="2328336" cy="2115876"/>
          </a:xfrm>
          <a:prstGeom prst="rect">
            <a:avLst/>
          </a:prstGeom>
        </p:spPr>
      </p:pic>
      <p:pic>
        <p:nvPicPr>
          <p:cNvPr id="27" name="Picture 11">
            <a:extLst>
              <a:ext uri="{FF2B5EF4-FFF2-40B4-BE49-F238E27FC236}">
                <a16:creationId xmlns="" xmlns:a16="http://schemas.microsoft.com/office/drawing/2014/main" id="{028E6757-41AD-0091-1E6A-4B20C726A86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402857" y="4276739"/>
            <a:ext cx="2594231" cy="2282922"/>
          </a:xfrm>
          <a:prstGeom prst="rect">
            <a:avLst/>
          </a:prstGeom>
        </p:spPr>
      </p:pic>
      <p:pic>
        <p:nvPicPr>
          <p:cNvPr id="29" name="Picture 18">
            <a:extLst>
              <a:ext uri="{FF2B5EF4-FFF2-40B4-BE49-F238E27FC236}">
                <a16:creationId xmlns="" xmlns:a16="http://schemas.microsoft.com/office/drawing/2014/main" id="{E594937A-C40E-102D-3663-8286D3544E2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flipH="1">
            <a:off x="4218710" y="5007824"/>
            <a:ext cx="2465547" cy="1769030"/>
          </a:xfrm>
          <a:prstGeom prst="rect">
            <a:avLst/>
          </a:prstGeom>
        </p:spPr>
      </p:pic>
      <p:pic>
        <p:nvPicPr>
          <p:cNvPr id="30" name="Picture 6">
            <a:extLst>
              <a:ext uri="{FF2B5EF4-FFF2-40B4-BE49-F238E27FC236}">
                <a16:creationId xmlns="" xmlns:a16="http://schemas.microsoft.com/office/drawing/2014/main" id="{DE62579A-592B-1232-4948-4F2E326521D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 r="39196"/>
          <a:stretch/>
        </p:blipFill>
        <p:spPr>
          <a:xfrm>
            <a:off x="8436123" y="5772768"/>
            <a:ext cx="3776886" cy="1400892"/>
          </a:xfrm>
          <a:prstGeom prst="rect">
            <a:avLst/>
          </a:prstGeom>
        </p:spPr>
      </p:pic>
      <p:sp>
        <p:nvSpPr>
          <p:cNvPr id="31" name="Freeform 8">
            <a:extLst>
              <a:ext uri="{FF2B5EF4-FFF2-40B4-BE49-F238E27FC236}">
                <a16:creationId xmlns="" xmlns:a16="http://schemas.microsoft.com/office/drawing/2014/main" id="{DD8FC358-4C43-6071-4423-B66C289D1F30}"/>
              </a:ext>
            </a:extLst>
          </p:cNvPr>
          <p:cNvSpPr/>
          <p:nvPr/>
        </p:nvSpPr>
        <p:spPr>
          <a:xfrm>
            <a:off x="9074802" y="4211183"/>
            <a:ext cx="2550435" cy="2242904"/>
          </a:xfrm>
          <a:custGeom>
            <a:avLst/>
            <a:gdLst/>
            <a:ahLst/>
            <a:cxnLst/>
            <a:rect l="l" t="t" r="r" b="b"/>
            <a:pathLst>
              <a:path w="4126633" h="4194798">
                <a:moveTo>
                  <a:pt x="0" y="0"/>
                </a:moveTo>
                <a:lnTo>
                  <a:pt x="4126633" y="0"/>
                </a:lnTo>
                <a:lnTo>
                  <a:pt x="4126633" y="4194798"/>
                </a:lnTo>
                <a:lnTo>
                  <a:pt x="0" y="4194798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  <p:txBody>
          <a:bodyPr/>
          <a:lstStyle/>
          <a:p>
            <a:endParaRPr lang="vi-VN" dirty="0"/>
          </a:p>
        </p:txBody>
      </p:sp>
      <p:sp>
        <p:nvSpPr>
          <p:cNvPr id="28" name="TextBox 27"/>
          <p:cNvSpPr txBox="1"/>
          <p:nvPr/>
        </p:nvSpPr>
        <p:spPr>
          <a:xfrm>
            <a:off x="3918049" y="3641032"/>
            <a:ext cx="5855330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defTabSz="1219170"/>
            <a:r>
              <a:rPr lang="en-US" altLang="zh-CN" sz="5400" b="1" dirty="0" err="1">
                <a:solidFill>
                  <a:srgbClr val="9BBB59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altLang="zh-CN" sz="5400" b="1" dirty="0">
                <a:solidFill>
                  <a:srgbClr val="9BBB59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9: </a:t>
            </a:r>
            <a:r>
              <a:rPr lang="vi-VN" altLang="zh-CN" sz="5400" b="1" dirty="0">
                <a:solidFill>
                  <a:srgbClr val="9BBB59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 ơ  ~ </a:t>
            </a:r>
            <a:endParaRPr kumimoji="0" lang="zh-CN" alt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2574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66" t="43141" r="16000" b="18696"/>
          <a:stretch/>
        </p:blipFill>
        <p:spPr>
          <a:xfrm>
            <a:off x="8936140" y="3332989"/>
            <a:ext cx="1934005" cy="2289520"/>
          </a:xfrm>
          <a:prstGeom prst="rect">
            <a:avLst/>
          </a:prstGeom>
        </p:spPr>
      </p:pic>
      <p:pic>
        <p:nvPicPr>
          <p:cNvPr id="7" name="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00" t="72533" r="8533"/>
          <a:stretch/>
        </p:blipFill>
        <p:spPr>
          <a:xfrm>
            <a:off x="7056107" y="4974336"/>
            <a:ext cx="4470400" cy="1883664"/>
          </a:xfrm>
          <a:prstGeom prst="rect">
            <a:avLst/>
          </a:prstGeom>
        </p:spPr>
      </p:pic>
      <p:pic>
        <p:nvPicPr>
          <p:cNvPr id="4" name="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r="34400" b="5897"/>
          <a:stretch/>
        </p:blipFill>
        <p:spPr>
          <a:xfrm>
            <a:off x="728949" y="0"/>
            <a:ext cx="7575296" cy="6453632"/>
          </a:xfrm>
          <a:prstGeom prst="rect">
            <a:avLst/>
          </a:prstGeom>
        </p:spPr>
      </p:pic>
      <p:pic>
        <p:nvPicPr>
          <p:cNvPr id="9" name="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67" t="20385" r="6933" b="5896"/>
          <a:stretch/>
        </p:blipFill>
        <p:spPr>
          <a:xfrm>
            <a:off x="10599915" y="1529125"/>
            <a:ext cx="1853184" cy="50556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92914" y="2764232"/>
            <a:ext cx="5855330" cy="11079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defTabSz="1219170"/>
            <a:r>
              <a:rPr lang="en-US" altLang="zh-CN" sz="6600" b="1" dirty="0" err="1">
                <a:solidFill>
                  <a:srgbClr val="9BBB59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altLang="zh-CN" sz="6600" b="1" dirty="0">
                <a:solidFill>
                  <a:srgbClr val="9BBB59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9: </a:t>
            </a:r>
            <a:r>
              <a:rPr lang="vi-VN" altLang="zh-CN" sz="6600" b="1" dirty="0">
                <a:solidFill>
                  <a:srgbClr val="9BBB59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 ơ  ~ </a:t>
            </a:r>
            <a:endParaRPr kumimoji="0" lang="zh-CN" altLang="en-US" sz="6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6" name="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81" t="24563" r="40933" b="26282"/>
          <a:stretch/>
        </p:blipFill>
        <p:spPr>
          <a:xfrm flipH="1">
            <a:off x="239349" y="3082597"/>
            <a:ext cx="2497563" cy="3371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688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600" b="32444"/>
          <a:stretch/>
        </p:blipFill>
        <p:spPr>
          <a:xfrm>
            <a:off x="0" y="0"/>
            <a:ext cx="9070848" cy="4632960"/>
          </a:xfrm>
          <a:prstGeom prst="rect">
            <a:avLst/>
          </a:prstGeom>
        </p:spPr>
      </p:pic>
      <p:pic>
        <p:nvPicPr>
          <p:cNvPr id="11" name="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67" t="31526" r="6533" b="22726"/>
          <a:stretch/>
        </p:blipFill>
        <p:spPr>
          <a:xfrm>
            <a:off x="9645803" y="302340"/>
            <a:ext cx="2442453" cy="2856931"/>
          </a:xfrm>
          <a:prstGeom prst="rect">
            <a:avLst/>
          </a:prstGeom>
        </p:spPr>
      </p:pic>
      <p:pic>
        <p:nvPicPr>
          <p:cNvPr id="10" name="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00" t="31289" r="22801" b="23674"/>
          <a:stretch/>
        </p:blipFill>
        <p:spPr>
          <a:xfrm>
            <a:off x="8987350" y="1791020"/>
            <a:ext cx="2535765" cy="3088640"/>
          </a:xfrm>
          <a:prstGeom prst="rect">
            <a:avLst/>
          </a:prstGeom>
        </p:spPr>
      </p:pic>
      <p:pic>
        <p:nvPicPr>
          <p:cNvPr id="9" name="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18" t="33778" r="36813" b="24385"/>
          <a:stretch/>
        </p:blipFill>
        <p:spPr>
          <a:xfrm>
            <a:off x="7855333" y="3064701"/>
            <a:ext cx="2264032" cy="2869184"/>
          </a:xfrm>
          <a:prstGeom prst="rect">
            <a:avLst/>
          </a:prstGeom>
        </p:spPr>
      </p:pic>
      <p:pic>
        <p:nvPicPr>
          <p:cNvPr id="8" name="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7" t="33778" r="52133" b="24148"/>
          <a:stretch/>
        </p:blipFill>
        <p:spPr>
          <a:xfrm>
            <a:off x="5195819" y="3264804"/>
            <a:ext cx="3168352" cy="3471497"/>
          </a:xfrm>
          <a:prstGeom prst="rect">
            <a:avLst/>
          </a:prstGeom>
        </p:spPr>
      </p:pic>
      <p:pic>
        <p:nvPicPr>
          <p:cNvPr id="4" name="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7" t="5452" r="53867" b="6845"/>
          <a:stretch/>
        </p:blipFill>
        <p:spPr>
          <a:xfrm>
            <a:off x="335360" y="-582148"/>
            <a:ext cx="6471456" cy="76256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19661" y="1277792"/>
            <a:ext cx="321273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Tiết</a:t>
            </a:r>
            <a:r>
              <a:rPr kumimoji="0" lang="en-US" altLang="zh-CN" sz="88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1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Segoe UI Black" panose="020B0A02040204020203" pitchFamily="34" charset="0"/>
              <a:ea typeface="方正粗圆_GBK" pitchFamily="65" charset="-122"/>
              <a:cs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584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="" xmlns:a16="http://schemas.microsoft.com/office/drawing/2014/main" id="{8F34E3F2-7DA2-488B-95AF-01A820F61E2D}"/>
              </a:ext>
            </a:extLst>
          </p:cNvPr>
          <p:cNvSpPr/>
          <p:nvPr/>
        </p:nvSpPr>
        <p:spPr>
          <a:xfrm>
            <a:off x="896645" y="941033"/>
            <a:ext cx="1260629" cy="1109709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4F0DD60F-984E-428D-9C01-6692BB7E9C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3671" y="-245073"/>
            <a:ext cx="1740960" cy="174096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CE374A30-8397-463F-89A0-D633A9E54E0D}"/>
              </a:ext>
            </a:extLst>
          </p:cNvPr>
          <p:cNvSpPr txBox="1"/>
          <p:nvPr/>
        </p:nvSpPr>
        <p:spPr>
          <a:xfrm>
            <a:off x="3240351" y="5435056"/>
            <a:ext cx="61699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Tàu dỡ hàng ở cảng.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5126C0F8-383F-4BA3-A93A-2AC0A60902F5}"/>
              </a:ext>
            </a:extLst>
          </p:cNvPr>
          <p:cNvSpPr txBox="1"/>
          <p:nvPr/>
        </p:nvSpPr>
        <p:spPr>
          <a:xfrm>
            <a:off x="11128248" y="2286000"/>
            <a:ext cx="448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>
              <a:latin typeface="Quicksand Medium" panose="0000060000000000000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265BF611-3A60-44B5-817A-31A1DD362030}"/>
              </a:ext>
            </a:extLst>
          </p:cNvPr>
          <p:cNvSpPr txBox="1"/>
          <p:nvPr/>
        </p:nvSpPr>
        <p:spPr>
          <a:xfrm>
            <a:off x="11128248" y="1757511"/>
            <a:ext cx="594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/>
          </a:p>
        </p:txBody>
      </p:sp>
      <p:grpSp>
        <p:nvGrpSpPr>
          <p:cNvPr id="24" name="Group 23">
            <a:extLst>
              <a:ext uri="{FF2B5EF4-FFF2-40B4-BE49-F238E27FC236}">
                <a16:creationId xmlns="" xmlns:a16="http://schemas.microsoft.com/office/drawing/2014/main" id="{D8AF4054-AEC2-4033-9C36-77B9D9AE2D50}"/>
              </a:ext>
            </a:extLst>
          </p:cNvPr>
          <p:cNvGrpSpPr/>
          <p:nvPr/>
        </p:nvGrpSpPr>
        <p:grpSpPr>
          <a:xfrm>
            <a:off x="4537288" y="5435056"/>
            <a:ext cx="2117237" cy="769815"/>
            <a:chOff x="7955280" y="6104488"/>
            <a:chExt cx="2117237" cy="769815"/>
          </a:xfrm>
        </p:grpSpPr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44FA3F2B-8922-4ACB-9383-53B835FAC722}"/>
                </a:ext>
              </a:extLst>
            </p:cNvPr>
            <p:cNvSpPr txBox="1"/>
            <p:nvPr/>
          </p:nvSpPr>
          <p:spPr>
            <a:xfrm>
              <a:off x="9743333" y="6104488"/>
              <a:ext cx="32918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ơ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="" xmlns:a16="http://schemas.microsoft.com/office/drawing/2014/main" id="{1BB33C2B-CA8E-469D-825C-B20B39EF69D3}"/>
                </a:ext>
              </a:extLst>
            </p:cNvPr>
            <p:cNvSpPr txBox="1"/>
            <p:nvPr/>
          </p:nvSpPr>
          <p:spPr>
            <a:xfrm>
              <a:off x="7955280" y="6104862"/>
              <a:ext cx="32918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ỡ</a:t>
              </a:r>
            </a:p>
          </p:txBody>
        </p:sp>
      </p:grpSp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4152F19D-1D35-470D-85B3-E5E5AE1EF2C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779" y="625407"/>
            <a:ext cx="10058400" cy="4900646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E140516E-1183-4946-B617-6E7F7F3483F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113" y="0"/>
            <a:ext cx="2457825" cy="71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054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F7417BC-1C54-8B2C-A584-426D1A640C9A}"/>
              </a:ext>
            </a:extLst>
          </p:cNvPr>
          <p:cNvSpPr txBox="1">
            <a:spLocks/>
          </p:cNvSpPr>
          <p:nvPr/>
        </p:nvSpPr>
        <p:spPr>
          <a:xfrm>
            <a:off x="5054997" y="557902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</a:t>
            </a:r>
          </a:p>
        </p:txBody>
      </p:sp>
      <p:sp>
        <p:nvSpPr>
          <p:cNvPr id="3" name="Title 1">
            <a:extLst>
              <a:ext uri="{FF2B5EF4-FFF2-40B4-BE49-F238E27FC236}">
                <a16:creationId xmlns="" xmlns:a16="http://schemas.microsoft.com/office/drawing/2014/main" id="{411D517D-5F89-26EC-51F2-9ABBC972D62F}"/>
              </a:ext>
            </a:extLst>
          </p:cNvPr>
          <p:cNvSpPr txBox="1">
            <a:spLocks/>
          </p:cNvSpPr>
          <p:nvPr/>
        </p:nvSpPr>
        <p:spPr>
          <a:xfrm>
            <a:off x="718113" y="1957336"/>
            <a:ext cx="233581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</a:p>
        </p:txBody>
      </p:sp>
      <p:sp>
        <p:nvSpPr>
          <p:cNvPr id="4" name="Title 1">
            <a:extLst>
              <a:ext uri="{FF2B5EF4-FFF2-40B4-BE49-F238E27FC236}">
                <a16:creationId xmlns="" xmlns:a16="http://schemas.microsoft.com/office/drawing/2014/main" id="{A23DD274-47FD-F89B-22A4-8E45D8F7E3CF}"/>
              </a:ext>
            </a:extLst>
          </p:cNvPr>
          <p:cNvSpPr txBox="1">
            <a:spLocks/>
          </p:cNvSpPr>
          <p:nvPr/>
        </p:nvSpPr>
        <p:spPr>
          <a:xfrm>
            <a:off x="3106896" y="1957336"/>
            <a:ext cx="233581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</a:t>
            </a:r>
          </a:p>
        </p:txBody>
      </p:sp>
      <p:sp>
        <p:nvSpPr>
          <p:cNvPr id="5" name="Title 1">
            <a:extLst>
              <a:ext uri="{FF2B5EF4-FFF2-40B4-BE49-F238E27FC236}">
                <a16:creationId xmlns="" xmlns:a16="http://schemas.microsoft.com/office/drawing/2014/main" id="{E1B8383D-5E23-E5F2-2FAD-AC782D41DE84}"/>
              </a:ext>
            </a:extLst>
          </p:cNvPr>
          <p:cNvSpPr txBox="1">
            <a:spLocks/>
          </p:cNvSpPr>
          <p:nvPr/>
        </p:nvSpPr>
        <p:spPr>
          <a:xfrm>
            <a:off x="718113" y="3259686"/>
            <a:ext cx="4724598" cy="12709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bờ</a:t>
            </a:r>
          </a:p>
        </p:txBody>
      </p: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7C8D0015-2CC2-E4FB-A1D6-52BAF8C35672}"/>
              </a:ext>
            </a:extLst>
          </p:cNvPr>
          <p:cNvSpPr txBox="1">
            <a:spLocks/>
          </p:cNvSpPr>
          <p:nvPr/>
        </p:nvSpPr>
        <p:spPr>
          <a:xfrm>
            <a:off x="6703125" y="1957336"/>
            <a:ext cx="233581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</a:t>
            </a:r>
          </a:p>
        </p:txBody>
      </p:sp>
      <p:sp>
        <p:nvSpPr>
          <p:cNvPr id="9" name="Title 1">
            <a:extLst>
              <a:ext uri="{FF2B5EF4-FFF2-40B4-BE49-F238E27FC236}">
                <a16:creationId xmlns="" xmlns:a16="http://schemas.microsoft.com/office/drawing/2014/main" id="{06235B4F-A881-0619-57B2-A5E203F77945}"/>
              </a:ext>
            </a:extLst>
          </p:cNvPr>
          <p:cNvSpPr txBox="1">
            <a:spLocks/>
          </p:cNvSpPr>
          <p:nvPr/>
        </p:nvSpPr>
        <p:spPr>
          <a:xfrm>
            <a:off x="9092330" y="1957337"/>
            <a:ext cx="233581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ỡ</a:t>
            </a:r>
          </a:p>
        </p:txBody>
      </p:sp>
      <p:sp>
        <p:nvSpPr>
          <p:cNvPr id="10" name="Title 1">
            <a:extLst>
              <a:ext uri="{FF2B5EF4-FFF2-40B4-BE49-F238E27FC236}">
                <a16:creationId xmlns="" xmlns:a16="http://schemas.microsoft.com/office/drawing/2014/main" id="{D41CC3D5-1F80-85A5-8BBA-F5C96D8D339F}"/>
              </a:ext>
            </a:extLst>
          </p:cNvPr>
          <p:cNvSpPr txBox="1">
            <a:spLocks/>
          </p:cNvSpPr>
          <p:nvPr/>
        </p:nvSpPr>
        <p:spPr>
          <a:xfrm>
            <a:off x="6702763" y="3259686"/>
            <a:ext cx="4725382" cy="12709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</a:t>
            </a:r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ỡ</a:t>
            </a:r>
          </a:p>
        </p:txBody>
      </p:sp>
      <p:sp>
        <p:nvSpPr>
          <p:cNvPr id="12" name="Title 1">
            <a:extLst>
              <a:ext uri="{FF2B5EF4-FFF2-40B4-BE49-F238E27FC236}">
                <a16:creationId xmlns="" xmlns:a16="http://schemas.microsoft.com/office/drawing/2014/main" id="{5770F9AE-15E5-2560-B97A-0F2698587422}"/>
              </a:ext>
            </a:extLst>
          </p:cNvPr>
          <p:cNvSpPr txBox="1">
            <a:spLocks/>
          </p:cNvSpPr>
          <p:nvPr/>
        </p:nvSpPr>
        <p:spPr>
          <a:xfrm>
            <a:off x="69559" y="5535566"/>
            <a:ext cx="212346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bờ</a:t>
            </a:r>
          </a:p>
        </p:txBody>
      </p:sp>
      <p:sp>
        <p:nvSpPr>
          <p:cNvPr id="14" name="Title 1">
            <a:extLst>
              <a:ext uri="{FF2B5EF4-FFF2-40B4-BE49-F238E27FC236}">
                <a16:creationId xmlns="" xmlns:a16="http://schemas.microsoft.com/office/drawing/2014/main" id="{4B427440-0747-6A91-1F52-337C952CE82F}"/>
              </a:ext>
            </a:extLst>
          </p:cNvPr>
          <p:cNvSpPr txBox="1">
            <a:spLocks/>
          </p:cNvSpPr>
          <p:nvPr/>
        </p:nvSpPr>
        <p:spPr>
          <a:xfrm>
            <a:off x="2100702" y="5535566"/>
            <a:ext cx="212346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bở</a:t>
            </a:r>
          </a:p>
        </p:txBody>
      </p:sp>
      <p:sp>
        <p:nvSpPr>
          <p:cNvPr id="15" name="Title 1">
            <a:extLst>
              <a:ext uri="{FF2B5EF4-FFF2-40B4-BE49-F238E27FC236}">
                <a16:creationId xmlns="" xmlns:a16="http://schemas.microsoft.com/office/drawing/2014/main" id="{173FE141-C5ED-742A-338F-82D743A7E9A3}"/>
              </a:ext>
            </a:extLst>
          </p:cNvPr>
          <p:cNvSpPr txBox="1">
            <a:spLocks/>
          </p:cNvSpPr>
          <p:nvPr/>
        </p:nvSpPr>
        <p:spPr>
          <a:xfrm>
            <a:off x="4131844" y="5535566"/>
            <a:ext cx="212346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cờ</a:t>
            </a:r>
          </a:p>
        </p:txBody>
      </p:sp>
      <p:sp>
        <p:nvSpPr>
          <p:cNvPr id="16" name="Title 1">
            <a:extLst>
              <a:ext uri="{FF2B5EF4-FFF2-40B4-BE49-F238E27FC236}">
                <a16:creationId xmlns="" xmlns:a16="http://schemas.microsoft.com/office/drawing/2014/main" id="{A7983593-78BB-E5AC-48FE-D762E38194E6}"/>
              </a:ext>
            </a:extLst>
          </p:cNvPr>
          <p:cNvSpPr txBox="1">
            <a:spLocks/>
          </p:cNvSpPr>
          <p:nvPr/>
        </p:nvSpPr>
        <p:spPr>
          <a:xfrm>
            <a:off x="6133959" y="5535566"/>
            <a:ext cx="212346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cỡ</a:t>
            </a:r>
          </a:p>
        </p:txBody>
      </p:sp>
      <p:sp>
        <p:nvSpPr>
          <p:cNvPr id="17" name="Title 1">
            <a:extLst>
              <a:ext uri="{FF2B5EF4-FFF2-40B4-BE49-F238E27FC236}">
                <a16:creationId xmlns="" xmlns:a16="http://schemas.microsoft.com/office/drawing/2014/main" id="{68EB2A27-9E04-8221-46E7-906429487DDF}"/>
              </a:ext>
            </a:extLst>
          </p:cNvPr>
          <p:cNvSpPr txBox="1">
            <a:spLocks/>
          </p:cNvSpPr>
          <p:nvPr/>
        </p:nvSpPr>
        <p:spPr>
          <a:xfrm>
            <a:off x="8048989" y="5535566"/>
            <a:ext cx="212346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dỡ</a:t>
            </a:r>
          </a:p>
        </p:txBody>
      </p:sp>
      <p:sp>
        <p:nvSpPr>
          <p:cNvPr id="18" name="Title 1">
            <a:extLst>
              <a:ext uri="{FF2B5EF4-FFF2-40B4-BE49-F238E27FC236}">
                <a16:creationId xmlns="" xmlns:a16="http://schemas.microsoft.com/office/drawing/2014/main" id="{AE16FEAF-A182-BD3F-A2F7-4DBAE9B06B48}"/>
              </a:ext>
            </a:extLst>
          </p:cNvPr>
          <p:cNvSpPr txBox="1">
            <a:spLocks/>
          </p:cNvSpPr>
          <p:nvPr/>
        </p:nvSpPr>
        <p:spPr>
          <a:xfrm>
            <a:off x="9949506" y="5535566"/>
            <a:ext cx="212346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đỡ</a:t>
            </a:r>
          </a:p>
        </p:txBody>
      </p:sp>
      <p:sp>
        <p:nvSpPr>
          <p:cNvPr id="19" name="Title 1">
            <a:extLst>
              <a:ext uri="{FF2B5EF4-FFF2-40B4-BE49-F238E27FC236}">
                <a16:creationId xmlns="" xmlns:a16="http://schemas.microsoft.com/office/drawing/2014/main" id="{D370E154-6EAF-30F2-D546-B6337675EDE4}"/>
              </a:ext>
            </a:extLst>
          </p:cNvPr>
          <p:cNvSpPr txBox="1">
            <a:spLocks/>
          </p:cNvSpPr>
          <p:nvPr/>
        </p:nvSpPr>
        <p:spPr>
          <a:xfrm>
            <a:off x="2520622" y="3291119"/>
            <a:ext cx="1930425" cy="127091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</a:t>
            </a:r>
          </a:p>
        </p:txBody>
      </p:sp>
      <p:sp>
        <p:nvSpPr>
          <p:cNvPr id="20" name="Title 1">
            <a:extLst>
              <a:ext uri="{FF2B5EF4-FFF2-40B4-BE49-F238E27FC236}">
                <a16:creationId xmlns="" xmlns:a16="http://schemas.microsoft.com/office/drawing/2014/main" id="{D9BFDAC8-EF1A-5FAE-4C42-C349162FCE75}"/>
              </a:ext>
            </a:extLst>
          </p:cNvPr>
          <p:cNvSpPr txBox="1">
            <a:spLocks/>
          </p:cNvSpPr>
          <p:nvPr/>
        </p:nvSpPr>
        <p:spPr>
          <a:xfrm>
            <a:off x="571004" y="5318778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</a:t>
            </a:r>
          </a:p>
        </p:txBody>
      </p:sp>
      <p:sp>
        <p:nvSpPr>
          <p:cNvPr id="21" name="Title 1">
            <a:extLst>
              <a:ext uri="{FF2B5EF4-FFF2-40B4-BE49-F238E27FC236}">
                <a16:creationId xmlns="" xmlns:a16="http://schemas.microsoft.com/office/drawing/2014/main" id="{B4E3C09A-0224-DA0A-ABEA-D0B3B6D0E39A}"/>
              </a:ext>
            </a:extLst>
          </p:cNvPr>
          <p:cNvSpPr txBox="1">
            <a:spLocks/>
          </p:cNvSpPr>
          <p:nvPr/>
        </p:nvSpPr>
        <p:spPr>
          <a:xfrm>
            <a:off x="2598769" y="5318778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</a:t>
            </a:r>
          </a:p>
        </p:txBody>
      </p:sp>
      <p:sp>
        <p:nvSpPr>
          <p:cNvPr id="22" name="Title 1">
            <a:extLst>
              <a:ext uri="{FF2B5EF4-FFF2-40B4-BE49-F238E27FC236}">
                <a16:creationId xmlns="" xmlns:a16="http://schemas.microsoft.com/office/drawing/2014/main" id="{5F354576-6F7B-87A6-9AB9-7AF9D27C5EAF}"/>
              </a:ext>
            </a:extLst>
          </p:cNvPr>
          <p:cNvSpPr txBox="1">
            <a:spLocks/>
          </p:cNvSpPr>
          <p:nvPr/>
        </p:nvSpPr>
        <p:spPr>
          <a:xfrm>
            <a:off x="4550544" y="5318778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</a:t>
            </a:r>
          </a:p>
        </p:txBody>
      </p:sp>
      <p:sp>
        <p:nvSpPr>
          <p:cNvPr id="23" name="Title 1">
            <a:extLst>
              <a:ext uri="{FF2B5EF4-FFF2-40B4-BE49-F238E27FC236}">
                <a16:creationId xmlns="" xmlns:a16="http://schemas.microsoft.com/office/drawing/2014/main" id="{811A89F0-6BA1-53A9-972F-537A52568E2C}"/>
              </a:ext>
            </a:extLst>
          </p:cNvPr>
          <p:cNvSpPr txBox="1">
            <a:spLocks/>
          </p:cNvSpPr>
          <p:nvPr/>
        </p:nvSpPr>
        <p:spPr>
          <a:xfrm>
            <a:off x="6554186" y="5318778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</a:t>
            </a:r>
          </a:p>
        </p:txBody>
      </p:sp>
      <p:sp>
        <p:nvSpPr>
          <p:cNvPr id="24" name="Title 1">
            <a:extLst>
              <a:ext uri="{FF2B5EF4-FFF2-40B4-BE49-F238E27FC236}">
                <a16:creationId xmlns="" xmlns:a16="http://schemas.microsoft.com/office/drawing/2014/main" id="{3CD87CF1-A1FF-95B2-C2F7-2971DD6826A8}"/>
              </a:ext>
            </a:extLst>
          </p:cNvPr>
          <p:cNvSpPr txBox="1">
            <a:spLocks/>
          </p:cNvSpPr>
          <p:nvPr/>
        </p:nvSpPr>
        <p:spPr>
          <a:xfrm>
            <a:off x="8551044" y="5318778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</a:t>
            </a:r>
          </a:p>
        </p:txBody>
      </p:sp>
      <p:sp>
        <p:nvSpPr>
          <p:cNvPr id="25" name="Title 1">
            <a:extLst>
              <a:ext uri="{FF2B5EF4-FFF2-40B4-BE49-F238E27FC236}">
                <a16:creationId xmlns="" xmlns:a16="http://schemas.microsoft.com/office/drawing/2014/main" id="{EC01290F-3D4B-C570-9F20-C200B6682B67}"/>
              </a:ext>
            </a:extLst>
          </p:cNvPr>
          <p:cNvSpPr txBox="1">
            <a:spLocks/>
          </p:cNvSpPr>
          <p:nvPr/>
        </p:nvSpPr>
        <p:spPr>
          <a:xfrm>
            <a:off x="10456044" y="5325495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="" xmlns:a16="http://schemas.microsoft.com/office/drawing/2014/main" id="{4877B37C-E0A6-E788-A152-0D01EAB7C822}"/>
              </a:ext>
            </a:extLst>
          </p:cNvPr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27" name="Rounded Rectangle 34">
              <a:extLst>
                <a:ext uri="{FF2B5EF4-FFF2-40B4-BE49-F238E27FC236}">
                  <a16:creationId xmlns="" xmlns:a16="http://schemas.microsoft.com/office/drawing/2014/main" id="{2974090C-28C6-95F3-753F-48A39B48CD51}"/>
                </a:ext>
              </a:extLst>
            </p:cNvPr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</a:p>
          </p:txBody>
        </p:sp>
        <p:sp>
          <p:nvSpPr>
            <p:cNvPr id="28" name="Oval 27">
              <a:extLst>
                <a:ext uri="{FF2B5EF4-FFF2-40B4-BE49-F238E27FC236}">
                  <a16:creationId xmlns="" xmlns:a16="http://schemas.microsoft.com/office/drawing/2014/main" id="{A9EFD6B1-042C-B654-516B-AB6701B47686}"/>
                </a:ext>
              </a:extLst>
            </p:cNvPr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2</a:t>
              </a:r>
            </a:p>
          </p:txBody>
        </p:sp>
      </p:grpSp>
      <p:sp>
        <p:nvSpPr>
          <p:cNvPr id="29" name="Title 1">
            <a:extLst>
              <a:ext uri="{FF2B5EF4-FFF2-40B4-BE49-F238E27FC236}">
                <a16:creationId xmlns="" xmlns:a16="http://schemas.microsoft.com/office/drawing/2014/main" id="{60A68E25-8D28-0CA1-7EA7-8271DCB40BD6}"/>
              </a:ext>
            </a:extLst>
          </p:cNvPr>
          <p:cNvSpPr txBox="1">
            <a:spLocks/>
          </p:cNvSpPr>
          <p:nvPr/>
        </p:nvSpPr>
        <p:spPr>
          <a:xfrm>
            <a:off x="6554186" y="5307879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ỡ</a:t>
            </a:r>
          </a:p>
        </p:txBody>
      </p:sp>
      <p:sp>
        <p:nvSpPr>
          <p:cNvPr id="30" name="Title 1">
            <a:extLst>
              <a:ext uri="{FF2B5EF4-FFF2-40B4-BE49-F238E27FC236}">
                <a16:creationId xmlns="" xmlns:a16="http://schemas.microsoft.com/office/drawing/2014/main" id="{BC73143A-A5A3-4932-D412-3855B4F23EC2}"/>
              </a:ext>
            </a:extLst>
          </p:cNvPr>
          <p:cNvSpPr txBox="1">
            <a:spLocks/>
          </p:cNvSpPr>
          <p:nvPr/>
        </p:nvSpPr>
        <p:spPr>
          <a:xfrm>
            <a:off x="10456044" y="5318777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ỡ</a:t>
            </a:r>
          </a:p>
        </p:txBody>
      </p:sp>
      <p:sp>
        <p:nvSpPr>
          <p:cNvPr id="31" name="Title 1">
            <a:extLst>
              <a:ext uri="{FF2B5EF4-FFF2-40B4-BE49-F238E27FC236}">
                <a16:creationId xmlns="" xmlns:a16="http://schemas.microsoft.com/office/drawing/2014/main" id="{5D06F9AB-6BA8-8472-0376-346156C4F8CA}"/>
              </a:ext>
            </a:extLst>
          </p:cNvPr>
          <p:cNvSpPr txBox="1">
            <a:spLocks/>
          </p:cNvSpPr>
          <p:nvPr/>
        </p:nvSpPr>
        <p:spPr>
          <a:xfrm>
            <a:off x="8551043" y="5307878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ỡ</a:t>
            </a:r>
          </a:p>
        </p:txBody>
      </p:sp>
    </p:spTree>
    <p:extLst>
      <p:ext uri="{BB962C8B-B14F-4D97-AF65-F5344CB8AC3E}">
        <p14:creationId xmlns:p14="http://schemas.microsoft.com/office/powerpoint/2010/main" val="97265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7" grpId="0" animBg="1"/>
      <p:bldP spid="9" grpId="0" animBg="1"/>
      <p:bldP spid="10" grpId="0" animBg="1"/>
      <p:bldP spid="12" grpId="0"/>
      <p:bldP spid="14" grpId="0"/>
      <p:bldP spid="15" grpId="0"/>
      <p:bldP spid="16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9" grpId="0"/>
      <p:bldP spid="30" grpId="0"/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3B7A61B6-1D07-4430-B277-177283670C9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99" y="215880"/>
            <a:ext cx="1740959" cy="90656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89868BC2-2C9E-4EF3-9BDB-98EF34B3D0F6}"/>
              </a:ext>
            </a:extLst>
          </p:cNvPr>
          <p:cNvSpPr txBox="1"/>
          <p:nvPr/>
        </p:nvSpPr>
        <p:spPr>
          <a:xfrm>
            <a:off x="5411724" y="2090248"/>
            <a:ext cx="13685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4400" dirty="0">
              <a:solidFill>
                <a:srgbClr val="E52D56"/>
              </a:solidFill>
              <a:latin typeface="Quicksand Medium" panose="00000600000000000000" pitchFamily="2" charset="0"/>
              <a:cs typeface="Lato" panose="020F0502020204030203" pitchFamily="34" charset="0"/>
            </a:endParaRPr>
          </a:p>
          <a:p>
            <a:endParaRPr lang="en-US" sz="4400" dirty="0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DA1E4F8-F8D6-4EA1-83B4-21C57323709C}"/>
              </a:ext>
            </a:extLst>
          </p:cNvPr>
          <p:cNvSpPr txBox="1"/>
          <p:nvPr/>
        </p:nvSpPr>
        <p:spPr>
          <a:xfrm>
            <a:off x="1810821" y="5057646"/>
            <a:ext cx="22835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</a:t>
            </a:r>
            <a:r>
              <a:rPr lang="en-US" sz="4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̀ đê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0A1300F6-4A4A-41DF-98AA-1A6F3BF54496}"/>
              </a:ext>
            </a:extLst>
          </p:cNvPr>
          <p:cNvSpPr txBox="1"/>
          <p:nvPr/>
        </p:nvSpPr>
        <p:spPr>
          <a:xfrm>
            <a:off x="5631797" y="4999876"/>
            <a:ext cx="21539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cá c</a:t>
            </a:r>
            <a:r>
              <a:rPr lang="en-US" sz="4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̀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FA71392F-6167-40C6-A3C6-24657E970F31}"/>
              </a:ext>
            </a:extLst>
          </p:cNvPr>
          <p:cNvSpPr txBox="1"/>
          <p:nvPr/>
        </p:nvSpPr>
        <p:spPr>
          <a:xfrm>
            <a:off x="9880914" y="5086097"/>
            <a:ext cx="22438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đơ</a:t>
            </a:r>
            <a:r>
              <a:rPr lang="en-US" sz="4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̃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bé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72767074-8413-4E05-99A2-DED28682C4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774" y="2008451"/>
            <a:ext cx="3811040" cy="307238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745C65B2-46B6-4F2D-9C2A-794C24C74F5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550" y="1973577"/>
            <a:ext cx="4194182" cy="307238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86088590-9D58-4670-AFE0-BE2CACE79C6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9246" y="2010075"/>
            <a:ext cx="3945516" cy="3070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280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BBC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79E211EE-A62B-4D25-8775-0D260B769A7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7" t="45612" r="46939" b="16614"/>
          <a:stretch/>
        </p:blipFill>
        <p:spPr>
          <a:xfrm>
            <a:off x="383835" y="772768"/>
            <a:ext cx="11709691" cy="5426981"/>
          </a:xfrm>
          <a:prstGeom prst="rect">
            <a:avLst/>
          </a:prstGeom>
          <a:effectLst>
            <a:outerShdw blurRad="50800" dist="63500" dir="5400000" sx="102000" sy="102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BE493324-4800-4DA9-B522-05EC7174509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36"/>
          <a:stretch/>
        </p:blipFill>
        <p:spPr>
          <a:xfrm>
            <a:off x="6150769" y="1181686"/>
            <a:ext cx="6041231" cy="567631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A7EF9BFA-8543-46D5-B23F-F5DDE8B92E6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/>
        </p:blipFill>
        <p:spPr>
          <a:xfrm>
            <a:off x="285361" y="0"/>
            <a:ext cx="3080825" cy="457526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598239" y="2762983"/>
            <a:ext cx="722757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kumimoji="0" lang="en-US" sz="8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8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bảng</a:t>
            </a:r>
            <a:endParaRPr kumimoji="0" lang="en-US" sz="8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8337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79" t="20025" r="2299" b="24802"/>
          <a:stretch/>
        </p:blipFill>
        <p:spPr>
          <a:xfrm rot="20520875">
            <a:off x="1304477" y="673422"/>
            <a:ext cx="2439219" cy="2875935"/>
          </a:xfrm>
          <a:prstGeom prst="rect">
            <a:avLst/>
          </a:prstGeom>
        </p:spPr>
      </p:pic>
      <p:pic>
        <p:nvPicPr>
          <p:cNvPr id="7" name="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25" t="10830" r="28047" b="42989"/>
          <a:stretch/>
        </p:blipFill>
        <p:spPr>
          <a:xfrm rot="21395099">
            <a:off x="2126168" y="1925409"/>
            <a:ext cx="6528960" cy="3987959"/>
          </a:xfrm>
          <a:prstGeom prst="rect">
            <a:avLst/>
          </a:prstGeom>
        </p:spPr>
      </p:pic>
      <p:pic>
        <p:nvPicPr>
          <p:cNvPr id="4" name="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600" b="32444"/>
          <a:stretch/>
        </p:blipFill>
        <p:spPr>
          <a:xfrm rot="21079812">
            <a:off x="525706" y="2910832"/>
            <a:ext cx="11401209" cy="5833713"/>
          </a:xfrm>
          <a:prstGeom prst="rect">
            <a:avLst/>
          </a:prstGeom>
        </p:spPr>
      </p:pic>
      <p:pic>
        <p:nvPicPr>
          <p:cNvPr id="15" name="1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955"/>
          <a:stretch/>
        </p:blipFill>
        <p:spPr>
          <a:xfrm>
            <a:off x="0" y="3083035"/>
            <a:ext cx="12192000" cy="3774965"/>
          </a:xfrm>
          <a:prstGeom prst="rect">
            <a:avLst/>
          </a:prstGeom>
        </p:spPr>
      </p:pic>
      <p:pic>
        <p:nvPicPr>
          <p:cNvPr id="10" name="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03" t="6948" r="17586" b="9272"/>
          <a:stretch/>
        </p:blipFill>
        <p:spPr>
          <a:xfrm>
            <a:off x="1877849" y="476470"/>
            <a:ext cx="8170041" cy="5745655"/>
          </a:xfrm>
          <a:prstGeom prst="rect">
            <a:avLst/>
          </a:prstGeom>
        </p:spPr>
      </p:pic>
      <p:pic>
        <p:nvPicPr>
          <p:cNvPr id="12" name="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898640" y="3387532"/>
            <a:ext cx="412845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400" b="1" i="0" u="none" strike="noStrike" kern="1200" cap="none" spc="-400" normalizeH="0" baseline="0" noProof="0" dirty="0" err="1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Củng</a:t>
            </a:r>
            <a:r>
              <a:rPr kumimoji="0" lang="en-US" altLang="zh-CN" sz="6400" b="1" i="0" u="none" strike="noStrike" kern="1200" cap="none" spc="-400" normalizeH="0" baseline="0" noProof="0" dirty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kumimoji="0" lang="en-US" altLang="zh-CN" sz="6400" b="1" i="0" u="none" strike="noStrike" kern="1200" cap="none" spc="-400" normalizeH="0" baseline="0" noProof="0" dirty="0" err="1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cố</a:t>
            </a:r>
            <a:r>
              <a:rPr kumimoji="0" lang="en-US" altLang="zh-CN" sz="6400" b="1" i="0" u="none" strike="noStrike" kern="1200" cap="none" spc="-400" normalizeH="0" baseline="0" noProof="0" dirty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kumimoji="0" lang="en-US" altLang="zh-CN" sz="6400" b="1" i="0" u="none" strike="noStrike" kern="1200" cap="none" spc="-400" normalizeH="0" baseline="0" noProof="0" dirty="0" err="1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dặn</a:t>
            </a:r>
            <a:r>
              <a:rPr kumimoji="0" lang="en-US" altLang="zh-CN" sz="6400" b="1" i="0" u="none" strike="noStrike" kern="1200" cap="none" spc="-400" normalizeH="0" baseline="0" noProof="0" dirty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kumimoji="0" lang="en-US" altLang="zh-CN" sz="6400" b="1" i="0" u="none" strike="noStrike" kern="1200" cap="none" spc="-400" normalizeH="0" baseline="0" noProof="0" dirty="0" err="1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dò</a:t>
            </a:r>
            <a:endParaRPr kumimoji="0" lang="zh-CN" altLang="en-US" sz="6400" b="1" i="0" u="none" strike="noStrike" kern="1200" cap="none" spc="-400" normalizeH="0" baseline="0" noProof="0" dirty="0">
              <a:ln w="19050">
                <a:solidFill>
                  <a:srgbClr val="1F497D">
                    <a:tint val="1000"/>
                  </a:srgbClr>
                </a:solidFill>
                <a:prstDash val="solid"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Segoe UI Black" panose="020B0A02040204020203" pitchFamily="34" charset="0"/>
              <a:ea typeface="方正粗圆_GBK" panose="03000509000000000000" pitchFamily="65" charset="-122"/>
              <a:cs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06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2fcf4eai">
      <a:majorFont>
        <a:latin typeface="华康少女文字W5(P)"/>
        <a:ea typeface="华康少女文字W5(P)"/>
        <a:cs typeface=""/>
      </a:majorFont>
      <a:minorFont>
        <a:latin typeface="华康少女文字W5(P)"/>
        <a:ea typeface="华康少女文字W5(P)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96</Words>
  <Application>Microsoft Office PowerPoint</Application>
  <PresentationFormat>Custom</PresentationFormat>
  <Paragraphs>47</Paragraphs>
  <Slides>8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Office 主题​​</vt:lpstr>
      <vt:lpstr>2_Office Theme</vt:lpstr>
      <vt:lpstr>Simple Light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HP</cp:lastModifiedBy>
  <cp:revision>22</cp:revision>
  <dcterms:created xsi:type="dcterms:W3CDTF">2021-08-15T08:24:16Z</dcterms:created>
  <dcterms:modified xsi:type="dcterms:W3CDTF">2026-01-29T08:25:50Z</dcterms:modified>
</cp:coreProperties>
</file>