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5" r:id="rId3"/>
    <p:sldMasterId id="2147483719" r:id="rId4"/>
    <p:sldMasterId id="2147483732" r:id="rId5"/>
    <p:sldMasterId id="2147483756" r:id="rId6"/>
    <p:sldMasterId id="2147483768" r:id="rId7"/>
  </p:sldMasterIdLst>
  <p:notesMasterIdLst>
    <p:notesMasterId r:id="rId28"/>
  </p:notesMasterIdLst>
  <p:sldIdLst>
    <p:sldId id="2007577175" r:id="rId8"/>
    <p:sldId id="2918" r:id="rId9"/>
    <p:sldId id="2007577163" r:id="rId10"/>
    <p:sldId id="2007577164" r:id="rId11"/>
    <p:sldId id="2007577165" r:id="rId12"/>
    <p:sldId id="2007577166" r:id="rId13"/>
    <p:sldId id="2007577167" r:id="rId14"/>
    <p:sldId id="265" r:id="rId15"/>
    <p:sldId id="327" r:id="rId16"/>
    <p:sldId id="2007577168" r:id="rId17"/>
    <p:sldId id="2007577169" r:id="rId18"/>
    <p:sldId id="279" r:id="rId19"/>
    <p:sldId id="356" r:id="rId20"/>
    <p:sldId id="271" r:id="rId21"/>
    <p:sldId id="2007577171" r:id="rId22"/>
    <p:sldId id="2007577172" r:id="rId23"/>
    <p:sldId id="2007577173" r:id="rId24"/>
    <p:sldId id="2007577174" r:id="rId25"/>
    <p:sldId id="277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=""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15" autoAdjust="0"/>
  </p:normalViewPr>
  <p:slideViewPr>
    <p:cSldViewPr snapToGrid="0">
      <p:cViewPr varScale="1">
        <p:scale>
          <a:sx n="64" d="100"/>
          <a:sy n="64" d="100"/>
        </p:scale>
        <p:origin x="-9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67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68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689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45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912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083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087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9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38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6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3615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822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93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2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7726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55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5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8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642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6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70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50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117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521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9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58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171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14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76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930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89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3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3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7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4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9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18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F26F825E-DEC0-FCE2-442F-75A761E6F9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A7105B63-1DD0-430F-C0B4-F224032C5E0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9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10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39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0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gif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1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5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794716" y="453422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=""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=""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8" name="TextBox 27"/>
          <p:cNvSpPr txBox="1"/>
          <p:nvPr/>
        </p:nvSpPr>
        <p:spPr>
          <a:xfrm>
            <a:off x="3918049" y="3641032"/>
            <a:ext cx="58553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54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54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54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r>
              <a:rPr lang="en-US" altLang="zh-CN" sz="54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altLang="zh-CN" sz="54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d Đ đ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3EE081E-2705-424E-9288-121BCC638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9745BAF-6DD3-49F4-ACC3-BC832D3BB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43051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đá 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Ύ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0785EE-6A31-F07B-E5E1-32D44B664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014732" y="2204229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dá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2396" r="32797" b="21354"/>
          <a:stretch/>
        </p:blipFill>
        <p:spPr bwMode="auto">
          <a:xfrm>
            <a:off x="2362200" y="304801"/>
            <a:ext cx="6858000" cy="58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6E7575E-4546-4D12-BA28-AAA434B0A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82" y="391480"/>
            <a:ext cx="9835896" cy="51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795ADF9-D341-4A3B-836A-4344B6D24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4759DB-1DC5-9693-1A21-2AC2DAE10C16}"/>
              </a:ext>
            </a:extLst>
          </p:cNvPr>
          <p:cNvSpPr txBox="1">
            <a:spLocks/>
          </p:cNvSpPr>
          <p:nvPr/>
        </p:nvSpPr>
        <p:spPr>
          <a:xfrm>
            <a:off x="1426294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A0963B51-D63D-1BBE-E63D-8E5DA8284223}"/>
              </a:ext>
            </a:extLst>
          </p:cNvPr>
          <p:cNvSpPr txBox="1">
            <a:spLocks/>
          </p:cNvSpPr>
          <p:nvPr/>
        </p:nvSpPr>
        <p:spPr>
          <a:xfrm>
            <a:off x="6595269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="" xmlns:a16="http://schemas.microsoft.com/office/drawing/2014/main" id="{2987C545-4DEC-4291-A676-2B2F33150243}"/>
              </a:ext>
            </a:extLst>
          </p:cNvPr>
          <p:cNvSpPr/>
          <p:nvPr/>
        </p:nvSpPr>
        <p:spPr>
          <a:xfrm>
            <a:off x="4449040" y="770826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 huống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B317B4-5782-4E72-8FCD-1CF949CA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="" xmlns:a16="http://schemas.microsoft.com/office/drawing/2014/main" id="{EC314613-4A79-484F-8F09-5DE3748D0858}"/>
              </a:ext>
            </a:extLst>
          </p:cNvPr>
          <p:cNvSpPr/>
          <p:nvPr/>
        </p:nvSpPr>
        <p:spPr>
          <a:xfrm>
            <a:off x="4533623" y="390720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" name="BT8_TH2">
            <a:hlinkClick r:id="" action="ppaction://media"/>
            <a:extLst>
              <a:ext uri="{FF2B5EF4-FFF2-40B4-BE49-F238E27FC236}">
                <a16:creationId xmlns="" xmlns:a16="http://schemas.microsoft.com/office/drawing/2014/main" id="{67B1EC50-63C0-48A5-90D4-38967F72E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9883" y="1088875"/>
            <a:ext cx="4520279" cy="5563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C70AE0-2F62-470A-A42E-9428DD23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4" y="86650"/>
            <a:ext cx="1869402" cy="8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D8D8D5C-CEB4-49CF-9510-4F2FE02D8E0E}"/>
              </a:ext>
            </a:extLst>
          </p:cNvPr>
          <p:cNvSpPr txBox="1"/>
          <p:nvPr/>
        </p:nvSpPr>
        <p:spPr>
          <a:xfrm>
            <a:off x="5178727" y="478983"/>
            <a:ext cx="338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3C5F238-8E1C-44EF-844D-CAC79E8C03B3}"/>
              </a:ext>
            </a:extLst>
          </p:cNvPr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DA9D4B05-D357-47FA-B427-57554B0E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7C451D2-5CA3-4DE5-90CB-5D5B62EB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44DA2D6-95B9-4A82-A0B1-8897B205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30" y="478983"/>
            <a:ext cx="1457212" cy="65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51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d, đ</a:t>
            </a: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583" y="-546100"/>
            <a:ext cx="9839417" cy="75860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54" y="2791781"/>
            <a:ext cx="3995198" cy="39951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3260817" y="3712268"/>
            <a:ext cx="7838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D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Đ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hlinkClick r:id="rId5"/>
            <a:extLst>
              <a:ext uri="{FF2B5EF4-FFF2-40B4-BE49-F238E27FC236}">
                <a16:creationId xmlns=""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srgbClr val="FAAB3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AAB36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49DF6C-412D-4FD2-B01A-102A8FAFA5F1}"/>
              </a:ext>
            </a:extLst>
          </p:cNvPr>
          <p:cNvSpPr txBox="1"/>
          <p:nvPr/>
        </p:nvSpPr>
        <p:spPr>
          <a:xfrm>
            <a:off x="2492444" y="5901421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239B0B1-E0FC-49FB-834C-7AFCFD02C4F6}"/>
              </a:ext>
            </a:extLst>
          </p:cNvPr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Quicksand Medium" panose="000006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572CEE0-D445-4C22-AD1E-E2EBC0707CB2}"/>
              </a:ext>
            </a:extLst>
          </p:cNvPr>
          <p:cNvSpPr txBox="1"/>
          <p:nvPr/>
        </p:nvSpPr>
        <p:spPr>
          <a:xfrm>
            <a:off x="11128248" y="1757511"/>
            <a:ext cx="59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5292783-757C-4908-9848-B7BC16BE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6" y="1293620"/>
            <a:ext cx="10387092" cy="4371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F6F3BE0-70CC-4CEA-803F-14639E32D8F8}"/>
              </a:ext>
            </a:extLst>
          </p:cNvPr>
          <p:cNvGrpSpPr/>
          <p:nvPr/>
        </p:nvGrpSpPr>
        <p:grpSpPr>
          <a:xfrm>
            <a:off x="2492444" y="5883519"/>
            <a:ext cx="7930719" cy="627952"/>
            <a:chOff x="3401568" y="5902224"/>
            <a:chExt cx="6501201" cy="627952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F0822B2F-B097-4C57-BACC-9F814AAA4DF6}"/>
                </a:ext>
              </a:extLst>
            </p:cNvPr>
            <p:cNvGrpSpPr/>
            <p:nvPr/>
          </p:nvGrpSpPr>
          <p:grpSpPr>
            <a:xfrm>
              <a:off x="3401568" y="5902224"/>
              <a:ext cx="6501201" cy="627952"/>
              <a:chOff x="3922776" y="560887"/>
              <a:chExt cx="6501201" cy="627952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0810E072-7B4A-44D0-BCDA-89DA9CC685DC}"/>
                  </a:ext>
                </a:extLst>
              </p:cNvPr>
              <p:cNvSpPr txBox="1"/>
              <p:nvPr/>
            </p:nvSpPr>
            <p:spPr>
              <a:xfrm>
                <a:off x="3922776" y="560887"/>
                <a:ext cx="4754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81FD5BB0-A0D6-4A60-AB34-198C057077BF}"/>
                  </a:ext>
                </a:extLst>
              </p:cNvPr>
              <p:cNvSpPr txBox="1"/>
              <p:nvPr/>
            </p:nvSpPr>
            <p:spPr>
              <a:xfrm>
                <a:off x="8408910" y="593729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B3FDC0E2-14CA-4F06-B49C-27DFB2000752}"/>
                  </a:ext>
                </a:extLst>
              </p:cNvPr>
              <p:cNvSpPr txBox="1"/>
              <p:nvPr/>
            </p:nvSpPr>
            <p:spPr>
              <a:xfrm>
                <a:off x="5239893" y="568762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CDB02A74-B5DA-461A-9EA2-FE77591B2D0F}"/>
                  </a:ext>
                </a:extLst>
              </p:cNvPr>
              <p:cNvSpPr txBox="1"/>
              <p:nvPr/>
            </p:nvSpPr>
            <p:spPr>
              <a:xfrm>
                <a:off x="9230516" y="560887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CB97987C-2F9F-41F6-A88F-F2CF2373834A}"/>
                  </a:ext>
                </a:extLst>
              </p:cNvPr>
              <p:cNvSpPr txBox="1"/>
              <p:nvPr/>
            </p:nvSpPr>
            <p:spPr>
              <a:xfrm>
                <a:off x="10052121" y="604064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AB8F75C-1307-4F3E-AC5C-E44ABDEB414A}"/>
                </a:ext>
              </a:extLst>
            </p:cNvPr>
            <p:cNvSpPr txBox="1"/>
            <p:nvPr/>
          </p:nvSpPr>
          <p:spPr>
            <a:xfrm>
              <a:off x="7074304" y="5930196"/>
              <a:ext cx="37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9EB5BC2-0712-4EF4-A607-5456DE7A5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338949"/>
            <a:ext cx="2684478" cy="78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">
            <a:extLst>
              <a:ext uri="{FF2B5EF4-FFF2-40B4-BE49-F238E27FC236}">
                <a16:creationId xmlns=""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sz="22000" dirty="0"/>
          </a:p>
        </p:txBody>
      </p:sp>
      <p:pic>
        <p:nvPicPr>
          <p:cNvPr id="19" name="d">
            <a:hlinkClick r:id="" action="ppaction://media"/>
            <a:extLst>
              <a:ext uri="{FF2B5EF4-FFF2-40B4-BE49-F238E27FC236}">
                <a16:creationId xmlns="" xmlns:a16="http://schemas.microsoft.com/office/drawing/2014/main" id="{2BB7E8A6-919C-4AF6-87B3-C97E6A293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6117" y="2130937"/>
            <a:ext cx="826946" cy="826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=""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sz="22000" dirty="0"/>
          </a:p>
        </p:txBody>
      </p:sp>
      <p:pic>
        <p:nvPicPr>
          <p:cNvPr id="11" name="đ">
            <a:hlinkClick r:id="" action="ppaction://media"/>
            <a:extLst>
              <a:ext uri="{FF2B5EF4-FFF2-40B4-BE49-F238E27FC236}">
                <a16:creationId xmlns="" xmlns:a16="http://schemas.microsoft.com/office/drawing/2014/main" id="{38EE1896-853A-4821-9326-E79B7EA3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1179" y="2289451"/>
            <a:ext cx="818706" cy="818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A9977BA4-F351-CD01-27CB-3730529E5415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6FD12D1-D3E5-5F9D-0240-EC65B1BE395D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83176299-A49E-9273-B53A-174987F7A666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C008D00F-35AF-0066-3413-351A4818C8C8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79F2E90-6B68-C644-84E0-50E5E4327DF1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CA08141-A752-8888-18B9-9C95AE953D72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C5BDFFF8-B340-36E1-9DF2-B7D76A2DDFFD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AC01DB3-DF28-C2B6-28BE-A4424CFE1186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6E842AB2-652C-6133-3482-EC65B423694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D5B972F-CCD7-01C9-8D1F-2E8FD296EAD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C3C186CB-84C5-653B-8C9E-76EC02F41640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9D3FDC9A-647E-3006-69CC-4389646ED28E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400EEBE9-2865-545D-D2C3-D6DEFF1503F6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0DEC0D1C-BCD2-8060-3F1D-F33E9F3D9593}"/>
              </a:ext>
            </a:extLst>
          </p:cNvPr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E265C141-84AB-CF1E-20AB-634FA69365CD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B4A26E43-741B-68DB-09E8-F103BA414142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BF68519D-2413-2180-5124-DADFB7223C95}"/>
              </a:ext>
            </a:extLst>
          </p:cNvPr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3140D025-E7B7-356B-66C6-FE3436DB25AD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4BC67FE7-054C-E6A2-4E92-8ECB63703A95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6C6674F4-826E-AB72-BA23-71E0C9463FDF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5D53DC2-C5E4-4D4D-81CD-A6C1E346D0FC}"/>
              </a:ext>
            </a:extLst>
          </p:cNvPr>
          <p:cNvSpPr txBox="1"/>
          <p:nvPr/>
        </p:nvSpPr>
        <p:spPr>
          <a:xfrm>
            <a:off x="963169" y="5133198"/>
            <a:ext cx="1993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4E40DD6-D337-4B3C-B906-8C5AD51A4B88}"/>
              </a:ext>
            </a:extLst>
          </p:cNvPr>
          <p:cNvSpPr txBox="1"/>
          <p:nvPr/>
        </p:nvSpPr>
        <p:spPr>
          <a:xfrm>
            <a:off x="5586187" y="5113650"/>
            <a:ext cx="2380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2E6C1F7-6BD8-410D-8D2E-CB24B21F3F4A}"/>
              </a:ext>
            </a:extLst>
          </p:cNvPr>
          <p:cNvSpPr txBox="1"/>
          <p:nvPr/>
        </p:nvSpPr>
        <p:spPr>
          <a:xfrm>
            <a:off x="10147323" y="5133198"/>
            <a:ext cx="145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ỏ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" y="4845629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2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164</Words>
  <Application>Microsoft Office PowerPoint</Application>
  <PresentationFormat>Custom</PresentationFormat>
  <Paragraphs>70</Paragraphs>
  <Slides>20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1_Office 主题</vt:lpstr>
      <vt:lpstr>https://www.freeppt7.com</vt:lpstr>
      <vt:lpstr>www.jpppt.com</vt:lpstr>
      <vt:lpstr>4_Office Theme</vt:lpstr>
      <vt:lpstr>2_Office 主题​​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13</cp:revision>
  <dcterms:created xsi:type="dcterms:W3CDTF">2021-08-13T14:51:24Z</dcterms:created>
  <dcterms:modified xsi:type="dcterms:W3CDTF">2026-01-12T03:36:12Z</dcterms:modified>
</cp:coreProperties>
</file>