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  <p:sldMasterId id="2147483712" r:id="rId5"/>
    <p:sldMasterId id="2147483761" r:id="rId6"/>
  </p:sldMasterIdLst>
  <p:notesMasterIdLst>
    <p:notesMasterId r:id="rId19"/>
  </p:notesMasterIdLst>
  <p:sldIdLst>
    <p:sldId id="2007577119" r:id="rId7"/>
    <p:sldId id="321" r:id="rId8"/>
    <p:sldId id="2007577106" r:id="rId9"/>
    <p:sldId id="326" r:id="rId10"/>
    <p:sldId id="2007577107" r:id="rId11"/>
    <p:sldId id="2007577108" r:id="rId12"/>
    <p:sldId id="2007577113" r:id="rId13"/>
    <p:sldId id="2007577110" r:id="rId14"/>
    <p:sldId id="327" r:id="rId15"/>
    <p:sldId id="2007577111" r:id="rId16"/>
    <p:sldId id="2007577112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0F46C-F14E-46B3-802D-8B108909D0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A2F7-1994-4246-A136-ED433FE51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6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5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3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1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3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33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54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64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922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003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776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0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47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92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73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791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419441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24229805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6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0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2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6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3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8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9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3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9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40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7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66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4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70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37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3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2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5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8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A1D004-1221-4DA3-B522-B0F5FB632D37}"/>
              </a:ext>
            </a:extLst>
          </p:cNvPr>
          <p:cNvSpPr txBox="1"/>
          <p:nvPr userDrawn="1"/>
        </p:nvSpPr>
        <p:spPr>
          <a:xfrm>
            <a:off x="11025554" y="6642556"/>
            <a:ext cx="1811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Design by: </a:t>
            </a:r>
            <a:r>
              <a:rPr lang="en-US" sz="800" dirty="0" err="1"/>
              <a:t>Hương</a:t>
            </a:r>
            <a:r>
              <a:rPr lang="en-US" sz="800" dirty="0"/>
              <a:t> </a:t>
            </a:r>
            <a:r>
              <a:rPr lang="en-US" sz="800" dirty="0" err="1"/>
              <a:t>Thảo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9413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-0972.115.126</a:t>
            </a:r>
          </a:p>
        </p:txBody>
      </p:sp>
    </p:spTree>
    <p:extLst>
      <p:ext uri="{BB962C8B-B14F-4D97-AF65-F5344CB8AC3E}">
        <p14:creationId xmlns:p14="http://schemas.microsoft.com/office/powerpoint/2010/main" val="25746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63C1-35D6-4A46-94C1-544EF97D9011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gif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6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r>
              <a:rPr lang="en-US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9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5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- </a:t>
            </a:r>
            <a:r>
              <a:rPr lang="en-US" sz="2613" dirty="0" smtClean="0">
                <a:solidFill>
                  <a:srgbClr val="000000"/>
                </a:solidFill>
                <a:latin typeface="Lobster"/>
              </a:rPr>
              <a:t>202</a:t>
            </a:r>
            <a:r>
              <a:rPr lang="vi-VN" sz="2613" dirty="0" smtClean="0">
                <a:solidFill>
                  <a:srgbClr val="000000"/>
                </a:solidFill>
                <a:latin typeface="Lobster"/>
              </a:rPr>
              <a:t>6</a:t>
            </a:r>
            <a:endParaRPr lang="en-US" sz="2613" dirty="0">
              <a:solidFill>
                <a:srgbClr val="000000"/>
              </a:solidFill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794716" y="453422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=""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=""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=""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8" name="TextBox 27"/>
          <p:cNvSpPr txBox="1"/>
          <p:nvPr/>
        </p:nvSpPr>
        <p:spPr>
          <a:xfrm>
            <a:off x="3558208" y="3641032"/>
            <a:ext cx="44635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 o 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B1391A-9712-43E8-B29F-401C7E1F0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84" y="359219"/>
            <a:ext cx="2212356" cy="603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DDB923A-97C6-41F5-8C3D-3DD80747D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71" y="243926"/>
            <a:ext cx="6014177" cy="6014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04409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FB22017-7B81-471F-B6A0-37A5BC37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" y="270579"/>
            <a:ext cx="1820533" cy="496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975275-3B9C-4668-9CFE-DC36149A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6" y="1127059"/>
            <a:ext cx="5460362" cy="5460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486B1D-5C24-4DCA-A06E-24310CD48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147" y="1127059"/>
            <a:ext cx="5460362" cy="5460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9132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331" y="2850357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937"/>
            <a:r>
              <a:rPr lang="en-US" sz="80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6045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6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13" y="3169328"/>
            <a:ext cx="4363318" cy="17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2997427" y="734803"/>
            <a:ext cx="6559178" cy="3854644"/>
            <a:chOff x="6330201" y="1825981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0201" y="1825981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=""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27047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DA60CF23-F452-4757-AB4A-8A9D39DBDB8C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E17BF1D-631E-48DB-9439-2426591D2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7" y="826082"/>
            <a:ext cx="8077371" cy="40460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2" y="343465"/>
            <a:ext cx="1999927" cy="5620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9F4E8A0-8E99-453B-9E3C-482AA376B4B4}"/>
              </a:ext>
            </a:extLst>
          </p:cNvPr>
          <p:cNvSpPr/>
          <p:nvPr/>
        </p:nvSpPr>
        <p:spPr>
          <a:xfrm>
            <a:off x="4235859" y="535563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 err="1">
                <a:latin typeface="+mj-lt"/>
              </a:rPr>
              <a:t>Đàn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bò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gặm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cỏ</a:t>
            </a:r>
            <a:r>
              <a:rPr lang="en-US" sz="4000" dirty="0">
                <a:latin typeface="+mj-lt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9D401FE9-FCF4-4074-ADB8-463403EF18DE}"/>
              </a:ext>
            </a:extLst>
          </p:cNvPr>
          <p:cNvGrpSpPr/>
          <p:nvPr/>
        </p:nvGrpSpPr>
        <p:grpSpPr>
          <a:xfrm>
            <a:off x="5535538" y="5356268"/>
            <a:ext cx="2098076" cy="777646"/>
            <a:chOff x="4217917" y="4391679"/>
            <a:chExt cx="2098076" cy="777646"/>
          </a:xfrm>
        </p:grpSpPr>
        <p:sp>
          <p:nvSpPr>
            <p:cNvPr id="27" name="TextBox 3">
              <a:extLst>
                <a:ext uri="{FF2B5EF4-FFF2-40B4-BE49-F238E27FC236}">
                  <a16:creationId xmlns="" xmlns:a16="http://schemas.microsoft.com/office/drawing/2014/main" id="{C9ABFFAB-605B-4916-96C2-A3603ECCC601}"/>
                </a:ext>
              </a:extLst>
            </p:cNvPr>
            <p:cNvSpPr txBox="1"/>
            <p:nvPr/>
          </p:nvSpPr>
          <p:spPr>
            <a:xfrm>
              <a:off x="5916981" y="4392595"/>
              <a:ext cx="399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0DA6E4D8-838F-43BC-BAA4-BEC5E3A28D6C}"/>
                </a:ext>
              </a:extLst>
            </p:cNvPr>
            <p:cNvSpPr/>
            <p:nvPr/>
          </p:nvSpPr>
          <p:spPr>
            <a:xfrm>
              <a:off x="4217917" y="4391679"/>
              <a:ext cx="2911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31" name="TextBox 6">
              <a:extLst>
                <a:ext uri="{FF2B5EF4-FFF2-40B4-BE49-F238E27FC236}">
                  <a16:creationId xmlns="" xmlns:a16="http://schemas.microsoft.com/office/drawing/2014/main" id="{2B086CFC-EE86-470F-99A3-355860E7A5AC}"/>
                </a:ext>
              </a:extLst>
            </p:cNvPr>
            <p:cNvSpPr txBox="1"/>
            <p:nvPr/>
          </p:nvSpPr>
          <p:spPr>
            <a:xfrm>
              <a:off x="6147120" y="4461439"/>
              <a:ext cx="1688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̉</a:t>
              </a:r>
              <a:endParaRPr lang="en-US" sz="40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="" xmlns:a16="http://schemas.microsoft.com/office/drawing/2014/main" id="{732667BD-CA9E-4A4F-A1A6-8536636CE21C}"/>
              </a:ext>
            </a:extLst>
          </p:cNvPr>
          <p:cNvSpPr txBox="1"/>
          <p:nvPr/>
        </p:nvSpPr>
        <p:spPr>
          <a:xfrm>
            <a:off x="4962619" y="550415"/>
            <a:ext cx="4293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0" dirty="0">
                <a:solidFill>
                  <a:srgbClr val="E52D56"/>
                </a:solidFill>
                <a:latin typeface="+mj-lt"/>
                <a:cs typeface="Lato" panose="020F0502020204030203" pitchFamily="34" charset="0"/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pic>
        <p:nvPicPr>
          <p:cNvPr id="14" name="o">
            <a:hlinkClick r:id="" action="ppaction://media"/>
            <a:extLst>
              <a:ext uri="{FF2B5EF4-FFF2-40B4-BE49-F238E27FC236}">
                <a16:creationId xmlns="" xmlns:a16="http://schemas.microsoft.com/office/drawing/2014/main" id="{DF195199-7A59-49BC-BFC2-F6C6018B1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761" y="2260207"/>
            <a:ext cx="1289396" cy="128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11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37C94AD9-9F92-D144-1784-80D108760D54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9261067-08A2-664F-CCD4-5899E892F9C8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4A1DA324-9996-4446-8B89-7A0E038310B5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6DA55C82-F477-75CC-347C-8E63F2BC05F2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DF0121E7-F129-CE1B-DE16-8858D59421B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113A9435-C44D-7E50-9A28-39D1040579A7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18CDED2D-8623-8726-F60C-2198CF1680C4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62E366F7-1D08-CB31-F555-2993878BA7F7}"/>
              </a:ext>
            </a:extLst>
          </p:cNvPr>
          <p:cNvSpPr txBox="1">
            <a:spLocks/>
          </p:cNvSpPr>
          <p:nvPr/>
        </p:nvSpPr>
        <p:spPr>
          <a:xfrm>
            <a:off x="2863624" y="348882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03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3A55A9-AB4C-41F6-972C-5BE178F2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B41AE2-8721-44B0-80BF-6D60A7F41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86" y="1723389"/>
            <a:ext cx="7835877" cy="1890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E572A8-A72E-437F-A74E-5F3C462FF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142" y="4100925"/>
            <a:ext cx="7871377" cy="1694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123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1FA770-8BCC-4F0C-A4C1-9F665949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7" y="1545801"/>
            <a:ext cx="4716175" cy="357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F5EB2B-08EF-47A9-A3F3-F6D0D22C1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2" y="1530236"/>
            <a:ext cx="3533241" cy="35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A19927-7E18-401C-9740-47B53FAF6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03" y="1446891"/>
            <a:ext cx="3698388" cy="35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A0CA90-272F-4318-BCED-BE65974B48F7}"/>
              </a:ext>
            </a:extLst>
          </p:cNvPr>
          <p:cNvSpPr txBox="1"/>
          <p:nvPr/>
        </p:nvSpPr>
        <p:spPr>
          <a:xfrm>
            <a:off x="2073893" y="5141301"/>
            <a:ext cx="99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b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r>
              <a:rPr lang="en-US" sz="48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4DD384D-A5EC-469C-809A-00981186E3C8}"/>
              </a:ext>
            </a:extLst>
          </p:cNvPr>
          <p:cNvSpPr/>
          <p:nvPr/>
        </p:nvSpPr>
        <p:spPr>
          <a:xfrm>
            <a:off x="5486587" y="5125736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6050B42-5D0C-4DC1-A74F-D20C08AC1040}"/>
              </a:ext>
            </a:extLst>
          </p:cNvPr>
          <p:cNvSpPr/>
          <p:nvPr/>
        </p:nvSpPr>
        <p:spPr>
          <a:xfrm>
            <a:off x="9845309" y="5042391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ỏ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0E65FDA-938E-4E51-9433-067E6B9EA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19" y="637777"/>
            <a:ext cx="1218500" cy="536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324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74</Words>
  <Application>Microsoft Office PowerPoint</Application>
  <PresentationFormat>Custom</PresentationFormat>
  <Paragraphs>32</Paragraphs>
  <Slides>12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1_Office Theme</vt:lpstr>
      <vt:lpstr>Office 主题​​</vt:lpstr>
      <vt:lpstr>Office 主题</vt:lpstr>
      <vt:lpstr>1_Doodle Sketchbook by Slidesgo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</dc:title>
  <dc:creator>tran thao</dc:creator>
  <cp:lastModifiedBy>HP</cp:lastModifiedBy>
  <cp:revision>8</cp:revision>
  <dcterms:created xsi:type="dcterms:W3CDTF">2021-08-13T12:21:02Z</dcterms:created>
  <dcterms:modified xsi:type="dcterms:W3CDTF">2026-01-12T08:56:48Z</dcterms:modified>
</cp:coreProperties>
</file>