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699" r:id="rId3"/>
    <p:sldMasterId id="2147483711" r:id="rId4"/>
    <p:sldMasterId id="2147483713" r:id="rId5"/>
    <p:sldMasterId id="2147483724" r:id="rId6"/>
    <p:sldMasterId id="2147483736" r:id="rId7"/>
    <p:sldMasterId id="2147483748" r:id="rId8"/>
  </p:sldMasterIdLst>
  <p:notesMasterIdLst>
    <p:notesMasterId r:id="rId26"/>
  </p:notesMasterIdLst>
  <p:sldIdLst>
    <p:sldId id="328" r:id="rId9"/>
    <p:sldId id="321" r:id="rId10"/>
    <p:sldId id="308" r:id="rId11"/>
    <p:sldId id="269" r:id="rId12"/>
    <p:sldId id="289" r:id="rId13"/>
    <p:sldId id="322" r:id="rId14"/>
    <p:sldId id="325" r:id="rId15"/>
    <p:sldId id="309" r:id="rId16"/>
    <p:sldId id="327" r:id="rId17"/>
    <p:sldId id="310" r:id="rId18"/>
    <p:sldId id="271" r:id="rId19"/>
    <p:sldId id="291" r:id="rId20"/>
    <p:sldId id="292" r:id="rId21"/>
    <p:sldId id="293" r:id="rId22"/>
    <p:sldId id="288" r:id="rId23"/>
    <p:sldId id="297" r:id="rId24"/>
    <p:sldId id="29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65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8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7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0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51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9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01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8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8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94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3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3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3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7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6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2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33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01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3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5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1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05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90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73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676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370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6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3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0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7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27636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52030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64816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4733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71759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41581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46350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8589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11803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9980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8265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1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62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4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83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604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9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09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42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4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561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1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1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xmlns="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3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14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9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94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6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gif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FC6451E-2FDB-4729-9E66-BC161BBF9E91}"/>
              </a:ext>
            </a:extLst>
          </p:cNvPr>
          <p:cNvSpPr txBox="1"/>
          <p:nvPr/>
        </p:nvSpPr>
        <p:spPr>
          <a:xfrm>
            <a:off x="2114196" y="3677030"/>
            <a:ext cx="83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5: Ôn</a:t>
            </a:r>
            <a:r>
              <a:rPr kumimoji="0" lang="vi-VN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tập và kể chuyện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196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52029" y="350796"/>
            <a:ext cx="5526405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Búp bê và dế mè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957" y="1282148"/>
            <a:ext cx="9129505" cy="530959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6A2A8C-79B8-4899-A978-8F073159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4" y="1344376"/>
            <a:ext cx="10512143" cy="4758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7459FD-20D0-43E8-A118-D1CA1BD99FB7}"/>
              </a:ext>
            </a:extLst>
          </p:cNvPr>
          <p:cNvSpPr txBox="1"/>
          <p:nvPr/>
        </p:nvSpPr>
        <p:spPr>
          <a:xfrm>
            <a:off x="2789635" y="702425"/>
            <a:ext cx="769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C8594F-B2CB-4B55-80D0-6B0A8FF07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0" y="184971"/>
            <a:ext cx="1954278" cy="57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5134708" cy="1075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010" y="1075331"/>
            <a:ext cx="8551981" cy="5241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D44876-4844-436B-8E55-9737F2C6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1344376"/>
            <a:ext cx="10270606" cy="4648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268690-C3C4-4653-AA64-265885CCC148}"/>
              </a:ext>
            </a:extLst>
          </p:cNvPr>
          <p:cNvSpPr txBox="1"/>
          <p:nvPr/>
        </p:nvSpPr>
        <p:spPr>
          <a:xfrm>
            <a:off x="2819452" y="439343"/>
            <a:ext cx="80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3980B0-7A2F-4624-9851-1F83FE1F0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5" y="307407"/>
            <a:ext cx="1909375" cy="557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1B708D-987E-4743-818A-C5A52E16CCDF}"/>
              </a:ext>
            </a:extLst>
          </p:cNvPr>
          <p:cNvSpPr/>
          <p:nvPr/>
        </p:nvSpPr>
        <p:spPr>
          <a:xfrm>
            <a:off x="2631238" y="589933"/>
            <a:ext cx="8460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13D716-170D-49C2-94D1-020DAFAEC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6" y="1391452"/>
            <a:ext cx="11038529" cy="4909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C48A52-0FB3-4AFC-8C86-5CA4635A3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2" y="152611"/>
            <a:ext cx="2041887" cy="595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9C375F-CCE5-49A5-8891-8CFAB836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05" y="3905895"/>
            <a:ext cx="6223811" cy="2768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09E364-0C9D-42E3-BE2E-2411D71F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053127"/>
            <a:ext cx="6166522" cy="2852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B5F34E-08B8-41CB-ABA9-105F32238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70" y="1095330"/>
            <a:ext cx="5208504" cy="2768362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11E9929B-EDE1-4525-848C-8385E4A58050}"/>
              </a:ext>
            </a:extLst>
          </p:cNvPr>
          <p:cNvSpPr/>
          <p:nvPr/>
        </p:nvSpPr>
        <p:spPr>
          <a:xfrm>
            <a:off x="3252029" y="350796"/>
            <a:ext cx="6726858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570050" y="3155982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9787" y="2419062"/>
            <a:ext cx="7442681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lvl="0" algn="ctr" defTabSz="1219170"/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altLang="zh-CN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47391" y="1894516"/>
            <a:ext cx="5897218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65C2255-093F-47CB-8DD7-0DBCE318B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9894" y="1307199"/>
            <a:ext cx="8620975" cy="44242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DB5BD34-4EDD-4500-A040-E161EB93CC89}"/>
              </a:ext>
            </a:extLst>
          </p:cNvPr>
          <p:cNvSpPr txBox="1"/>
          <p:nvPr/>
        </p:nvSpPr>
        <p:spPr>
          <a:xfrm>
            <a:off x="1669894" y="3792900"/>
            <a:ext cx="751743" cy="33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D9C1DE6-5496-450E-84FA-266681CD63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183" y="995548"/>
            <a:ext cx="1649007" cy="70212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BF0F34D-160C-4A12-AA4B-E6BCA25E2D7B}"/>
              </a:ext>
            </a:extLst>
          </p:cNvPr>
          <p:cNvSpPr/>
          <p:nvPr/>
        </p:nvSpPr>
        <p:spPr>
          <a:xfrm>
            <a:off x="4510337" y="3134187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B2260D-F9B8-4F42-BDAB-1047DBD80659}"/>
              </a:ext>
            </a:extLst>
          </p:cNvPr>
          <p:cNvSpPr txBox="1"/>
          <p:nvPr/>
        </p:nvSpPr>
        <p:spPr>
          <a:xfrm rot="21404089">
            <a:off x="4603096" y="3019101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26" name="a">
            <a:hlinkClick r:id="" action="ppaction://media"/>
            <a:extLst>
              <a:ext uri="{FF2B5EF4-FFF2-40B4-BE49-F238E27FC236}">
                <a16:creationId xmlns:a16="http://schemas.microsoft.com/office/drawing/2014/main" xmlns="" id="{0F3C4C98-3AD8-4AF1-9B05-59103694D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68200" y="3191625"/>
            <a:ext cx="272012" cy="27201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070B1123-7EF8-404A-9B53-7EB99218B712}"/>
              </a:ext>
            </a:extLst>
          </p:cNvPr>
          <p:cNvSpPr/>
          <p:nvPr/>
        </p:nvSpPr>
        <p:spPr>
          <a:xfrm rot="20978141">
            <a:off x="5614363" y="2978902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9E5CFB4-14DB-4BB5-B210-88E01091F4AE}"/>
              </a:ext>
            </a:extLst>
          </p:cNvPr>
          <p:cNvSpPr txBox="1"/>
          <p:nvPr/>
        </p:nvSpPr>
        <p:spPr>
          <a:xfrm rot="20782230">
            <a:off x="5742813" y="289686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29" name="b">
            <a:hlinkClick r:id="" action="ppaction://media"/>
            <a:extLst>
              <a:ext uri="{FF2B5EF4-FFF2-40B4-BE49-F238E27FC236}">
                <a16:creationId xmlns:a16="http://schemas.microsoft.com/office/drawing/2014/main" xmlns="" id="{AE7D7508-C0A1-4BDE-B185-9854509F08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4007" y="3010506"/>
            <a:ext cx="272012" cy="27201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79619D11-F9B9-4681-8AFB-86A47B086DF4}"/>
              </a:ext>
            </a:extLst>
          </p:cNvPr>
          <p:cNvSpPr/>
          <p:nvPr/>
        </p:nvSpPr>
        <p:spPr>
          <a:xfrm rot="20978141">
            <a:off x="6728283" y="2736781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56DF4FF-2AF7-49F5-9098-91A982F95018}"/>
              </a:ext>
            </a:extLst>
          </p:cNvPr>
          <p:cNvSpPr txBox="1"/>
          <p:nvPr/>
        </p:nvSpPr>
        <p:spPr>
          <a:xfrm rot="20621952">
            <a:off x="6857792" y="262954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32" name="c">
            <a:hlinkClick r:id="" action="ppaction://media"/>
            <a:extLst>
              <a:ext uri="{FF2B5EF4-FFF2-40B4-BE49-F238E27FC236}">
                <a16:creationId xmlns:a16="http://schemas.microsoft.com/office/drawing/2014/main" xmlns="" id="{E810BA68-FC3B-4333-A656-E17CACD772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4224" y="2730819"/>
            <a:ext cx="272012" cy="272012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852621D0-EDB4-45E9-B5FB-DEAE085857B7}"/>
              </a:ext>
            </a:extLst>
          </p:cNvPr>
          <p:cNvSpPr/>
          <p:nvPr/>
        </p:nvSpPr>
        <p:spPr>
          <a:xfrm rot="20732429">
            <a:off x="7868094" y="241732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08736C7-71DA-4F02-B6BD-FD4039C52072}"/>
              </a:ext>
            </a:extLst>
          </p:cNvPr>
          <p:cNvSpPr txBox="1"/>
          <p:nvPr/>
        </p:nvSpPr>
        <p:spPr>
          <a:xfrm rot="20605310">
            <a:off x="8047138" y="2296491"/>
            <a:ext cx="48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35" name="e">
            <a:hlinkClick r:id="" action="ppaction://media"/>
            <a:extLst>
              <a:ext uri="{FF2B5EF4-FFF2-40B4-BE49-F238E27FC236}">
                <a16:creationId xmlns:a16="http://schemas.microsoft.com/office/drawing/2014/main" xmlns="" id="{4DA80B10-97C6-4DF4-B3B5-847C345283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55669" y="2458351"/>
            <a:ext cx="246549" cy="24654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D629076-5B35-4934-BF5D-A6DDAE733F1E}"/>
              </a:ext>
            </a:extLst>
          </p:cNvPr>
          <p:cNvSpPr/>
          <p:nvPr/>
        </p:nvSpPr>
        <p:spPr>
          <a:xfrm rot="21265079">
            <a:off x="9022015" y="215804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5A34B6D-32E8-4889-A434-FD29D26EB03A}"/>
              </a:ext>
            </a:extLst>
          </p:cNvPr>
          <p:cNvSpPr txBox="1"/>
          <p:nvPr/>
        </p:nvSpPr>
        <p:spPr>
          <a:xfrm rot="21069168">
            <a:off x="9071930" y="207051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8" name="ê">
            <a:hlinkClick r:id="" action="ppaction://media"/>
            <a:extLst>
              <a:ext uri="{FF2B5EF4-FFF2-40B4-BE49-F238E27FC236}">
                <a16:creationId xmlns:a16="http://schemas.microsoft.com/office/drawing/2014/main" xmlns="" id="{532911AD-8069-4129-B390-68CD3698D5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09749" y="2186339"/>
            <a:ext cx="272012" cy="27201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46C51FC-F410-477C-B61E-B846B2633C34}"/>
              </a:ext>
            </a:extLst>
          </p:cNvPr>
          <p:cNvSpPr txBox="1"/>
          <p:nvPr/>
        </p:nvSpPr>
        <p:spPr>
          <a:xfrm rot="201875">
            <a:off x="7239299" y="444436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8B86B54-67A7-4843-88BD-3CEFE9177036}"/>
              </a:ext>
            </a:extLst>
          </p:cNvPr>
          <p:cNvSpPr txBox="1"/>
          <p:nvPr/>
        </p:nvSpPr>
        <p:spPr>
          <a:xfrm rot="112218">
            <a:off x="2238560" y="4624157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8D963FD-DACD-4EC8-BE3C-614F839F6C5E}"/>
              </a:ext>
            </a:extLst>
          </p:cNvPr>
          <p:cNvSpPr txBox="1"/>
          <p:nvPr/>
        </p:nvSpPr>
        <p:spPr>
          <a:xfrm rot="21243811">
            <a:off x="3536097" y="464101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5E12024-C32E-4E0C-AF99-3293292363C1}"/>
              </a:ext>
            </a:extLst>
          </p:cNvPr>
          <p:cNvSpPr txBox="1"/>
          <p:nvPr/>
        </p:nvSpPr>
        <p:spPr>
          <a:xfrm rot="21008566">
            <a:off x="4771647" y="4528680"/>
            <a:ext cx="48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660ACAE-96D8-42B2-BAB2-4F2ED3363CCF}"/>
              </a:ext>
            </a:extLst>
          </p:cNvPr>
          <p:cNvSpPr txBox="1"/>
          <p:nvPr/>
        </p:nvSpPr>
        <p:spPr>
          <a:xfrm>
            <a:off x="6001897" y="440295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1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4" grpId="0" animBg="1"/>
      <p:bldP spid="27" grpId="0" animBg="1"/>
      <p:bldP spid="3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0" y="188537"/>
            <a:ext cx="2419643" cy="90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D9C1DE6-5496-450E-84FA-266681CD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83" y="995548"/>
            <a:ext cx="1649007" cy="70212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B5BB739-7B31-4B41-8183-B0A1EF15FA66}"/>
              </a:ext>
            </a:extLst>
          </p:cNvPr>
          <p:cNvGrpSpPr/>
          <p:nvPr/>
        </p:nvGrpSpPr>
        <p:grpSpPr>
          <a:xfrm>
            <a:off x="2220692" y="2511889"/>
            <a:ext cx="2076995" cy="778593"/>
            <a:chOff x="1022657" y="2353001"/>
            <a:chExt cx="2076995" cy="778593"/>
          </a:xfrm>
        </p:grpSpPr>
        <p:sp>
          <p:nvSpPr>
            <p:cNvPr id="45" name="Rounded Rectangle 6">
              <a:extLst>
                <a:ext uri="{FF2B5EF4-FFF2-40B4-BE49-F238E27FC236}">
                  <a16:creationId xmlns:a16="http://schemas.microsoft.com/office/drawing/2014/main" xmlns="" id="{1EECD8F2-61FF-4E36-8457-3960712B87A5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FE6F7EE-95CE-42FC-AB4B-5756CE2D3BEA}"/>
                </a:ext>
              </a:extLst>
            </p:cNvPr>
            <p:cNvSpPr txBox="1"/>
            <p:nvPr/>
          </p:nvSpPr>
          <p:spPr>
            <a:xfrm>
              <a:off x="1449448" y="2423708"/>
              <a:ext cx="1572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0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40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80810B8-EA29-4FF0-B1F9-8171697E680A}"/>
              </a:ext>
            </a:extLst>
          </p:cNvPr>
          <p:cNvGrpSpPr/>
          <p:nvPr/>
        </p:nvGrpSpPr>
        <p:grpSpPr>
          <a:xfrm>
            <a:off x="4931835" y="2524555"/>
            <a:ext cx="2160325" cy="765927"/>
            <a:chOff x="1383349" y="1010740"/>
            <a:chExt cx="2160325" cy="765927"/>
          </a:xfrm>
        </p:grpSpPr>
        <p:sp>
          <p:nvSpPr>
            <p:cNvPr id="48" name="Rounded Rectangle 12">
              <a:extLst>
                <a:ext uri="{FF2B5EF4-FFF2-40B4-BE49-F238E27FC236}">
                  <a16:creationId xmlns:a16="http://schemas.microsoft.com/office/drawing/2014/main" xmlns="" id="{A6C4E4DA-4C07-4AE0-ABA0-0A240D173054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005FD4CC-9D1B-4630-A56D-FFDD6B55B9C2}"/>
                </a:ext>
              </a:extLst>
            </p:cNvPr>
            <p:cNvSpPr txBox="1"/>
            <p:nvPr/>
          </p:nvSpPr>
          <p:spPr>
            <a:xfrm>
              <a:off x="1901498" y="1068781"/>
              <a:ext cx="14109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AE6F5F6-89F0-4B2B-B694-CCEB1F72A9E5}"/>
              </a:ext>
            </a:extLst>
          </p:cNvPr>
          <p:cNvGrpSpPr/>
          <p:nvPr/>
        </p:nvGrpSpPr>
        <p:grpSpPr>
          <a:xfrm>
            <a:off x="7658180" y="2524555"/>
            <a:ext cx="2246466" cy="775058"/>
            <a:chOff x="494872" y="3187793"/>
            <a:chExt cx="2100001" cy="696676"/>
          </a:xfrm>
        </p:grpSpPr>
        <p:sp>
          <p:nvSpPr>
            <p:cNvPr id="51" name="Rounded Rectangle 16">
              <a:extLst>
                <a:ext uri="{FF2B5EF4-FFF2-40B4-BE49-F238E27FC236}">
                  <a16:creationId xmlns:a16="http://schemas.microsoft.com/office/drawing/2014/main" xmlns="" id="{5B290E31-CF7F-40E8-88B7-311C280FE3C6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D6CCC7D0-E449-4BC1-8748-315D9B188C08}"/>
                </a:ext>
              </a:extLst>
            </p:cNvPr>
            <p:cNvSpPr txBox="1"/>
            <p:nvPr/>
          </p:nvSpPr>
          <p:spPr>
            <a:xfrm>
              <a:off x="983942" y="3248172"/>
              <a:ext cx="1283008" cy="636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1E4FF10-816F-48EA-8683-085E7C8E6F14}"/>
              </a:ext>
            </a:extLst>
          </p:cNvPr>
          <p:cNvGrpSpPr/>
          <p:nvPr/>
        </p:nvGrpSpPr>
        <p:grpSpPr>
          <a:xfrm>
            <a:off x="3252275" y="3848589"/>
            <a:ext cx="2090825" cy="788710"/>
            <a:chOff x="3867393" y="565892"/>
            <a:chExt cx="2097657" cy="873884"/>
          </a:xfrm>
        </p:grpSpPr>
        <p:sp>
          <p:nvSpPr>
            <p:cNvPr id="54" name="Rounded Rectangle 19">
              <a:extLst>
                <a:ext uri="{FF2B5EF4-FFF2-40B4-BE49-F238E27FC236}">
                  <a16:creationId xmlns:a16="http://schemas.microsoft.com/office/drawing/2014/main" xmlns="" id="{8CC0F5F4-AC0F-48C7-BDBE-CF9A3112CE5E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25D803D5-DE1E-45A0-A51D-5573FC87C8CA}"/>
                </a:ext>
              </a:extLst>
            </p:cNvPr>
            <p:cNvSpPr txBox="1"/>
            <p:nvPr/>
          </p:nvSpPr>
          <p:spPr>
            <a:xfrm>
              <a:off x="4362825" y="655444"/>
              <a:ext cx="1376977" cy="784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7109B24A-08E6-4DBE-9A30-C4B859DFBF88}"/>
              </a:ext>
            </a:extLst>
          </p:cNvPr>
          <p:cNvGrpSpPr/>
          <p:nvPr/>
        </p:nvGrpSpPr>
        <p:grpSpPr>
          <a:xfrm>
            <a:off x="6011998" y="3837911"/>
            <a:ext cx="2160325" cy="799388"/>
            <a:chOff x="3829987" y="656154"/>
            <a:chExt cx="2160325" cy="799388"/>
          </a:xfrm>
        </p:grpSpPr>
        <p:sp>
          <p:nvSpPr>
            <p:cNvPr id="57" name="Rounded Rectangle 22">
              <a:extLst>
                <a:ext uri="{FF2B5EF4-FFF2-40B4-BE49-F238E27FC236}">
                  <a16:creationId xmlns:a16="http://schemas.microsoft.com/office/drawing/2014/main" xmlns="" id="{575FCDDB-394B-4563-B0B8-E9B4320043EC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AFE0F7A8-8C05-4D7B-8511-D4A24BC1959C}"/>
                </a:ext>
              </a:extLst>
            </p:cNvPr>
            <p:cNvSpPr txBox="1"/>
            <p:nvPr/>
          </p:nvSpPr>
          <p:spPr>
            <a:xfrm>
              <a:off x="4367372" y="747656"/>
              <a:ext cx="14109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6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" y="312707"/>
            <a:ext cx="2656055" cy="84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150</Words>
  <Application>Microsoft Office PowerPoint</Application>
  <PresentationFormat>Custom</PresentationFormat>
  <Paragraphs>40</Paragraphs>
  <Slides>17</Slides>
  <Notes>6</Notes>
  <HiddenSlides>0</HiddenSlides>
  <MMClips>7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1_Office Theme</vt:lpstr>
      <vt:lpstr>Default Design</vt:lpstr>
      <vt:lpstr>Office 主题​​</vt:lpstr>
      <vt:lpstr>2_Office Theme</vt:lpstr>
      <vt:lpstr>Simple Light</vt:lpstr>
      <vt:lpstr>1_Office 主题​​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HP</cp:lastModifiedBy>
  <cp:revision>88</cp:revision>
  <dcterms:created xsi:type="dcterms:W3CDTF">2020-08-07T01:41:00Z</dcterms:created>
  <dcterms:modified xsi:type="dcterms:W3CDTF">2026-01-12T07:52:36Z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