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4" r:id="rId2"/>
    <p:sldMasterId id="2147483716" r:id="rId3"/>
    <p:sldMasterId id="2147483727" r:id="rId4"/>
    <p:sldMasterId id="2147483739" r:id="rId5"/>
  </p:sldMasterIdLst>
  <p:notesMasterIdLst>
    <p:notesMasterId r:id="rId18"/>
  </p:notesMasterIdLst>
  <p:sldIdLst>
    <p:sldId id="364" r:id="rId6"/>
    <p:sldId id="321" r:id="rId7"/>
    <p:sldId id="322" r:id="rId8"/>
    <p:sldId id="269" r:id="rId9"/>
    <p:sldId id="363" r:id="rId10"/>
    <p:sldId id="326" r:id="rId11"/>
    <p:sldId id="327" r:id="rId12"/>
    <p:sldId id="328" r:id="rId13"/>
    <p:sldId id="356" r:id="rId14"/>
    <p:sldId id="358" r:id="rId15"/>
    <p:sldId id="35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3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=""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9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gif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xmlns="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xmlns="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C6451E-2FDB-4729-9E66-BC161BBF9E91}"/>
              </a:ext>
            </a:extLst>
          </p:cNvPr>
          <p:cNvSpPr txBox="1"/>
          <p:nvPr/>
        </p:nvSpPr>
        <p:spPr>
          <a:xfrm>
            <a:off x="2114196" y="3677030"/>
            <a:ext cx="8319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4: E e Ê</a:t>
            </a:r>
            <a:r>
              <a:rPr kumimoji="0" lang="vi-VN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e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45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76A391B-C69B-40A4-861E-242A85ED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17B7F7-EB1F-4B66-9A57-589ACB643EBA}"/>
              </a:ext>
            </a:extLst>
          </p:cNvPr>
          <p:cNvSpPr txBox="1"/>
          <p:nvPr/>
        </p:nvSpPr>
        <p:spPr>
          <a:xfrm>
            <a:off x="4599074" y="5569205"/>
            <a:ext cx="354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A5AF97-B4AF-4618-BBBE-BB29351B5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664C4D-0CE6-4940-B5A3-4EED4832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79" y="1437123"/>
            <a:ext cx="7562097" cy="5147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73132"/>
            <a:ext cx="1258756" cy="56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923" y="2528599"/>
            <a:ext cx="58553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 </a:t>
            </a:r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zh-CN" alt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684848" y="4324602"/>
            <a:ext cx="6822304" cy="966542"/>
            <a:chOff x="2489539" y="4323234"/>
            <a:chExt cx="6822304" cy="96654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296855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398031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033821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6846569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012572" y="4323234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=""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723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544D4C2-4EBA-4E3C-A1A2-A44563328F1D}"/>
              </a:ext>
            </a:extLst>
          </p:cNvPr>
          <p:cNvSpPr/>
          <p:nvPr/>
        </p:nvSpPr>
        <p:spPr>
          <a:xfrm>
            <a:off x="8821948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110</Words>
  <Application>Microsoft Office PowerPoint</Application>
  <PresentationFormat>Custom</PresentationFormat>
  <Paragraphs>49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Office 主题​​</vt:lpstr>
      <vt:lpstr>2_Office Theme</vt:lpstr>
      <vt:lpstr>Simple Light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38</cp:revision>
  <dcterms:created xsi:type="dcterms:W3CDTF">2020-08-13T09:32:00Z</dcterms:created>
  <dcterms:modified xsi:type="dcterms:W3CDTF">2026-01-12T07:51:38Z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