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</p:sldMasterIdLst>
  <p:notesMasterIdLst>
    <p:notesMasterId r:id="rId22"/>
  </p:notesMasterIdLst>
  <p:sldIdLst>
    <p:sldId id="327" r:id="rId4"/>
    <p:sldId id="328" r:id="rId5"/>
    <p:sldId id="293" r:id="rId6"/>
    <p:sldId id="264" r:id="rId7"/>
    <p:sldId id="266" r:id="rId8"/>
    <p:sldId id="298" r:id="rId9"/>
    <p:sldId id="301" r:id="rId10"/>
    <p:sldId id="299" r:id="rId11"/>
    <p:sldId id="302" r:id="rId12"/>
    <p:sldId id="303" r:id="rId13"/>
    <p:sldId id="274" r:id="rId14"/>
    <p:sldId id="304" r:id="rId15"/>
    <p:sldId id="306" r:id="rId16"/>
    <p:sldId id="307" r:id="rId17"/>
    <p:sldId id="308" r:id="rId18"/>
    <p:sldId id="288" r:id="rId19"/>
    <p:sldId id="309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DB12-2866-4BD3-B908-5968692EFD7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4210-83AB-4AE8-8536-B06155A9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8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6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8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Slide HS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47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0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8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74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55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5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2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2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9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7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1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7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4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34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90C226"/>
                </a:solidFill>
              </a:rPr>
              <a:pPr/>
              <a:t>‹#›</a:t>
            </a:fld>
            <a:endParaRPr lang="zh-CN" alt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9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14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568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31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40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962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03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Google Shape;98;p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3814563" y="-764217"/>
            <a:ext cx="3206925" cy="316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30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69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0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184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6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0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3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xmlns="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Google Shape;21;p1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2598979" y="-268243"/>
            <a:ext cx="2076979" cy="205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;p11"/>
          <p:cNvPicPr preferRelativeResize="0"/>
          <p:nvPr userDrawn="1"/>
        </p:nvPicPr>
        <p:blipFill rotWithShape="1">
          <a:blip r:embed="rId2">
            <a:alphaModFix/>
          </a:blip>
          <a:srcRect l="8398" t="12425" r="8178" b="5143"/>
          <a:stretch/>
        </p:blipFill>
        <p:spPr>
          <a:xfrm>
            <a:off x="-2574266" y="-276056"/>
            <a:ext cx="2076979" cy="205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/>
          <a:srcRect l="15920" r="25588" b="38940"/>
          <a:stretch/>
        </p:blipFill>
        <p:spPr>
          <a:xfrm>
            <a:off x="-14514" y="2693759"/>
            <a:ext cx="12206514" cy="41642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D4FAC64-2A17-C19D-A1C3-F7D9461810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5" y="457200"/>
            <a:ext cx="1571624" cy="15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FB5A6D8-3C74-470E-9DC4-B9597BBE88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6"/>
            <a:ext cx="12192000" cy="677406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6C88D9D-7F3B-452D-BAE8-1AD927EA905D}"/>
              </a:ext>
            </a:extLst>
          </p:cNvPr>
          <p:cNvSpPr/>
          <p:nvPr userDrawn="1"/>
        </p:nvSpPr>
        <p:spPr>
          <a:xfrm>
            <a:off x="902072" y="492853"/>
            <a:ext cx="10371909" cy="5954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046E66A-FB51-4E8D-AF6D-E18CD13F5AF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33">
            <a:off x="918880" y="2094455"/>
            <a:ext cx="3564042" cy="44775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2F33301D-2FC4-4F81-B60D-2727A8C87E8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7440">
            <a:off x="7760922" y="3174672"/>
            <a:ext cx="3564042" cy="47481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F11643-BD7B-43C2-B6D0-F106693E4AA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200">
            <a:off x="146682" y="232196"/>
            <a:ext cx="1666061" cy="37594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80EF2E7-E39A-4486-8489-98D81C52EC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9330">
            <a:off x="8655946" y="4231438"/>
            <a:ext cx="1644215" cy="40339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D8298D2-3B50-4E8F-8012-5C6F0E26914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0399">
            <a:off x="952432" y="5625139"/>
            <a:ext cx="4004285" cy="15626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A3AEA3E-A4AA-4D19-A051-0309290961B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6607">
            <a:off x="5282650" y="4475706"/>
            <a:ext cx="1606365" cy="364902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6C222FFF-2B74-47E9-AC55-372AFDB0790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28">
            <a:off x="450430" y="-297582"/>
            <a:ext cx="4004285" cy="15626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90C35F5-8B52-452E-BC4C-56E207932AC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838">
            <a:off x="5082843" y="-1191889"/>
            <a:ext cx="1606365" cy="364902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82F4F53-87E4-4BB5-82BC-E784DB9756D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1772">
            <a:off x="8234583" y="-1345983"/>
            <a:ext cx="1644215" cy="40339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BB4149E-AD24-4E83-B8E3-FAFB078CD9D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903">
            <a:off x="9587156" y="1045682"/>
            <a:ext cx="3360200" cy="13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52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gif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243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3</a:t>
            </a:r>
            <a:r>
              <a:rPr lang="en-US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 </a:t>
            </a:r>
            <a:r>
              <a:rPr lang="vi-VN" sz="459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562839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Đạo Đức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63715" y="4454195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5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- </a:t>
            </a:r>
            <a:r>
              <a:rPr lang="en-US" sz="2613" dirty="0" smtClean="0">
                <a:solidFill>
                  <a:srgbClr val="000000"/>
                </a:solidFill>
                <a:latin typeface="Lobster"/>
              </a:rPr>
              <a:t>202</a:t>
            </a:r>
            <a:r>
              <a:rPr lang="vi-VN" sz="2613" dirty="0" smtClean="0">
                <a:solidFill>
                  <a:srgbClr val="000000"/>
                </a:solidFill>
                <a:latin typeface="Lobster"/>
              </a:rPr>
              <a:t>6</a:t>
            </a:r>
            <a:endParaRPr lang="en-US" sz="2613" dirty="0">
              <a:solidFill>
                <a:srgbClr val="000000"/>
              </a:solidFill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:a16="http://schemas.microsoft.com/office/drawing/2014/main" xmlns="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520550C4-7170-1A09-84B4-22E7148412DD}"/>
              </a:ext>
            </a:extLst>
          </p:cNvPr>
          <p:cNvSpPr txBox="1"/>
          <p:nvPr/>
        </p:nvSpPr>
        <p:spPr>
          <a:xfrm>
            <a:off x="1082543" y="1833079"/>
            <a:ext cx="10289764" cy="90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000" dirty="0" smtClean="0">
                <a:solidFill>
                  <a:srgbClr val="002060"/>
                </a:solidFill>
                <a:latin typeface="Open Sans Bold"/>
              </a:rPr>
              <a:t>1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ED598F25-67D0-4330-F673-D44922373DD5}"/>
              </a:ext>
            </a:extLst>
          </p:cNvPr>
          <p:cNvSpPr txBox="1"/>
          <p:nvPr/>
        </p:nvSpPr>
        <p:spPr>
          <a:xfrm>
            <a:off x="2794716" y="453422"/>
            <a:ext cx="600479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xmlns="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xmlns="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:a16="http://schemas.microsoft.com/office/drawing/2014/main" xmlns="" id="{DD8FC358-4C43-6071-4423-B66C289D1F30}"/>
              </a:ext>
            </a:extLst>
          </p:cNvPr>
          <p:cNvSpPr/>
          <p:nvPr/>
        </p:nvSpPr>
        <p:spPr>
          <a:xfrm>
            <a:off x="9074802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55B9F85-EE83-C1C0-52A4-DFE75CDD27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5652" y="3157418"/>
            <a:ext cx="72487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xmlns="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xmlns="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xmlns="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xmlns="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xmlns="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xmlns="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883066-2DF8-4424-AD54-FE1C12BFE798}"/>
              </a:ext>
            </a:extLst>
          </p:cNvPr>
          <p:cNvSpPr txBox="1"/>
          <p:nvPr/>
        </p:nvSpPr>
        <p:spPr>
          <a:xfrm>
            <a:off x="1548611" y="219075"/>
            <a:ext cx="1064338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nào dưới đây đã biết giữ cơ thể sạch sẽ? Vì sao?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E36CF3-F064-97C7-001C-6D31D8E96F9F}"/>
              </a:ext>
            </a:extLst>
          </p:cNvPr>
          <p:cNvGrpSpPr/>
          <p:nvPr/>
        </p:nvGrpSpPr>
        <p:grpSpPr>
          <a:xfrm>
            <a:off x="539551" y="1748485"/>
            <a:ext cx="3108523" cy="3156889"/>
            <a:chOff x="553564" y="1491630"/>
            <a:chExt cx="2128620" cy="2088232"/>
          </a:xfrm>
        </p:grpSpPr>
        <p:sp>
          <p:nvSpPr>
            <p:cNvPr id="12" name="Shape 1682">
              <a:extLst>
                <a:ext uri="{FF2B5EF4-FFF2-40B4-BE49-F238E27FC236}">
                  <a16:creationId xmlns:a16="http://schemas.microsoft.com/office/drawing/2014/main" xmlns="" id="{3E3AB5A8-BBE2-46F6-F9F6-7B50B830247F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xmlns="" id="{EF297663-95AC-8BA3-E0DC-BEC3B78275E5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6353C66-D43D-47C5-2DAC-572E90D73B2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15" name="Shape 1594">
              <a:extLst>
                <a:ext uri="{FF2B5EF4-FFF2-40B4-BE49-F238E27FC236}">
                  <a16:creationId xmlns:a16="http://schemas.microsoft.com/office/drawing/2014/main" xmlns="" id="{DFD90199-8A2C-74D1-6E7F-CB513CFC4FC9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16" name="Shape 1593">
              <a:extLst>
                <a:ext uri="{FF2B5EF4-FFF2-40B4-BE49-F238E27FC236}">
                  <a16:creationId xmlns:a16="http://schemas.microsoft.com/office/drawing/2014/main" xmlns="" id="{031FDB0E-DEAF-5BE7-A911-1396D3374F68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03ADF7F-0BFD-8A10-C9AF-E52AC261F93A}"/>
                </a:ext>
              </a:extLst>
            </p:cNvPr>
            <p:cNvSpPr txBox="1"/>
            <p:nvPr/>
          </p:nvSpPr>
          <p:spPr>
            <a:xfrm>
              <a:off x="2240848" y="1602198"/>
              <a:ext cx="203200" cy="26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910B3E-96DB-92DF-AC4A-9EF48C8E3632}"/>
              </a:ext>
            </a:extLst>
          </p:cNvPr>
          <p:cNvGrpSpPr/>
          <p:nvPr/>
        </p:nvGrpSpPr>
        <p:grpSpPr>
          <a:xfrm>
            <a:off x="4448175" y="1948511"/>
            <a:ext cx="3248025" cy="2994964"/>
            <a:chOff x="3495951" y="1573295"/>
            <a:chExt cx="2057012" cy="2088232"/>
          </a:xfrm>
        </p:grpSpPr>
        <p:sp>
          <p:nvSpPr>
            <p:cNvPr id="19" name="Shape 1682">
              <a:extLst>
                <a:ext uri="{FF2B5EF4-FFF2-40B4-BE49-F238E27FC236}">
                  <a16:creationId xmlns:a16="http://schemas.microsoft.com/office/drawing/2014/main" xmlns="" id="{E2E7BF69-E0E2-B289-C85B-D2ED111CC310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27" name="Shape 1683">
              <a:extLst>
                <a:ext uri="{FF2B5EF4-FFF2-40B4-BE49-F238E27FC236}">
                  <a16:creationId xmlns:a16="http://schemas.microsoft.com/office/drawing/2014/main" xmlns="" id="{942CC3AC-A24C-8155-C6FB-6F8B85B42227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605E0CF-435C-B835-7ABD-8CC136EE13D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29" name="Shape 1593">
              <a:extLst>
                <a:ext uri="{FF2B5EF4-FFF2-40B4-BE49-F238E27FC236}">
                  <a16:creationId xmlns:a16="http://schemas.microsoft.com/office/drawing/2014/main" xmlns="" id="{D2456F05-5BD9-8480-E84D-A743FC5D585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1" name="Shape 1594">
              <a:extLst>
                <a:ext uri="{FF2B5EF4-FFF2-40B4-BE49-F238E27FC236}">
                  <a16:creationId xmlns:a16="http://schemas.microsoft.com/office/drawing/2014/main" xmlns="" id="{226E0472-359D-0C01-A2DC-965A272D7550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4C9F9EA-6182-2F2D-7A44-9E62FD086C39}"/>
                </a:ext>
              </a:extLst>
            </p:cNvPr>
            <p:cNvSpPr txBox="1"/>
            <p:nvPr/>
          </p:nvSpPr>
          <p:spPr>
            <a:xfrm>
              <a:off x="5165712" y="1646360"/>
              <a:ext cx="207202" cy="27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A0B668B-DB54-C541-9BD4-1B373498C747}"/>
              </a:ext>
            </a:extLst>
          </p:cNvPr>
          <p:cNvGrpSpPr/>
          <p:nvPr/>
        </p:nvGrpSpPr>
        <p:grpSpPr>
          <a:xfrm>
            <a:off x="8334148" y="1912120"/>
            <a:ext cx="3105377" cy="2898005"/>
            <a:chOff x="6281236" y="1538612"/>
            <a:chExt cx="2047356" cy="2122915"/>
          </a:xfrm>
        </p:grpSpPr>
        <p:sp>
          <p:nvSpPr>
            <p:cNvPr id="34" name="Shape 1682">
              <a:extLst>
                <a:ext uri="{FF2B5EF4-FFF2-40B4-BE49-F238E27FC236}">
                  <a16:creationId xmlns:a16="http://schemas.microsoft.com/office/drawing/2014/main" xmlns="" id="{DEDEC961-C88E-1AD7-0C04-D656D5DB25B5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58F5052-AAC0-3E71-8448-F29D77B7D444}"/>
                </a:ext>
              </a:extLst>
            </p:cNvPr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52079B91-7C60-92ED-B83C-EE413E47F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7" name="Shape 1594">
                <a:extLst>
                  <a:ext uri="{FF2B5EF4-FFF2-40B4-BE49-F238E27FC236}">
                    <a16:creationId xmlns:a16="http://schemas.microsoft.com/office/drawing/2014/main" xmlns="" id="{E7FE9065-68E0-9439-B14B-B8B1D96420D0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8" name="Shape 1593">
                <a:extLst>
                  <a:ext uri="{FF2B5EF4-FFF2-40B4-BE49-F238E27FC236}">
                    <a16:creationId xmlns:a16="http://schemas.microsoft.com/office/drawing/2014/main" xmlns="" id="{B9FA2BC3-5CD6-F010-708B-8D8756CB484A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28D525C-9901-06AD-773F-B1D0C3FFF304}"/>
                  </a:ext>
                </a:extLst>
              </p:cNvPr>
              <p:cNvSpPr txBox="1"/>
              <p:nvPr/>
            </p:nvSpPr>
            <p:spPr>
              <a:xfrm>
                <a:off x="7915767" y="1666957"/>
                <a:ext cx="216024" cy="29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3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81200" y="279400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D7B35A5-34B1-CD13-CA62-E9A4CE2D2048}"/>
              </a:ext>
            </a:extLst>
          </p:cNvPr>
          <p:cNvGrpSpPr/>
          <p:nvPr/>
        </p:nvGrpSpPr>
        <p:grpSpPr>
          <a:xfrm>
            <a:off x="1381125" y="1967561"/>
            <a:ext cx="3248025" cy="2994964"/>
            <a:chOff x="3495951" y="1573295"/>
            <a:chExt cx="2057012" cy="2088232"/>
          </a:xfrm>
        </p:grpSpPr>
        <p:sp>
          <p:nvSpPr>
            <p:cNvPr id="13" name="Shape 1682">
              <a:extLst>
                <a:ext uri="{FF2B5EF4-FFF2-40B4-BE49-F238E27FC236}">
                  <a16:creationId xmlns:a16="http://schemas.microsoft.com/office/drawing/2014/main" xmlns="" id="{7EA6C0E7-ADEC-0A8C-FB30-797A5CD1EA7B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Shape 1683">
              <a:extLst>
                <a:ext uri="{FF2B5EF4-FFF2-40B4-BE49-F238E27FC236}">
                  <a16:creationId xmlns:a16="http://schemas.microsoft.com/office/drawing/2014/main" xmlns="" id="{D9C94356-FD8D-523C-590A-60771A6FE3D2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1417ADF-05BC-AC38-3108-438C27538A4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16" name="Shape 1593">
              <a:extLst>
                <a:ext uri="{FF2B5EF4-FFF2-40B4-BE49-F238E27FC236}">
                  <a16:creationId xmlns:a16="http://schemas.microsoft.com/office/drawing/2014/main" xmlns="" id="{BA91DA64-4394-B3E5-1A38-D924AF70CE15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594">
              <a:extLst>
                <a:ext uri="{FF2B5EF4-FFF2-40B4-BE49-F238E27FC236}">
                  <a16:creationId xmlns:a16="http://schemas.microsoft.com/office/drawing/2014/main" xmlns="" id="{8BDE70A7-9A18-5072-F2F9-3791F7B67D0C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BE1100-0313-8CE8-3286-34FFE6FFCBBD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圆角矩形 7">
            <a:extLst>
              <a:ext uri="{FF2B5EF4-FFF2-40B4-BE49-F238E27FC236}">
                <a16:creationId xmlns:a16="http://schemas.microsoft.com/office/drawing/2014/main" xmlns="" id="{AB179E27-9E59-4D6A-854B-2A61BF608ED4}"/>
              </a:ext>
            </a:extLst>
          </p:cNvPr>
          <p:cNvSpPr/>
          <p:nvPr/>
        </p:nvSpPr>
        <p:spPr>
          <a:xfrm>
            <a:off x="4962525" y="2171699"/>
            <a:ext cx="6486526" cy="2390775"/>
          </a:xfrm>
          <a:custGeom>
            <a:avLst/>
            <a:gdLst>
              <a:gd name="connsiteX0" fmla="*/ 0 w 6486526"/>
              <a:gd name="connsiteY0" fmla="*/ 398470 h 2390775"/>
              <a:gd name="connsiteX1" fmla="*/ 398470 w 6486526"/>
              <a:gd name="connsiteY1" fmla="*/ 0 h 2390775"/>
              <a:gd name="connsiteX2" fmla="*/ 6088056 w 6486526"/>
              <a:gd name="connsiteY2" fmla="*/ 0 h 2390775"/>
              <a:gd name="connsiteX3" fmla="*/ 6486526 w 6486526"/>
              <a:gd name="connsiteY3" fmla="*/ 398470 h 2390775"/>
              <a:gd name="connsiteX4" fmla="*/ 6486526 w 6486526"/>
              <a:gd name="connsiteY4" fmla="*/ 1992305 h 2390775"/>
              <a:gd name="connsiteX5" fmla="*/ 6088056 w 6486526"/>
              <a:gd name="connsiteY5" fmla="*/ 2390775 h 2390775"/>
              <a:gd name="connsiteX6" fmla="*/ 398470 w 6486526"/>
              <a:gd name="connsiteY6" fmla="*/ 2390775 h 2390775"/>
              <a:gd name="connsiteX7" fmla="*/ 0 w 6486526"/>
              <a:gd name="connsiteY7" fmla="*/ 1992305 h 2390775"/>
              <a:gd name="connsiteX8" fmla="*/ 0 w 6486526"/>
              <a:gd name="connsiteY8" fmla="*/ 39847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6526" h="2390775" fill="none" extrusionOk="0">
                <a:moveTo>
                  <a:pt x="0" y="398470"/>
                </a:moveTo>
                <a:cubicBezTo>
                  <a:pt x="27125" y="177658"/>
                  <a:pt x="182408" y="135"/>
                  <a:pt x="398470" y="0"/>
                </a:cubicBezTo>
                <a:cubicBezTo>
                  <a:pt x="2235083" y="161797"/>
                  <a:pt x="4893302" y="-68160"/>
                  <a:pt x="6088056" y="0"/>
                </a:cubicBezTo>
                <a:cubicBezTo>
                  <a:pt x="6307784" y="5732"/>
                  <a:pt x="6485281" y="167874"/>
                  <a:pt x="6486526" y="398470"/>
                </a:cubicBezTo>
                <a:cubicBezTo>
                  <a:pt x="6455827" y="955996"/>
                  <a:pt x="6551015" y="1657573"/>
                  <a:pt x="6486526" y="1992305"/>
                </a:cubicBezTo>
                <a:cubicBezTo>
                  <a:pt x="6448539" y="2220931"/>
                  <a:pt x="6300939" y="2402334"/>
                  <a:pt x="6088056" y="2390775"/>
                </a:cubicBezTo>
                <a:cubicBezTo>
                  <a:pt x="4840759" y="2417007"/>
                  <a:pt x="2860207" y="2355819"/>
                  <a:pt x="398470" y="2390775"/>
                </a:cubicBezTo>
                <a:cubicBezTo>
                  <a:pt x="184258" y="2398226"/>
                  <a:pt x="-10072" y="2181175"/>
                  <a:pt x="0" y="1992305"/>
                </a:cubicBezTo>
                <a:cubicBezTo>
                  <a:pt x="-109848" y="1520982"/>
                  <a:pt x="-72210" y="1042927"/>
                  <a:pt x="0" y="398470"/>
                </a:cubicBezTo>
                <a:close/>
              </a:path>
              <a:path w="6486526" h="2390775" stroke="0" extrusionOk="0">
                <a:moveTo>
                  <a:pt x="0" y="398470"/>
                </a:moveTo>
                <a:cubicBezTo>
                  <a:pt x="-37284" y="194548"/>
                  <a:pt x="171599" y="24996"/>
                  <a:pt x="398470" y="0"/>
                </a:cubicBezTo>
                <a:cubicBezTo>
                  <a:pt x="2802882" y="-161639"/>
                  <a:pt x="5272142" y="54199"/>
                  <a:pt x="6088056" y="0"/>
                </a:cubicBezTo>
                <a:cubicBezTo>
                  <a:pt x="6304093" y="2508"/>
                  <a:pt x="6499140" y="214709"/>
                  <a:pt x="6486526" y="398470"/>
                </a:cubicBezTo>
                <a:cubicBezTo>
                  <a:pt x="6618836" y="682009"/>
                  <a:pt x="6553054" y="1609727"/>
                  <a:pt x="6486526" y="1992305"/>
                </a:cubicBezTo>
                <a:cubicBezTo>
                  <a:pt x="6469757" y="2202775"/>
                  <a:pt x="6326830" y="2375488"/>
                  <a:pt x="6088056" y="2390775"/>
                </a:cubicBezTo>
                <a:cubicBezTo>
                  <a:pt x="4179320" y="2391676"/>
                  <a:pt x="2986330" y="2398946"/>
                  <a:pt x="398470" y="2390775"/>
                </a:cubicBezTo>
                <a:cubicBezTo>
                  <a:pt x="181477" y="2389968"/>
                  <a:pt x="11803" y="2240262"/>
                  <a:pt x="0" y="1992305"/>
                </a:cubicBezTo>
                <a:cubicBezTo>
                  <a:pt x="-56698" y="1291489"/>
                  <a:pt x="-113642" y="1078181"/>
                  <a:pt x="0" y="398470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sạch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gang.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81200" y="279400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圆角矩形 7">
            <a:extLst>
              <a:ext uri="{FF2B5EF4-FFF2-40B4-BE49-F238E27FC236}">
                <a16:creationId xmlns:a16="http://schemas.microsoft.com/office/drawing/2014/main" xmlns="" id="{AB179E27-9E59-4D6A-854B-2A61BF608ED4}"/>
              </a:ext>
            </a:extLst>
          </p:cNvPr>
          <p:cNvSpPr/>
          <p:nvPr/>
        </p:nvSpPr>
        <p:spPr>
          <a:xfrm>
            <a:off x="4772025" y="2867024"/>
            <a:ext cx="6486526" cy="1390651"/>
          </a:xfrm>
          <a:custGeom>
            <a:avLst/>
            <a:gdLst>
              <a:gd name="connsiteX0" fmla="*/ 0 w 6486526"/>
              <a:gd name="connsiteY0" fmla="*/ 231780 h 1390651"/>
              <a:gd name="connsiteX1" fmla="*/ 231780 w 6486526"/>
              <a:gd name="connsiteY1" fmla="*/ 0 h 1390651"/>
              <a:gd name="connsiteX2" fmla="*/ 6254746 w 6486526"/>
              <a:gd name="connsiteY2" fmla="*/ 0 h 1390651"/>
              <a:gd name="connsiteX3" fmla="*/ 6486526 w 6486526"/>
              <a:gd name="connsiteY3" fmla="*/ 231780 h 1390651"/>
              <a:gd name="connsiteX4" fmla="*/ 6486526 w 6486526"/>
              <a:gd name="connsiteY4" fmla="*/ 1158871 h 1390651"/>
              <a:gd name="connsiteX5" fmla="*/ 6254746 w 6486526"/>
              <a:gd name="connsiteY5" fmla="*/ 1390651 h 1390651"/>
              <a:gd name="connsiteX6" fmla="*/ 231780 w 6486526"/>
              <a:gd name="connsiteY6" fmla="*/ 1390651 h 1390651"/>
              <a:gd name="connsiteX7" fmla="*/ 0 w 6486526"/>
              <a:gd name="connsiteY7" fmla="*/ 1158871 h 1390651"/>
              <a:gd name="connsiteX8" fmla="*/ 0 w 6486526"/>
              <a:gd name="connsiteY8" fmla="*/ 231780 h 139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6526" h="1390651" fill="none" extrusionOk="0">
                <a:moveTo>
                  <a:pt x="0" y="231780"/>
                </a:moveTo>
                <a:cubicBezTo>
                  <a:pt x="4538" y="103647"/>
                  <a:pt x="108279" y="152"/>
                  <a:pt x="231780" y="0"/>
                </a:cubicBezTo>
                <a:cubicBezTo>
                  <a:pt x="2883559" y="161797"/>
                  <a:pt x="4572909" y="-68160"/>
                  <a:pt x="6254746" y="0"/>
                </a:cubicBezTo>
                <a:cubicBezTo>
                  <a:pt x="6381781" y="16394"/>
                  <a:pt x="6483707" y="79938"/>
                  <a:pt x="6486526" y="231780"/>
                </a:cubicBezTo>
                <a:cubicBezTo>
                  <a:pt x="6437969" y="644364"/>
                  <a:pt x="6427206" y="922136"/>
                  <a:pt x="6486526" y="1158871"/>
                </a:cubicBezTo>
                <a:cubicBezTo>
                  <a:pt x="6480044" y="1288340"/>
                  <a:pt x="6378595" y="1397342"/>
                  <a:pt x="6254746" y="1390651"/>
                </a:cubicBezTo>
                <a:cubicBezTo>
                  <a:pt x="4610623" y="1416883"/>
                  <a:pt x="2257731" y="1355695"/>
                  <a:pt x="231780" y="1390651"/>
                </a:cubicBezTo>
                <a:cubicBezTo>
                  <a:pt x="114258" y="1403994"/>
                  <a:pt x="-4212" y="1273834"/>
                  <a:pt x="0" y="1158871"/>
                </a:cubicBezTo>
                <a:cubicBezTo>
                  <a:pt x="48167" y="706394"/>
                  <a:pt x="65637" y="382629"/>
                  <a:pt x="0" y="231780"/>
                </a:cubicBezTo>
                <a:close/>
              </a:path>
              <a:path w="6486526" h="1390651" stroke="0" extrusionOk="0">
                <a:moveTo>
                  <a:pt x="0" y="231780"/>
                </a:moveTo>
                <a:cubicBezTo>
                  <a:pt x="-18446" y="111760"/>
                  <a:pt x="101359" y="8864"/>
                  <a:pt x="231780" y="0"/>
                </a:cubicBezTo>
                <a:cubicBezTo>
                  <a:pt x="1316564" y="-161639"/>
                  <a:pt x="3765797" y="54199"/>
                  <a:pt x="6254746" y="0"/>
                </a:cubicBezTo>
                <a:cubicBezTo>
                  <a:pt x="6362260" y="12746"/>
                  <a:pt x="6490326" y="114709"/>
                  <a:pt x="6486526" y="231780"/>
                </a:cubicBezTo>
                <a:cubicBezTo>
                  <a:pt x="6525239" y="417415"/>
                  <a:pt x="6503683" y="931082"/>
                  <a:pt x="6486526" y="1158871"/>
                </a:cubicBezTo>
                <a:cubicBezTo>
                  <a:pt x="6467665" y="1276083"/>
                  <a:pt x="6400195" y="1376399"/>
                  <a:pt x="6254746" y="1390651"/>
                </a:cubicBezTo>
                <a:cubicBezTo>
                  <a:pt x="3629371" y="1391552"/>
                  <a:pt x="2687707" y="1398822"/>
                  <a:pt x="231780" y="1390651"/>
                </a:cubicBezTo>
                <a:cubicBezTo>
                  <a:pt x="124205" y="1385287"/>
                  <a:pt x="7595" y="1304824"/>
                  <a:pt x="0" y="1158871"/>
                </a:cubicBezTo>
                <a:cubicBezTo>
                  <a:pt x="-29399" y="822579"/>
                  <a:pt x="9336" y="469845"/>
                  <a:pt x="0" y="231780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nam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tắ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gội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1" lang="en-US" altLang="zh-CN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sẽ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9B5AB3A-DEF9-F4C1-7DF6-9358B3059CA0}"/>
              </a:ext>
            </a:extLst>
          </p:cNvPr>
          <p:cNvGrpSpPr/>
          <p:nvPr/>
        </p:nvGrpSpPr>
        <p:grpSpPr>
          <a:xfrm>
            <a:off x="1180873" y="2131195"/>
            <a:ext cx="3105377" cy="2898005"/>
            <a:chOff x="6281236" y="1538612"/>
            <a:chExt cx="2047356" cy="2122915"/>
          </a:xfrm>
        </p:grpSpPr>
        <p:sp>
          <p:nvSpPr>
            <p:cNvPr id="3" name="Shape 1682">
              <a:extLst>
                <a:ext uri="{FF2B5EF4-FFF2-40B4-BE49-F238E27FC236}">
                  <a16:creationId xmlns:a16="http://schemas.microsoft.com/office/drawing/2014/main" xmlns="" id="{ECFC2047-B815-6088-AE72-1A64DFC30962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6F1A3DD-FE0A-8791-9B33-23F8E3FD9CA2}"/>
                </a:ext>
              </a:extLst>
            </p:cNvPr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C2EA6ABC-9CFD-B38E-8F8E-5BF63C9756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6" name="Shape 1594">
                <a:extLst>
                  <a:ext uri="{FF2B5EF4-FFF2-40B4-BE49-F238E27FC236}">
                    <a16:creationId xmlns:a16="http://schemas.microsoft.com/office/drawing/2014/main" xmlns="" id="{87FACA85-0553-C027-1953-6F00964509C4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" name="Shape 1593">
                <a:extLst>
                  <a:ext uri="{FF2B5EF4-FFF2-40B4-BE49-F238E27FC236}">
                    <a16:creationId xmlns:a16="http://schemas.microsoft.com/office/drawing/2014/main" xmlns="" id="{3DCD4BD7-9149-BAEE-FE0B-E4C6E7332C6B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38C1212-C5A0-F132-B5DD-1722DDE80FEE}"/>
                  </a:ext>
                </a:extLst>
              </p:cNvPr>
              <p:cNvSpPr txBox="1"/>
              <p:nvPr/>
            </p:nvSpPr>
            <p:spPr>
              <a:xfrm>
                <a:off x="7915767" y="1666957"/>
                <a:ext cx="216024" cy="29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493" y="-10008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8252" y="552649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5434" y="-144010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1317" y="962744"/>
            <a:ext cx="6957916" cy="39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687334" y="1136117"/>
            <a:ext cx="6542501" cy="3365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8" name="Google Shape;101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08135" y="2789598"/>
            <a:ext cx="2225153" cy="23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22721" y="1849577"/>
            <a:ext cx="6162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gội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oogle Shape;101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20713">
            <a:off x="9517464" y="2859427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102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65263" y="3787375"/>
            <a:ext cx="1858273" cy="274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71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xmlns="" id="{11ADA8B1-4132-D326-3F0F-485E8FBA31D6}"/>
              </a:ext>
            </a:extLst>
          </p:cNvPr>
          <p:cNvSpPr/>
          <p:nvPr/>
        </p:nvSpPr>
        <p:spPr>
          <a:xfrm>
            <a:off x="3733800" y="1619250"/>
            <a:ext cx="4249762" cy="1450563"/>
          </a:xfrm>
          <a:prstGeom prst="wedgeRoundRectCallout">
            <a:avLst>
              <a:gd name="adj1" fmla="val -47895"/>
              <a:gd name="adj2" fmla="val 104336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720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xmlns="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xmlns="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xmlns="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xmlns="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xmlns="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xmlns="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C38DE7-158F-7D21-EEE7-3FF18AF9F2D7}"/>
              </a:ext>
            </a:extLst>
          </p:cNvPr>
          <p:cNvSpPr txBox="1"/>
          <p:nvPr/>
        </p:nvSpPr>
        <p:spPr>
          <a:xfrm>
            <a:off x="1823888" y="133604"/>
            <a:ext cx="1002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cơ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3600" b="1" dirty="0">
                <a:solidFill>
                  <a:srgbClr val="FFFF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391CC3B-730D-E6F7-3FBD-A8880A8D24C4}"/>
              </a:ext>
            </a:extLst>
          </p:cNvPr>
          <p:cNvGrpSpPr/>
          <p:nvPr/>
        </p:nvGrpSpPr>
        <p:grpSpPr>
          <a:xfrm>
            <a:off x="4038600" y="1794519"/>
            <a:ext cx="4619625" cy="3939531"/>
            <a:chOff x="3284139" y="1851670"/>
            <a:chExt cx="2575721" cy="24796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B7CBFA8-7B77-6F4D-D955-0301D1980966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12" name="Shape 1682">
              <a:extLst>
                <a:ext uri="{FF2B5EF4-FFF2-40B4-BE49-F238E27FC236}">
                  <a16:creationId xmlns:a16="http://schemas.microsoft.com/office/drawing/2014/main" xmlns="" id="{5902283D-F36C-75EF-4A23-72ED05F8354A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2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993F1A-2D14-4E4D-BB40-907CCC164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6" y="4000278"/>
            <a:ext cx="1430237" cy="22216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1F0A8D1-5610-41DD-9B47-9015B0A2CFFA}"/>
              </a:ext>
            </a:extLst>
          </p:cNvPr>
          <p:cNvGrpSpPr/>
          <p:nvPr/>
        </p:nvGrpSpPr>
        <p:grpSpPr>
          <a:xfrm>
            <a:off x="625643" y="1403160"/>
            <a:ext cx="10998846" cy="4329068"/>
            <a:chOff x="856343" y="620303"/>
            <a:chExt cx="10493825" cy="28086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022025B-066B-4EEC-A960-A3A98A06C395}"/>
                </a:ext>
              </a:extLst>
            </p:cNvPr>
            <p:cNvSpPr/>
            <p:nvPr/>
          </p:nvSpPr>
          <p:spPr>
            <a:xfrm>
              <a:off x="856343" y="620303"/>
              <a:ext cx="10493825" cy="2808697"/>
            </a:xfrm>
            <a:prstGeom prst="round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xmlns="" id="{EA75AC64-C17D-4F4E-89EC-92B4823E0082}"/>
                </a:ext>
              </a:extLst>
            </p:cNvPr>
            <p:cNvSpPr/>
            <p:nvPr/>
          </p:nvSpPr>
          <p:spPr>
            <a:xfrm>
              <a:off x="1037773" y="772686"/>
              <a:ext cx="10116454" cy="2522055"/>
            </a:xfrm>
            <a:prstGeom prst="round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0A5188-CF1F-4D8E-AA36-A551B996613E}"/>
              </a:ext>
            </a:extLst>
          </p:cNvPr>
          <p:cNvSpPr txBox="1"/>
          <p:nvPr/>
        </p:nvSpPr>
        <p:spPr>
          <a:xfrm>
            <a:off x="930442" y="1712223"/>
            <a:ext cx="10488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con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trai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bạn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nên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cắt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gọn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gàng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còn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bạn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nữ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mái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dài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thì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chải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buộc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tóc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ngay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ngắn</a:t>
            </a:r>
            <a:r>
              <a:rPr lang="en-US" sz="4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lvl="0" algn="ctr"/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Chúng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ta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cần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tắm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gội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để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cơ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thể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luôn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sạch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sẽ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khỏe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mạnh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87ABFFE-29F9-4C0F-80F7-30ABA4B615CD}"/>
              </a:ext>
            </a:extLst>
          </p:cNvPr>
          <p:cNvGrpSpPr/>
          <p:nvPr/>
        </p:nvGrpSpPr>
        <p:grpSpPr>
          <a:xfrm>
            <a:off x="3636136" y="0"/>
            <a:ext cx="5468368" cy="1732205"/>
            <a:chOff x="3661565" y="-791570"/>
            <a:chExt cx="5468368" cy="1732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C95A363-5CD5-4B79-BFC0-E955DD44BA25}"/>
                </a:ext>
              </a:extLst>
            </p:cNvPr>
            <p:cNvGrpSpPr/>
            <p:nvPr/>
          </p:nvGrpSpPr>
          <p:grpSpPr>
            <a:xfrm>
              <a:off x="3661565" y="171194"/>
              <a:ext cx="5468368" cy="769441"/>
              <a:chOff x="3661565" y="171194"/>
              <a:chExt cx="5468368" cy="769441"/>
            </a:xfrm>
          </p:grpSpPr>
          <p:pic>
            <p:nvPicPr>
              <p:cNvPr id="20" name="Graphic 9">
                <a:extLst>
                  <a:ext uri="{FF2B5EF4-FFF2-40B4-BE49-F238E27FC236}">
                    <a16:creationId xmlns:a16="http://schemas.microsoft.com/office/drawing/2014/main" xmlns="" id="{01152022-9719-4C8D-9BB8-1BA5775D9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661565" y="267286"/>
                <a:ext cx="5468368" cy="65336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5DC062D-FD20-47CF-B04F-E5565FD34DAC}"/>
                  </a:ext>
                </a:extLst>
              </p:cNvPr>
              <p:cNvSpPr txBox="1"/>
              <p:nvPr/>
            </p:nvSpPr>
            <p:spPr>
              <a:xfrm>
                <a:off x="4366596" y="171194"/>
                <a:ext cx="40583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50" normalizeH="0" baseline="0" noProof="0" dirty="0" err="1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Kết</a:t>
                </a:r>
                <a:r>
                  <a:rPr kumimoji="0" lang="en-US" sz="4400" b="0" i="0" u="none" strike="noStrike" kern="1200" cap="none" spc="50" normalizeH="0" baseline="0" noProof="0" dirty="0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50" normalizeH="0" baseline="0" noProof="0" dirty="0" err="1">
                    <a:ln w="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iCiel Baliho Script" pitchFamily="50" charset="0"/>
                    <a:ea typeface="+mn-ea"/>
                    <a:cs typeface="+mn-cs"/>
                  </a:rPr>
                  <a:t>luận</a:t>
                </a:r>
                <a:endParaRPr kumimoji="0" lang="en-US" sz="4400" b="0" i="0" u="none" strike="noStrike" kern="1200" cap="none" spc="50" normalizeH="0" baseline="0" noProof="0" dirty="0">
                  <a:ln w="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Baliho Script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BA49F00-C687-4CA9-A8FE-7C7FBAF5E9A8}"/>
                </a:ext>
              </a:extLst>
            </p:cNvPr>
            <p:cNvCxnSpPr>
              <a:cxnSpLocks/>
            </p:cNvCxnSpPr>
            <p:nvPr/>
          </p:nvCxnSpPr>
          <p:spPr>
            <a:xfrm>
              <a:off x="4366597" y="-791570"/>
              <a:ext cx="0" cy="1139318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2192091-605F-43C0-BC98-4419FB8256B9}"/>
                </a:ext>
              </a:extLst>
            </p:cNvPr>
            <p:cNvCxnSpPr>
              <a:cxnSpLocks/>
            </p:cNvCxnSpPr>
            <p:nvPr/>
          </p:nvCxnSpPr>
          <p:spPr>
            <a:xfrm>
              <a:off x="8553471" y="-627797"/>
              <a:ext cx="0" cy="97554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1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1 -0.0125 L -0.02383 0.00092 C -0.02201 0.0037 -0.01927 0.00532 -0.01641 0.00532 C -0.01316 0.00532 -0.01081 0.0037 -0.00886 0.00092 L 4.16667E-6 -0.0125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81200" y="279400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8DD930-C1D8-D8B0-0C99-95199ED5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2040533" y="1087337"/>
            <a:ext cx="3262238" cy="4629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65B765-58A3-96E5-3C2C-4835D7D3094D}"/>
              </a:ext>
            </a:extLst>
          </p:cNvPr>
          <p:cNvSpPr txBox="1"/>
          <p:nvPr/>
        </p:nvSpPr>
        <p:spPr>
          <a:xfrm>
            <a:off x="6134100" y="2172097"/>
            <a:ext cx="5276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lang="en-US" sz="4400" b="1" dirty="0">
              <a:solidFill>
                <a:srgbClr val="DA0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gàng</a:t>
            </a:r>
            <a:endParaRPr lang="en-US" sz="4400" b="1" dirty="0">
              <a:solidFill>
                <a:srgbClr val="0099D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sz="4400" b="1" dirty="0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DA09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gội</a:t>
            </a:r>
            <a:endParaRPr lang="en-US" sz="4400" b="1" dirty="0">
              <a:solidFill>
                <a:srgbClr val="DA09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4400" b="1" dirty="0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endParaRPr lang="vi-VN" sz="4400" b="1" dirty="0">
              <a:solidFill>
                <a:srgbClr val="0099D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3">
            <a:extLst>
              <a:ext uri="{FF2B5EF4-FFF2-40B4-BE49-F238E27FC236}">
                <a16:creationId xmlns:a16="http://schemas.microsoft.com/office/drawing/2014/main" xmlns="" id="{C8F321A5-66B6-41E1-99BC-B9259788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97295" y="17379"/>
            <a:ext cx="1398894" cy="1342938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09" y="997872"/>
            <a:ext cx="8983968" cy="288515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8AB1DEA-43F3-48C2-AEB3-B2C743686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3" y="4510315"/>
            <a:ext cx="3322293" cy="1964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3B0AEA-938D-406B-8334-A54B3A5BD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142521" y="997872"/>
            <a:ext cx="7411963" cy="2496457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9948868-C126-DF04-2CE3-A52145E27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352424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97148 4.07407E-6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xmlns="" id="{F39B9789-56B5-4898-98E6-AE612912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54" y="1165901"/>
            <a:ext cx="8983968" cy="2885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D50430-5E6C-8A2B-D0A1-F3AFE865D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833" y="-250791"/>
            <a:ext cx="3365284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AB071D-B627-C87F-4EEC-E60AB8769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722" y="0"/>
            <a:ext cx="1396105" cy="1341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5B9F85-EE83-C1C0-52A4-DFE75CDD2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264" y="1766641"/>
            <a:ext cx="724877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4D9DE7-1034-0962-0559-80D4EF907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162300"/>
            <a:ext cx="3314700" cy="3314700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33DAC3A-8DBA-E0B0-65BF-EFD44E2C94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352424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>
            <a:extLst>
              <a:ext uri="{FF2B5EF4-FFF2-40B4-BE49-F238E27FC236}">
                <a16:creationId xmlns:a16="http://schemas.microsoft.com/office/drawing/2014/main" xmlns="" id="{3E1818DA-3C3F-4F29-9CB7-EDFBC8E47547}"/>
              </a:ext>
            </a:extLst>
          </p:cNvPr>
          <p:cNvGrpSpPr/>
          <p:nvPr/>
        </p:nvGrpSpPr>
        <p:grpSpPr>
          <a:xfrm>
            <a:off x="2693278" y="1149316"/>
            <a:ext cx="6805443" cy="3022917"/>
            <a:chOff x="9119620" y="-2162931"/>
            <a:chExt cx="2205037" cy="1198563"/>
          </a:xfrm>
        </p:grpSpPr>
        <p:sp>
          <p:nvSpPr>
            <p:cNvPr id="6" name="íSļídè">
              <a:extLst>
                <a:ext uri="{FF2B5EF4-FFF2-40B4-BE49-F238E27FC236}">
                  <a16:creationId xmlns:a16="http://schemas.microsoft.com/office/drawing/2014/main" xmlns="" id="{DC5ECA2B-6CA5-40FA-98FA-40370C98B055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iṣlîḍê">
              <a:extLst>
                <a:ext uri="{FF2B5EF4-FFF2-40B4-BE49-F238E27FC236}">
                  <a16:creationId xmlns:a16="http://schemas.microsoft.com/office/drawing/2014/main" xmlns="" id="{364D9969-C316-4A84-A89A-F560F117BC03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iśḷídê">
              <a:extLst>
                <a:ext uri="{FF2B5EF4-FFF2-40B4-BE49-F238E27FC236}">
                  <a16:creationId xmlns:a16="http://schemas.microsoft.com/office/drawing/2014/main" xmlns="" id="{BDF805CD-4EA2-494E-891C-4EE97B20A9F8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î$líďé">
              <a:extLst>
                <a:ext uri="{FF2B5EF4-FFF2-40B4-BE49-F238E27FC236}">
                  <a16:creationId xmlns:a16="http://schemas.microsoft.com/office/drawing/2014/main" xmlns="" id="{BF4C1BBB-6BC6-483D-B32D-1A1B069F1990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îśļïḓè">
              <a:extLst>
                <a:ext uri="{FF2B5EF4-FFF2-40B4-BE49-F238E27FC236}">
                  <a16:creationId xmlns:a16="http://schemas.microsoft.com/office/drawing/2014/main" xmlns="" id="{3380DC12-FE01-470F-9217-B663D4DAF753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ṧļîďè">
              <a:extLst>
                <a:ext uri="{FF2B5EF4-FFF2-40B4-BE49-F238E27FC236}">
                  <a16:creationId xmlns:a16="http://schemas.microsoft.com/office/drawing/2014/main" xmlns="" id="{FB487B25-2202-45C7-9A56-50326C4724E4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iSľiḍe">
              <a:extLst>
                <a:ext uri="{FF2B5EF4-FFF2-40B4-BE49-F238E27FC236}">
                  <a16:creationId xmlns:a16="http://schemas.microsoft.com/office/drawing/2014/main" xmlns="" id="{F6B0D58A-7C7A-409C-9E97-A7DF08E1F6B7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ï$1ïḓè">
              <a:extLst>
                <a:ext uri="{FF2B5EF4-FFF2-40B4-BE49-F238E27FC236}">
                  <a16:creationId xmlns:a16="http://schemas.microsoft.com/office/drawing/2014/main" xmlns="" id="{BDF7E258-9A3F-4A1D-9527-2D997E15ADD0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îṡḻiḓe">
              <a:extLst>
                <a:ext uri="{FF2B5EF4-FFF2-40B4-BE49-F238E27FC236}">
                  <a16:creationId xmlns:a16="http://schemas.microsoft.com/office/drawing/2014/main" xmlns="" id="{97060BA1-75EE-4547-9462-558EFC759CE1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iśľíḑê">
              <a:extLst>
                <a:ext uri="{FF2B5EF4-FFF2-40B4-BE49-F238E27FC236}">
                  <a16:creationId xmlns:a16="http://schemas.microsoft.com/office/drawing/2014/main" xmlns="" id="{A846C4D5-0494-4CA4-B6F7-5EFADA591497}"/>
                </a:ext>
              </a:extLst>
            </p:cNvPr>
            <p:cNvSpPr/>
            <p:nvPr/>
          </p:nvSpPr>
          <p:spPr bwMode="auto">
            <a:xfrm>
              <a:off x="9121207" y="-2131181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ṧḻiḍe">
              <a:extLst>
                <a:ext uri="{FF2B5EF4-FFF2-40B4-BE49-F238E27FC236}">
                  <a16:creationId xmlns:a16="http://schemas.microsoft.com/office/drawing/2014/main" xmlns="" id="{33EC29D8-447D-4056-8285-85EF53A6F19C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îšlïḓè">
              <a:extLst>
                <a:ext uri="{FF2B5EF4-FFF2-40B4-BE49-F238E27FC236}">
                  <a16:creationId xmlns:a16="http://schemas.microsoft.com/office/drawing/2014/main" xmlns="" id="{56929287-9D79-4303-9DE3-36DC62FE3D2E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ïṥḷíḑé">
              <a:extLst>
                <a:ext uri="{FF2B5EF4-FFF2-40B4-BE49-F238E27FC236}">
                  <a16:creationId xmlns:a16="http://schemas.microsoft.com/office/drawing/2014/main" xmlns="" id="{76A08C3C-897F-4142-B425-A354D4204D40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ṡ1îḑé">
              <a:extLst>
                <a:ext uri="{FF2B5EF4-FFF2-40B4-BE49-F238E27FC236}">
                  <a16:creationId xmlns:a16="http://schemas.microsoft.com/office/drawing/2014/main" xmlns="" id="{40126E2A-1E2A-4957-BE24-50CE4A1708D2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í$1ídè">
              <a:extLst>
                <a:ext uri="{FF2B5EF4-FFF2-40B4-BE49-F238E27FC236}">
                  <a16:creationId xmlns:a16="http://schemas.microsoft.com/office/drawing/2014/main" xmlns="" id="{B8BFBB7F-C370-4308-BC8B-A0ACFBA80BF7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isľîḋe">
              <a:extLst>
                <a:ext uri="{FF2B5EF4-FFF2-40B4-BE49-F238E27FC236}">
                  <a16:creationId xmlns:a16="http://schemas.microsoft.com/office/drawing/2014/main" xmlns="" id="{FA320C46-FA27-4B1F-BD71-9A9FE1D51CCA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ïṣḻïḋê">
              <a:extLst>
                <a:ext uri="{FF2B5EF4-FFF2-40B4-BE49-F238E27FC236}">
                  <a16:creationId xmlns:a16="http://schemas.microsoft.com/office/drawing/2014/main" xmlns="" id="{A8A01903-790D-4D9C-B858-88FA2F8B8560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işḷîḋe">
              <a:extLst>
                <a:ext uri="{FF2B5EF4-FFF2-40B4-BE49-F238E27FC236}">
                  <a16:creationId xmlns:a16="http://schemas.microsoft.com/office/drawing/2014/main" xmlns="" id="{94F49C18-B273-483E-A118-932B3AC2FF1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íšḷïḋe">
              <a:extLst>
                <a:ext uri="{FF2B5EF4-FFF2-40B4-BE49-F238E27FC236}">
                  <a16:creationId xmlns:a16="http://schemas.microsoft.com/office/drawing/2014/main" xmlns="" id="{332C4EA9-DDB0-4734-A616-96218F45E4BD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îṥliḓe">
              <a:extLst>
                <a:ext uri="{FF2B5EF4-FFF2-40B4-BE49-F238E27FC236}">
                  <a16:creationId xmlns:a16="http://schemas.microsoft.com/office/drawing/2014/main" xmlns="" id="{BDC4832B-5A62-4A5E-B79E-4079A495ED67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ï$ḷîḑé">
              <a:extLst>
                <a:ext uri="{FF2B5EF4-FFF2-40B4-BE49-F238E27FC236}">
                  <a16:creationId xmlns:a16="http://schemas.microsoft.com/office/drawing/2014/main" xmlns="" id="{5E1A4304-EC12-4D8D-B23C-B844FF12F7A0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ïślîḍê">
              <a:extLst>
                <a:ext uri="{FF2B5EF4-FFF2-40B4-BE49-F238E27FC236}">
                  <a16:creationId xmlns:a16="http://schemas.microsoft.com/office/drawing/2014/main" xmlns="" id="{21F5E45E-605A-4CBF-AE57-5B9845ED6392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ïsliḑé">
              <a:extLst>
                <a:ext uri="{FF2B5EF4-FFF2-40B4-BE49-F238E27FC236}">
                  <a16:creationId xmlns:a16="http://schemas.microsoft.com/office/drawing/2014/main" xmlns="" id="{CEAB573D-3629-42A1-8FED-DE69FE283336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ïṧḻïde">
              <a:extLst>
                <a:ext uri="{FF2B5EF4-FFF2-40B4-BE49-F238E27FC236}">
                  <a16:creationId xmlns:a16="http://schemas.microsoft.com/office/drawing/2014/main" xmlns="" id="{A8FC2373-8C0A-4014-A527-4540BD64B2BC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îśḻíḓé">
              <a:extLst>
                <a:ext uri="{FF2B5EF4-FFF2-40B4-BE49-F238E27FC236}">
                  <a16:creationId xmlns:a16="http://schemas.microsoft.com/office/drawing/2014/main" xmlns="" id="{43C55634-825D-4FC2-8038-F0226827B77C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66930C-FE79-007A-1FB7-11EF8E89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09" y="2084381"/>
            <a:ext cx="52125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xmlns="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xmlns="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xmlns="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xmlns="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xmlns="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xmlns="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gội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AD31E4-5112-DC39-4500-DD94474A41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41564" y="1757189"/>
            <a:ext cx="4192785" cy="38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98" y="1750125"/>
            <a:ext cx="2875174" cy="2476053"/>
          </a:xfrm>
          <a:prstGeom prst="rect">
            <a:avLst/>
          </a:prstGeom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xmlns="" id="{0D4F9B82-C9C8-0143-AFAD-F5230E3F0514}"/>
              </a:ext>
            </a:extLst>
          </p:cNvPr>
          <p:cNvSpPr/>
          <p:nvPr/>
        </p:nvSpPr>
        <p:spPr>
          <a:xfrm>
            <a:off x="100929" y="1532959"/>
            <a:ext cx="8662072" cy="2693219"/>
          </a:xfrm>
          <a:custGeom>
            <a:avLst/>
            <a:gdLst>
              <a:gd name="connsiteX0" fmla="*/ 0 w 8662072"/>
              <a:gd name="connsiteY0" fmla="*/ 448879 h 2693219"/>
              <a:gd name="connsiteX1" fmla="*/ 448879 w 8662072"/>
              <a:gd name="connsiteY1" fmla="*/ 0 h 2693219"/>
              <a:gd name="connsiteX2" fmla="*/ 8213193 w 8662072"/>
              <a:gd name="connsiteY2" fmla="*/ 0 h 2693219"/>
              <a:gd name="connsiteX3" fmla="*/ 8662072 w 8662072"/>
              <a:gd name="connsiteY3" fmla="*/ 448879 h 2693219"/>
              <a:gd name="connsiteX4" fmla="*/ 8662072 w 8662072"/>
              <a:gd name="connsiteY4" fmla="*/ 2244340 h 2693219"/>
              <a:gd name="connsiteX5" fmla="*/ 8213193 w 8662072"/>
              <a:gd name="connsiteY5" fmla="*/ 2693219 h 2693219"/>
              <a:gd name="connsiteX6" fmla="*/ 448879 w 8662072"/>
              <a:gd name="connsiteY6" fmla="*/ 2693219 h 2693219"/>
              <a:gd name="connsiteX7" fmla="*/ 0 w 8662072"/>
              <a:gd name="connsiteY7" fmla="*/ 2244340 h 2693219"/>
              <a:gd name="connsiteX8" fmla="*/ 0 w 8662072"/>
              <a:gd name="connsiteY8" fmla="*/ 448879 h 26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072" h="2693219" fill="none" extrusionOk="0">
                <a:moveTo>
                  <a:pt x="0" y="448879"/>
                </a:moveTo>
                <a:cubicBezTo>
                  <a:pt x="46871" y="199687"/>
                  <a:pt x="237674" y="1236"/>
                  <a:pt x="448879" y="0"/>
                </a:cubicBezTo>
                <a:cubicBezTo>
                  <a:pt x="1897203" y="161797"/>
                  <a:pt x="5700997" y="-68160"/>
                  <a:pt x="8213193" y="0"/>
                </a:cubicBezTo>
                <a:cubicBezTo>
                  <a:pt x="8459384" y="28918"/>
                  <a:pt x="8657201" y="159786"/>
                  <a:pt x="8662072" y="448879"/>
                </a:cubicBezTo>
                <a:cubicBezTo>
                  <a:pt x="8536188" y="1055212"/>
                  <a:pt x="8520378" y="1556073"/>
                  <a:pt x="8662072" y="2244340"/>
                </a:cubicBezTo>
                <a:cubicBezTo>
                  <a:pt x="8627085" y="2500130"/>
                  <a:pt x="8435484" y="2734427"/>
                  <a:pt x="8213193" y="2693219"/>
                </a:cubicBezTo>
                <a:cubicBezTo>
                  <a:pt x="6101789" y="2719451"/>
                  <a:pt x="2874011" y="2658263"/>
                  <a:pt x="448879" y="2693219"/>
                </a:cubicBezTo>
                <a:cubicBezTo>
                  <a:pt x="227447" y="2726905"/>
                  <a:pt x="-9466" y="2462929"/>
                  <a:pt x="0" y="2244340"/>
                </a:cubicBezTo>
                <a:cubicBezTo>
                  <a:pt x="113034" y="1409873"/>
                  <a:pt x="-80893" y="1256985"/>
                  <a:pt x="0" y="448879"/>
                </a:cubicBezTo>
                <a:close/>
              </a:path>
              <a:path w="8662072" h="2693219" stroke="0" extrusionOk="0">
                <a:moveTo>
                  <a:pt x="0" y="448879"/>
                </a:moveTo>
                <a:cubicBezTo>
                  <a:pt x="-5088" y="203174"/>
                  <a:pt x="192258" y="32013"/>
                  <a:pt x="448879" y="0"/>
                </a:cubicBezTo>
                <a:cubicBezTo>
                  <a:pt x="2138975" y="-161639"/>
                  <a:pt x="4485705" y="54199"/>
                  <a:pt x="8213193" y="0"/>
                </a:cubicBezTo>
                <a:cubicBezTo>
                  <a:pt x="8446252" y="9236"/>
                  <a:pt x="8664397" y="207663"/>
                  <a:pt x="8662072" y="448879"/>
                </a:cubicBezTo>
                <a:cubicBezTo>
                  <a:pt x="8799055" y="904393"/>
                  <a:pt x="8661688" y="1766112"/>
                  <a:pt x="8662072" y="2244340"/>
                </a:cubicBezTo>
                <a:cubicBezTo>
                  <a:pt x="8650716" y="2485748"/>
                  <a:pt x="8483521" y="2674898"/>
                  <a:pt x="8213193" y="2693219"/>
                </a:cubicBezTo>
                <a:cubicBezTo>
                  <a:pt x="6448472" y="2694120"/>
                  <a:pt x="1569702" y="2701390"/>
                  <a:pt x="448879" y="2693219"/>
                </a:cubicBezTo>
                <a:cubicBezTo>
                  <a:pt x="240002" y="2682973"/>
                  <a:pt x="8285" y="2511825"/>
                  <a:pt x="0" y="2244340"/>
                </a:cubicBezTo>
                <a:cubicBezTo>
                  <a:pt x="-113250" y="1725091"/>
                  <a:pt x="-70557" y="673800"/>
                  <a:pt x="0" y="44887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1" lang="vi-VN" altLang="zh-CN" sz="4000" dirty="0">
                <a:solidFill>
                  <a:prstClr val="black"/>
                </a:solidFill>
                <a:latin typeface="Calibri" panose="020F0502020204030204" pitchFamily="34" charset="0"/>
                <a:cs typeface="Ebrima" panose="02000000000000000000" pitchFamily="2" charset="0"/>
              </a:rPr>
              <a:t>Tắm, gội hàng ngày là cách giữ cơ thể luôn khoẻ mạnh, sạch sẽ, thơm tho. Khi cơ thể khoẻ mạnh sẽ giúp em tự tin, vui vẻ, thoải mái hơn.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Ebrima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361" y1="44444" x2="18650" y2="55111"/>
                        <a14:foregroundMark x1="19716" y1="50889" x2="21492" y2="61333"/>
                        <a14:foregroundMark x1="22380" y1="67333" x2="22913" y2="70889"/>
                        <a14:foregroundMark x1="30728" y1="72667" x2="46714" y2="7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7799" y="3151532"/>
            <a:ext cx="4637203" cy="370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B37725-81BD-8FAA-74EA-27D39A7AC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285" y="281115"/>
            <a:ext cx="442608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xmlns="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xmlns="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xmlns="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xmlns="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xmlns="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xmlns="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tắm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gội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6" name="Shape 1593">
            <a:extLst>
              <a:ext uri="{FF2B5EF4-FFF2-40B4-BE49-F238E27FC236}">
                <a16:creationId xmlns:a16="http://schemas.microsoft.com/office/drawing/2014/main" xmlns="" id="{3CACD0AB-6E86-3EF8-9E20-DE9D71979479}"/>
              </a:ext>
            </a:extLst>
          </p:cNvPr>
          <p:cNvSpPr/>
          <p:nvPr/>
        </p:nvSpPr>
        <p:spPr>
          <a:xfrm>
            <a:off x="7346563" y="2264739"/>
            <a:ext cx="263539" cy="270932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solidFill>
            <a:srgbClr val="FFFEFD"/>
          </a:solidFill>
          <a:ln w="0" cap="flat">
            <a:noFill/>
            <a:miter lim="127000"/>
          </a:ln>
          <a:effectLst/>
        </p:spPr>
        <p:txBody>
          <a:bodyPr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97BE7E8-446D-366F-D0DE-FCE62C0C28B1}"/>
              </a:ext>
            </a:extLst>
          </p:cNvPr>
          <p:cNvGrpSpPr/>
          <p:nvPr/>
        </p:nvGrpSpPr>
        <p:grpSpPr>
          <a:xfrm>
            <a:off x="1477873" y="2040760"/>
            <a:ext cx="1682328" cy="1701627"/>
            <a:chOff x="1108405" y="1530570"/>
            <a:chExt cx="1261746" cy="127622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BE0AFB92-AB1F-546B-D616-A56604B41D6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69" name="Shape 1536">
              <a:extLst>
                <a:ext uri="{FF2B5EF4-FFF2-40B4-BE49-F238E27FC236}">
                  <a16:creationId xmlns:a16="http://schemas.microsoft.com/office/drawing/2014/main" xmlns="" id="{4A1EEE8D-8042-7120-7957-F82B5284E92E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Shape 1535">
              <a:extLst>
                <a:ext uri="{FF2B5EF4-FFF2-40B4-BE49-F238E27FC236}">
                  <a16:creationId xmlns:a16="http://schemas.microsoft.com/office/drawing/2014/main" xmlns="" id="{7F962EDB-0F19-1D46-522D-F2203168F4C9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Shape 1534">
              <a:extLst>
                <a:ext uri="{FF2B5EF4-FFF2-40B4-BE49-F238E27FC236}">
                  <a16:creationId xmlns:a16="http://schemas.microsoft.com/office/drawing/2014/main" xmlns="" id="{A2773AE8-B495-1DFA-DD0A-7410484D646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Shape 1537">
              <a:extLst>
                <a:ext uri="{FF2B5EF4-FFF2-40B4-BE49-F238E27FC236}">
                  <a16:creationId xmlns:a16="http://schemas.microsoft.com/office/drawing/2014/main" xmlns="" id="{495FA49A-B389-A6B2-155A-B6143385CE9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Shape 1594">
              <a:extLst>
                <a:ext uri="{FF2B5EF4-FFF2-40B4-BE49-F238E27FC236}">
                  <a16:creationId xmlns:a16="http://schemas.microsoft.com/office/drawing/2014/main" xmlns="" id="{4B6E2448-E0DD-BD1F-C4E8-66B98DB591F6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Shape 1593">
              <a:extLst>
                <a:ext uri="{FF2B5EF4-FFF2-40B4-BE49-F238E27FC236}">
                  <a16:creationId xmlns:a16="http://schemas.microsoft.com/office/drawing/2014/main" xmlns="" id="{9425F10C-4F61-3525-F801-9976B98000D4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2332436-573C-B336-BACC-97B30E1048E2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926890D-B950-AD0D-F616-A5D2BC4C6A19}"/>
              </a:ext>
            </a:extLst>
          </p:cNvPr>
          <p:cNvGrpSpPr/>
          <p:nvPr/>
        </p:nvGrpSpPr>
        <p:grpSpPr>
          <a:xfrm>
            <a:off x="5119787" y="1928398"/>
            <a:ext cx="1801181" cy="1697897"/>
            <a:chOff x="3839840" y="1446298"/>
            <a:chExt cx="1350886" cy="1273423"/>
          </a:xfrm>
        </p:grpSpPr>
        <p:sp>
          <p:nvSpPr>
            <p:cNvPr id="77" name="Shape 1542">
              <a:extLst>
                <a:ext uri="{FF2B5EF4-FFF2-40B4-BE49-F238E27FC236}">
                  <a16:creationId xmlns:a16="http://schemas.microsoft.com/office/drawing/2014/main" xmlns="" id="{495E1344-D486-D409-1272-7A1C14AB4A97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FED97B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B2D4C7DB-8D0B-58D2-B15F-AE46EFA4002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79" name="Shape 1537">
              <a:extLst>
                <a:ext uri="{FF2B5EF4-FFF2-40B4-BE49-F238E27FC236}">
                  <a16:creationId xmlns:a16="http://schemas.microsoft.com/office/drawing/2014/main" xmlns="" id="{3CF5863B-3F00-219B-C963-0E864B85B7B4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0" name="Shape 1537">
              <a:extLst>
                <a:ext uri="{FF2B5EF4-FFF2-40B4-BE49-F238E27FC236}">
                  <a16:creationId xmlns:a16="http://schemas.microsoft.com/office/drawing/2014/main" xmlns="" id="{A2E8B642-4B5D-602E-59C7-FED3285C029E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1" name="Shape 1537">
              <a:extLst>
                <a:ext uri="{FF2B5EF4-FFF2-40B4-BE49-F238E27FC236}">
                  <a16:creationId xmlns:a16="http://schemas.microsoft.com/office/drawing/2014/main" xmlns="" id="{957FD833-940E-6A4D-D2BE-25458776553B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Shape 1535">
              <a:extLst>
                <a:ext uri="{FF2B5EF4-FFF2-40B4-BE49-F238E27FC236}">
                  <a16:creationId xmlns:a16="http://schemas.microsoft.com/office/drawing/2014/main" xmlns="" id="{FDCE8075-B158-BEA7-DA21-5911C2D6CA2A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3" name="Shape 1535">
              <a:extLst>
                <a:ext uri="{FF2B5EF4-FFF2-40B4-BE49-F238E27FC236}">
                  <a16:creationId xmlns:a16="http://schemas.microsoft.com/office/drawing/2014/main" xmlns="" id="{5F812DD6-9CBB-F5BF-AF34-0AC85E340BF6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4" name="Shape 1593">
              <a:extLst>
                <a:ext uri="{FF2B5EF4-FFF2-40B4-BE49-F238E27FC236}">
                  <a16:creationId xmlns:a16="http://schemas.microsoft.com/office/drawing/2014/main" xmlns="" id="{89B9839B-4DA7-9EB8-425B-404D92309A20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5" name="Shape 1594">
              <a:extLst>
                <a:ext uri="{FF2B5EF4-FFF2-40B4-BE49-F238E27FC236}">
                  <a16:creationId xmlns:a16="http://schemas.microsoft.com/office/drawing/2014/main" xmlns="" id="{627339EE-EEC4-219D-89E5-A00914894C6E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F19E6ED-312B-0A67-0A94-28914F4E7C21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9866E911-3EE7-C7BC-2CF0-E8654A143740}"/>
              </a:ext>
            </a:extLst>
          </p:cNvPr>
          <p:cNvGrpSpPr/>
          <p:nvPr/>
        </p:nvGrpSpPr>
        <p:grpSpPr>
          <a:xfrm>
            <a:off x="8871849" y="1930853"/>
            <a:ext cx="1716617" cy="1690244"/>
            <a:chOff x="6653886" y="1448139"/>
            <a:chExt cx="1287463" cy="1267683"/>
          </a:xfrm>
        </p:grpSpPr>
        <p:sp>
          <p:nvSpPr>
            <p:cNvPr id="88" name="Shape 1553">
              <a:extLst>
                <a:ext uri="{FF2B5EF4-FFF2-40B4-BE49-F238E27FC236}">
                  <a16:creationId xmlns:a16="http://schemas.microsoft.com/office/drawing/2014/main" xmlns="" id="{7936AC03-D73B-AF49-FA80-5EC6BCC9FE3D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B5DACA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20EFE81B-2645-C661-E274-F159FFF2089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90" name="Shape 1537">
              <a:extLst>
                <a:ext uri="{FF2B5EF4-FFF2-40B4-BE49-F238E27FC236}">
                  <a16:creationId xmlns:a16="http://schemas.microsoft.com/office/drawing/2014/main" xmlns="" id="{D0768C8C-5E19-C63F-1810-374FCD04B638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Shape 1537">
              <a:extLst>
                <a:ext uri="{FF2B5EF4-FFF2-40B4-BE49-F238E27FC236}">
                  <a16:creationId xmlns:a16="http://schemas.microsoft.com/office/drawing/2014/main" xmlns="" id="{392317F9-D124-BB0C-D501-C45B5316B760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2" name="Shape 1537">
              <a:extLst>
                <a:ext uri="{FF2B5EF4-FFF2-40B4-BE49-F238E27FC236}">
                  <a16:creationId xmlns:a16="http://schemas.microsoft.com/office/drawing/2014/main" xmlns="" id="{EC54EA26-E436-363B-1ADC-5C7E9291835F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Shape 1537">
              <a:extLst>
                <a:ext uri="{FF2B5EF4-FFF2-40B4-BE49-F238E27FC236}">
                  <a16:creationId xmlns:a16="http://schemas.microsoft.com/office/drawing/2014/main" xmlns="" id="{FA3C143B-756F-750A-4C50-00591CD2FEE3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Shape 1594">
              <a:extLst>
                <a:ext uri="{FF2B5EF4-FFF2-40B4-BE49-F238E27FC236}">
                  <a16:creationId xmlns:a16="http://schemas.microsoft.com/office/drawing/2014/main" xmlns="" id="{B48609CA-F07E-E36B-DB6B-DC6FA59DDC36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5" name="Shape 1593">
              <a:extLst>
                <a:ext uri="{FF2B5EF4-FFF2-40B4-BE49-F238E27FC236}">
                  <a16:creationId xmlns:a16="http://schemas.microsoft.com/office/drawing/2014/main" xmlns="" id="{5695134F-2426-D16B-7D0F-7932422C50EA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F6EDAA6-771D-723B-6A1E-E54015141BDA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7023E4B-017F-31AF-E034-BD7580868FF8}"/>
              </a:ext>
            </a:extLst>
          </p:cNvPr>
          <p:cNvGrpSpPr/>
          <p:nvPr/>
        </p:nvGrpSpPr>
        <p:grpSpPr>
          <a:xfrm>
            <a:off x="3125461" y="4318888"/>
            <a:ext cx="1712288" cy="1753437"/>
            <a:chOff x="2344096" y="3239166"/>
            <a:chExt cx="1284216" cy="1315078"/>
          </a:xfrm>
        </p:grpSpPr>
        <p:sp>
          <p:nvSpPr>
            <p:cNvPr id="98" name="Shape 1616">
              <a:extLst>
                <a:ext uri="{FF2B5EF4-FFF2-40B4-BE49-F238E27FC236}">
                  <a16:creationId xmlns:a16="http://schemas.microsoft.com/office/drawing/2014/main" xmlns="" id="{59D2F34B-7134-DC35-626D-C70852066551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solidFill>
              <a:srgbClr val="F8B7B4"/>
            </a:solidFill>
            <a:ln w="0" cap="rnd">
              <a:noFill/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86EB0EB7-1609-C8DA-1DC9-586657A78AB9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100" name="Shape 1537">
              <a:extLst>
                <a:ext uri="{FF2B5EF4-FFF2-40B4-BE49-F238E27FC236}">
                  <a16:creationId xmlns:a16="http://schemas.microsoft.com/office/drawing/2014/main" xmlns="" id="{5A067079-3010-C9FE-8607-810CEEE5C5C6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1" name="Shape 1537">
              <a:extLst>
                <a:ext uri="{FF2B5EF4-FFF2-40B4-BE49-F238E27FC236}">
                  <a16:creationId xmlns:a16="http://schemas.microsoft.com/office/drawing/2014/main" xmlns="" id="{5F18B072-859C-A1B5-FA54-207948F461F8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2" name="Shape 1537">
              <a:extLst>
                <a:ext uri="{FF2B5EF4-FFF2-40B4-BE49-F238E27FC236}">
                  <a16:creationId xmlns:a16="http://schemas.microsoft.com/office/drawing/2014/main" xmlns="" id="{E17E77C5-9149-B70A-9399-EB08AB07E14C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3" name="Shape 1537">
              <a:extLst>
                <a:ext uri="{FF2B5EF4-FFF2-40B4-BE49-F238E27FC236}">
                  <a16:creationId xmlns:a16="http://schemas.microsoft.com/office/drawing/2014/main" xmlns="" id="{21E1109D-588F-5AD6-BA2C-6436BDA3246B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4" name="Shape 1537">
              <a:extLst>
                <a:ext uri="{FF2B5EF4-FFF2-40B4-BE49-F238E27FC236}">
                  <a16:creationId xmlns:a16="http://schemas.microsoft.com/office/drawing/2014/main" xmlns="" id="{67CCA134-EE7A-849A-DFC3-F0AE10B62BBD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5" name="Shape 1594">
              <a:extLst>
                <a:ext uri="{FF2B5EF4-FFF2-40B4-BE49-F238E27FC236}">
                  <a16:creationId xmlns:a16="http://schemas.microsoft.com/office/drawing/2014/main" xmlns="" id="{1042B869-8117-6565-EE88-6EC1F4DD8886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" name="Shape 1593">
              <a:extLst>
                <a:ext uri="{FF2B5EF4-FFF2-40B4-BE49-F238E27FC236}">
                  <a16:creationId xmlns:a16="http://schemas.microsoft.com/office/drawing/2014/main" xmlns="" id="{6244AE5B-6DE9-5A12-7E81-90725BE741E6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F48F8E3C-4730-00E8-360E-757864551AD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ED8A517-F353-9ED7-C85C-47186C9E7D69}"/>
              </a:ext>
            </a:extLst>
          </p:cNvPr>
          <p:cNvGrpSpPr/>
          <p:nvPr/>
        </p:nvGrpSpPr>
        <p:grpSpPr>
          <a:xfrm>
            <a:off x="7151133" y="4376241"/>
            <a:ext cx="1685212" cy="1681803"/>
            <a:chOff x="5363349" y="3282181"/>
            <a:chExt cx="1263909" cy="126135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0B752D4D-BDF9-5983-90E2-52DDD51ACB13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110" name="Shape 1537">
              <a:extLst>
                <a:ext uri="{FF2B5EF4-FFF2-40B4-BE49-F238E27FC236}">
                  <a16:creationId xmlns:a16="http://schemas.microsoft.com/office/drawing/2014/main" xmlns="" id="{30CA3AF4-E4ED-F268-F01E-D5D1E448340A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" name="Shape 1537">
              <a:extLst>
                <a:ext uri="{FF2B5EF4-FFF2-40B4-BE49-F238E27FC236}">
                  <a16:creationId xmlns:a16="http://schemas.microsoft.com/office/drawing/2014/main" xmlns="" id="{387DC122-E706-3823-3FA9-D6C3D4A09788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" name="Shape 1537">
              <a:extLst>
                <a:ext uri="{FF2B5EF4-FFF2-40B4-BE49-F238E27FC236}">
                  <a16:creationId xmlns:a16="http://schemas.microsoft.com/office/drawing/2014/main" xmlns="" id="{1049B483-C930-330D-4DF7-4A00978AC9A5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" name="Shape 1537">
              <a:extLst>
                <a:ext uri="{FF2B5EF4-FFF2-40B4-BE49-F238E27FC236}">
                  <a16:creationId xmlns:a16="http://schemas.microsoft.com/office/drawing/2014/main" xmlns="" id="{7EC14C59-5DFF-DC8B-1482-2A60BC01F394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noFill/>
            <a:ln w="13564" cap="rnd" cmpd="sng" algn="ctr">
              <a:solidFill>
                <a:srgbClr val="EA5B6B">
                  <a:shade val="95000"/>
                  <a:satMod val="105000"/>
                </a:srgbClr>
              </a:solidFill>
              <a:custDash>
                <a:ds d="328800" sp="221900"/>
              </a:custDash>
              <a:miter lim="100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" name="Shape 1594">
              <a:extLst>
                <a:ext uri="{FF2B5EF4-FFF2-40B4-BE49-F238E27FC236}">
                  <a16:creationId xmlns:a16="http://schemas.microsoft.com/office/drawing/2014/main" xmlns="" id="{3C30F099-FEF4-EE38-B534-D4D4A40BA04F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6CAE8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" name="Shape 1593">
              <a:extLst>
                <a:ext uri="{FF2B5EF4-FFF2-40B4-BE49-F238E27FC236}">
                  <a16:creationId xmlns:a16="http://schemas.microsoft.com/office/drawing/2014/main" xmlns="" id="{D1B8DAA0-0809-C926-1224-187A4CBF4829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70D97982-9D2F-795A-9C4A-000B11AB9D13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99DA"/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17" name="Arrow: Right 116">
            <a:extLst>
              <a:ext uri="{FF2B5EF4-FFF2-40B4-BE49-F238E27FC236}">
                <a16:creationId xmlns:a16="http://schemas.microsoft.com/office/drawing/2014/main" xmlns="" id="{B90C03B4-656B-0E83-59FB-5F7252392F3F}"/>
              </a:ext>
            </a:extLst>
          </p:cNvPr>
          <p:cNvSpPr>
            <a:spLocks/>
          </p:cNvSpPr>
          <p:nvPr/>
        </p:nvSpPr>
        <p:spPr>
          <a:xfrm>
            <a:off x="3822991" y="2808961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Arrow: Right 84">
            <a:extLst>
              <a:ext uri="{FF2B5EF4-FFF2-40B4-BE49-F238E27FC236}">
                <a16:creationId xmlns:a16="http://schemas.microsoft.com/office/drawing/2014/main" xmlns="" id="{3064347A-DF7A-64C4-0312-E225861780E4}"/>
              </a:ext>
            </a:extLst>
          </p:cNvPr>
          <p:cNvSpPr>
            <a:spLocks/>
          </p:cNvSpPr>
          <p:nvPr/>
        </p:nvSpPr>
        <p:spPr>
          <a:xfrm>
            <a:off x="7637853" y="2781302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Arrow: Right 84">
            <a:extLst>
              <a:ext uri="{FF2B5EF4-FFF2-40B4-BE49-F238E27FC236}">
                <a16:creationId xmlns:a16="http://schemas.microsoft.com/office/drawing/2014/main" xmlns="" id="{75498D54-0B3B-DD7C-4AC0-35307DA097A1}"/>
              </a:ext>
            </a:extLst>
          </p:cNvPr>
          <p:cNvSpPr>
            <a:spLocks/>
          </p:cNvSpPr>
          <p:nvPr/>
        </p:nvSpPr>
        <p:spPr>
          <a:xfrm flipH="1">
            <a:off x="5744950" y="5159945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Arrow: Right 84">
            <a:extLst>
              <a:ext uri="{FF2B5EF4-FFF2-40B4-BE49-F238E27FC236}">
                <a16:creationId xmlns:a16="http://schemas.microsoft.com/office/drawing/2014/main" xmlns="" id="{01A3BBAE-6517-E0F8-075E-CA5C6B02F030}"/>
              </a:ext>
            </a:extLst>
          </p:cNvPr>
          <p:cNvSpPr>
            <a:spLocks/>
          </p:cNvSpPr>
          <p:nvPr/>
        </p:nvSpPr>
        <p:spPr>
          <a:xfrm rot="7631332">
            <a:off x="8884401" y="4023598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>
            <a:extLst>
              <a:ext uri="{FF2B5EF4-FFF2-40B4-BE49-F238E27FC236}">
                <a16:creationId xmlns:a16="http://schemas.microsoft.com/office/drawing/2014/main" xmlns="" id="{0663E09F-A2FA-44D6-84F1-93CA8B3B3BAA}"/>
              </a:ext>
            </a:extLst>
          </p:cNvPr>
          <p:cNvSpPr/>
          <p:nvPr/>
        </p:nvSpPr>
        <p:spPr>
          <a:xfrm>
            <a:off x="0" y="-93278"/>
            <a:ext cx="12192000" cy="1322003"/>
          </a:xfrm>
          <a:custGeom>
            <a:avLst/>
            <a:gdLst>
              <a:gd name="connsiteX0" fmla="*/ 0 w 12192000"/>
              <a:gd name="connsiteY0" fmla="*/ 0 h 1322003"/>
              <a:gd name="connsiteX1" fmla="*/ 12192000 w 12192000"/>
              <a:gd name="connsiteY1" fmla="*/ 0 h 1322003"/>
              <a:gd name="connsiteX2" fmla="*/ 12192000 w 12192000"/>
              <a:gd name="connsiteY2" fmla="*/ 1322003 h 1322003"/>
              <a:gd name="connsiteX3" fmla="*/ 0 w 12192000"/>
              <a:gd name="connsiteY3" fmla="*/ 1322003 h 1322003"/>
              <a:gd name="connsiteX4" fmla="*/ 0 w 12192000"/>
              <a:gd name="connsiteY4" fmla="*/ 0 h 13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22003" fill="none" extrusionOk="0">
                <a:moveTo>
                  <a:pt x="0" y="0"/>
                </a:moveTo>
                <a:cubicBezTo>
                  <a:pt x="1312973" y="25609"/>
                  <a:pt x="10505571" y="99750"/>
                  <a:pt x="12192000" y="0"/>
                </a:cubicBezTo>
                <a:cubicBezTo>
                  <a:pt x="12140901" y="371766"/>
                  <a:pt x="12197122" y="828153"/>
                  <a:pt x="12192000" y="1322003"/>
                </a:cubicBezTo>
                <a:cubicBezTo>
                  <a:pt x="7826461" y="1257940"/>
                  <a:pt x="3171629" y="1381688"/>
                  <a:pt x="0" y="1322003"/>
                </a:cubicBezTo>
                <a:cubicBezTo>
                  <a:pt x="62228" y="857527"/>
                  <a:pt x="-104450" y="543041"/>
                  <a:pt x="0" y="0"/>
                </a:cubicBezTo>
                <a:close/>
              </a:path>
              <a:path w="12192000" h="1322003" stroke="0" extrusionOk="0">
                <a:moveTo>
                  <a:pt x="0" y="0"/>
                </a:moveTo>
                <a:cubicBezTo>
                  <a:pt x="3532144" y="-139056"/>
                  <a:pt x="6736319" y="147924"/>
                  <a:pt x="12192000" y="0"/>
                </a:cubicBezTo>
                <a:cubicBezTo>
                  <a:pt x="12088111" y="550661"/>
                  <a:pt x="12171414" y="1028606"/>
                  <a:pt x="12192000" y="1322003"/>
                </a:cubicBezTo>
                <a:cubicBezTo>
                  <a:pt x="9635769" y="1435238"/>
                  <a:pt x="5163476" y="1375330"/>
                  <a:pt x="0" y="1322003"/>
                </a:cubicBezTo>
                <a:cubicBezTo>
                  <a:pt x="-54872" y="962179"/>
                  <a:pt x="-109139" y="262926"/>
                  <a:pt x="0" y="0"/>
                </a:cubicBezTo>
                <a:close/>
              </a:path>
            </a:pathLst>
          </a:custGeom>
          <a:solidFill>
            <a:srgbClr val="19B4C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38294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44">
            <a:extLst>
              <a:ext uri="{FF2B5EF4-FFF2-40B4-BE49-F238E27FC236}">
                <a16:creationId xmlns:a16="http://schemas.microsoft.com/office/drawing/2014/main" xmlns="" id="{7FC70831-8EE1-41FE-8C7C-C95994A58A87}"/>
              </a:ext>
            </a:extLst>
          </p:cNvPr>
          <p:cNvGrpSpPr/>
          <p:nvPr/>
        </p:nvGrpSpPr>
        <p:grpSpPr>
          <a:xfrm rot="1845734">
            <a:off x="150614" y="109151"/>
            <a:ext cx="1270929" cy="938559"/>
            <a:chOff x="467955" y="825830"/>
            <a:chExt cx="1688486" cy="1246918"/>
          </a:xfrm>
        </p:grpSpPr>
        <p:sp>
          <p:nvSpPr>
            <p:cNvPr id="22" name="梯形 96">
              <a:extLst>
                <a:ext uri="{FF2B5EF4-FFF2-40B4-BE49-F238E27FC236}">
                  <a16:creationId xmlns:a16="http://schemas.microsoft.com/office/drawing/2014/main" xmlns="" id="{254EEDA5-4ECC-4DB7-9441-0E61D083C4D0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梯形 96">
              <a:extLst>
                <a:ext uri="{FF2B5EF4-FFF2-40B4-BE49-F238E27FC236}">
                  <a16:creationId xmlns:a16="http://schemas.microsoft.com/office/drawing/2014/main" xmlns="" id="{6435BD60-DD83-4741-8925-91FBF2689E52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47">
              <a:extLst>
                <a:ext uri="{FF2B5EF4-FFF2-40B4-BE49-F238E27FC236}">
                  <a16:creationId xmlns:a16="http://schemas.microsoft.com/office/drawing/2014/main" xmlns="" id="{C7D6BAE3-6F00-44D0-9557-82BA10D97FE1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xmlns="" id="{C7511B0C-E51A-4D45-9FC4-3C17CF4F9654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xmlns="" id="{1058380D-8005-4886-BAEB-5FC9D2CDF8F6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883066-2DF8-4424-AD54-FE1C12BFE798}"/>
              </a:ext>
            </a:extLst>
          </p:cNvPr>
          <p:cNvSpPr txBox="1"/>
          <p:nvPr/>
        </p:nvSpPr>
        <p:spPr>
          <a:xfrm>
            <a:off x="2358236" y="457180"/>
            <a:ext cx="960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tắm theo các bước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DFA034-8BA3-4C41-0060-81A356541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54" y="1676236"/>
            <a:ext cx="2879788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B5861E-448B-5C3C-BD71-3FC47A07B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02" y="1640759"/>
            <a:ext cx="2879788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DE05C9-E2D7-B5FE-6F53-FA27EB1D2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1" y="4264790"/>
            <a:ext cx="2879788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011573-F9D7-BB35-37BC-2747E27812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97" y="4264790"/>
            <a:ext cx="2879788" cy="2438400"/>
          </a:xfrm>
          <a:prstGeom prst="rect">
            <a:avLst/>
          </a:prstGeom>
        </p:spPr>
      </p:pic>
      <p:sp>
        <p:nvSpPr>
          <p:cNvPr id="6" name="Arrow: Right 84">
            <a:extLst>
              <a:ext uri="{FF2B5EF4-FFF2-40B4-BE49-F238E27FC236}">
                <a16:creationId xmlns:a16="http://schemas.microsoft.com/office/drawing/2014/main" xmlns="" id="{14EADD63-85F3-5939-6793-E56C9FF59788}"/>
              </a:ext>
            </a:extLst>
          </p:cNvPr>
          <p:cNvSpPr>
            <a:spLocks/>
          </p:cNvSpPr>
          <p:nvPr/>
        </p:nvSpPr>
        <p:spPr>
          <a:xfrm>
            <a:off x="4641603" y="2895437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84">
            <a:extLst>
              <a:ext uri="{FF2B5EF4-FFF2-40B4-BE49-F238E27FC236}">
                <a16:creationId xmlns:a16="http://schemas.microsoft.com/office/drawing/2014/main" xmlns="" id="{A55CAE10-8A0E-E6B1-7068-5A7C62B3175C}"/>
              </a:ext>
            </a:extLst>
          </p:cNvPr>
          <p:cNvSpPr>
            <a:spLocks/>
          </p:cNvSpPr>
          <p:nvPr/>
        </p:nvSpPr>
        <p:spPr>
          <a:xfrm rot="3179672">
            <a:off x="9196178" y="3568342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Right 84">
            <a:extLst>
              <a:ext uri="{FF2B5EF4-FFF2-40B4-BE49-F238E27FC236}">
                <a16:creationId xmlns:a16="http://schemas.microsoft.com/office/drawing/2014/main" xmlns="" id="{1CBE6EB4-31BC-20DD-C877-5AE273C5A7BA}"/>
              </a:ext>
            </a:extLst>
          </p:cNvPr>
          <p:cNvSpPr>
            <a:spLocks/>
          </p:cNvSpPr>
          <p:nvPr/>
        </p:nvSpPr>
        <p:spPr>
          <a:xfrm flipH="1">
            <a:off x="6934785" y="5492089"/>
            <a:ext cx="543436" cy="146036"/>
          </a:xfrm>
          <a:prstGeom prst="rightArrow">
            <a:avLst/>
          </a:prstGeom>
          <a:solidFill>
            <a:srgbClr val="BF2174"/>
          </a:solidFill>
          <a:ln w="25400" cap="flat" cmpd="sng" algn="ctr">
            <a:solidFill>
              <a:srgbClr val="BF2174">
                <a:alpha val="84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98" y="1750125"/>
            <a:ext cx="2875174" cy="2476053"/>
          </a:xfrm>
          <a:prstGeom prst="rect">
            <a:avLst/>
          </a:prstGeom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xmlns="" id="{0D4F9B82-C9C8-0143-AFAD-F5230E3F0514}"/>
              </a:ext>
            </a:extLst>
          </p:cNvPr>
          <p:cNvSpPr/>
          <p:nvPr/>
        </p:nvSpPr>
        <p:spPr>
          <a:xfrm>
            <a:off x="100929" y="1532959"/>
            <a:ext cx="8662072" cy="3734366"/>
          </a:xfrm>
          <a:custGeom>
            <a:avLst/>
            <a:gdLst>
              <a:gd name="connsiteX0" fmla="*/ 0 w 8662072"/>
              <a:gd name="connsiteY0" fmla="*/ 622407 h 3734366"/>
              <a:gd name="connsiteX1" fmla="*/ 622407 w 8662072"/>
              <a:gd name="connsiteY1" fmla="*/ 0 h 3734366"/>
              <a:gd name="connsiteX2" fmla="*/ 8039665 w 8662072"/>
              <a:gd name="connsiteY2" fmla="*/ 0 h 3734366"/>
              <a:gd name="connsiteX3" fmla="*/ 8662072 w 8662072"/>
              <a:gd name="connsiteY3" fmla="*/ 622407 h 3734366"/>
              <a:gd name="connsiteX4" fmla="*/ 8662072 w 8662072"/>
              <a:gd name="connsiteY4" fmla="*/ 3111959 h 3734366"/>
              <a:gd name="connsiteX5" fmla="*/ 8039665 w 8662072"/>
              <a:gd name="connsiteY5" fmla="*/ 3734366 h 3734366"/>
              <a:gd name="connsiteX6" fmla="*/ 622407 w 8662072"/>
              <a:gd name="connsiteY6" fmla="*/ 3734366 h 3734366"/>
              <a:gd name="connsiteX7" fmla="*/ 0 w 8662072"/>
              <a:gd name="connsiteY7" fmla="*/ 3111959 h 3734366"/>
              <a:gd name="connsiteX8" fmla="*/ 0 w 8662072"/>
              <a:gd name="connsiteY8" fmla="*/ 622407 h 373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072" h="3734366" fill="none" extrusionOk="0">
                <a:moveTo>
                  <a:pt x="0" y="622407"/>
                </a:moveTo>
                <a:cubicBezTo>
                  <a:pt x="68706" y="276780"/>
                  <a:pt x="319738" y="1383"/>
                  <a:pt x="622407" y="0"/>
                </a:cubicBezTo>
                <a:cubicBezTo>
                  <a:pt x="1622955" y="161797"/>
                  <a:pt x="4697083" y="-68160"/>
                  <a:pt x="8039665" y="0"/>
                </a:cubicBezTo>
                <a:cubicBezTo>
                  <a:pt x="8383093" y="5346"/>
                  <a:pt x="8658385" y="247483"/>
                  <a:pt x="8662072" y="622407"/>
                </a:cubicBezTo>
                <a:cubicBezTo>
                  <a:pt x="8664237" y="1088970"/>
                  <a:pt x="8573778" y="2002500"/>
                  <a:pt x="8662072" y="3111959"/>
                </a:cubicBezTo>
                <a:cubicBezTo>
                  <a:pt x="8611763" y="3467037"/>
                  <a:pt x="8363019" y="3767167"/>
                  <a:pt x="8039665" y="3734366"/>
                </a:cubicBezTo>
                <a:cubicBezTo>
                  <a:pt x="5956173" y="3760598"/>
                  <a:pt x="3883814" y="3699410"/>
                  <a:pt x="622407" y="3734366"/>
                </a:cubicBezTo>
                <a:cubicBezTo>
                  <a:pt x="293893" y="3753746"/>
                  <a:pt x="-1494" y="3451078"/>
                  <a:pt x="0" y="3111959"/>
                </a:cubicBezTo>
                <a:cubicBezTo>
                  <a:pt x="70441" y="2779018"/>
                  <a:pt x="49849" y="1316501"/>
                  <a:pt x="0" y="622407"/>
                </a:cubicBezTo>
                <a:close/>
              </a:path>
              <a:path w="8662072" h="3734366" stroke="0" extrusionOk="0">
                <a:moveTo>
                  <a:pt x="0" y="622407"/>
                </a:moveTo>
                <a:cubicBezTo>
                  <a:pt x="-7389" y="281861"/>
                  <a:pt x="267194" y="42136"/>
                  <a:pt x="622407" y="0"/>
                </a:cubicBezTo>
                <a:cubicBezTo>
                  <a:pt x="2271909" y="-161639"/>
                  <a:pt x="4425691" y="54199"/>
                  <a:pt x="8039665" y="0"/>
                </a:cubicBezTo>
                <a:cubicBezTo>
                  <a:pt x="8331496" y="32287"/>
                  <a:pt x="8684488" y="343181"/>
                  <a:pt x="8662072" y="622407"/>
                </a:cubicBezTo>
                <a:cubicBezTo>
                  <a:pt x="8709364" y="1251278"/>
                  <a:pt x="8548656" y="2755554"/>
                  <a:pt x="8662072" y="3111959"/>
                </a:cubicBezTo>
                <a:cubicBezTo>
                  <a:pt x="8609049" y="3425352"/>
                  <a:pt x="8391356" y="3727873"/>
                  <a:pt x="8039665" y="3734366"/>
                </a:cubicBezTo>
                <a:cubicBezTo>
                  <a:pt x="4375421" y="3735267"/>
                  <a:pt x="4199629" y="3742537"/>
                  <a:pt x="622407" y="3734366"/>
                </a:cubicBezTo>
                <a:cubicBezTo>
                  <a:pt x="343985" y="3717219"/>
                  <a:pt x="4707" y="3466827"/>
                  <a:pt x="0" y="3111959"/>
                </a:cubicBezTo>
                <a:cubicBezTo>
                  <a:pt x="70024" y="2176206"/>
                  <a:pt x="38227" y="1257745"/>
                  <a:pt x="0" y="62240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4571408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vi-VN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tắm đúng cách, em cần làm theo các bước</a:t>
            </a:r>
            <a:r>
              <a:rPr kumimoji="1"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Làm ướt người bằng nước sạch và xoa xà phòng khắp cơ thể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k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ì cọ, làm sạch cơ thể bằng tay hoặc bông tắm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lại bằng nước sạch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khô bằng khăn mềm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361" y1="44444" x2="18650" y2="55111"/>
                        <a14:foregroundMark x1="19716" y1="50889" x2="21492" y2="61333"/>
                        <a14:foregroundMark x1="22380" y1="67333" x2="22913" y2="70889"/>
                        <a14:foregroundMark x1="30728" y1="72667" x2="46714" y2="7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7799" y="3151532"/>
            <a:ext cx="4637203" cy="3706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B37725-81BD-8FAA-74EA-27D39A7AC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285" y="281115"/>
            <a:ext cx="442608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>
            <a:extLst>
              <a:ext uri="{FF2B5EF4-FFF2-40B4-BE49-F238E27FC236}">
                <a16:creationId xmlns:a16="http://schemas.microsoft.com/office/drawing/2014/main" xmlns="" id="{3E1818DA-3C3F-4F29-9CB7-EDFBC8E47547}"/>
              </a:ext>
            </a:extLst>
          </p:cNvPr>
          <p:cNvGrpSpPr/>
          <p:nvPr/>
        </p:nvGrpSpPr>
        <p:grpSpPr>
          <a:xfrm>
            <a:off x="2693278" y="1149316"/>
            <a:ext cx="6805443" cy="3022917"/>
            <a:chOff x="9119620" y="-2162931"/>
            <a:chExt cx="2205037" cy="1198563"/>
          </a:xfrm>
        </p:grpSpPr>
        <p:sp>
          <p:nvSpPr>
            <p:cNvPr id="6" name="íSļídè">
              <a:extLst>
                <a:ext uri="{FF2B5EF4-FFF2-40B4-BE49-F238E27FC236}">
                  <a16:creationId xmlns:a16="http://schemas.microsoft.com/office/drawing/2014/main" xmlns="" id="{DC5ECA2B-6CA5-40FA-98FA-40370C98B055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iṣlîḍê">
              <a:extLst>
                <a:ext uri="{FF2B5EF4-FFF2-40B4-BE49-F238E27FC236}">
                  <a16:creationId xmlns:a16="http://schemas.microsoft.com/office/drawing/2014/main" xmlns="" id="{364D9969-C316-4A84-A89A-F560F117BC03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iśḷídê">
              <a:extLst>
                <a:ext uri="{FF2B5EF4-FFF2-40B4-BE49-F238E27FC236}">
                  <a16:creationId xmlns:a16="http://schemas.microsoft.com/office/drawing/2014/main" xmlns="" id="{BDF805CD-4EA2-494E-891C-4EE97B20A9F8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î$líďé">
              <a:extLst>
                <a:ext uri="{FF2B5EF4-FFF2-40B4-BE49-F238E27FC236}">
                  <a16:creationId xmlns:a16="http://schemas.microsoft.com/office/drawing/2014/main" xmlns="" id="{BF4C1BBB-6BC6-483D-B32D-1A1B069F1990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îśļïḓè">
              <a:extLst>
                <a:ext uri="{FF2B5EF4-FFF2-40B4-BE49-F238E27FC236}">
                  <a16:creationId xmlns:a16="http://schemas.microsoft.com/office/drawing/2014/main" xmlns="" id="{3380DC12-FE01-470F-9217-B663D4DAF753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ṧļîďè">
              <a:extLst>
                <a:ext uri="{FF2B5EF4-FFF2-40B4-BE49-F238E27FC236}">
                  <a16:creationId xmlns:a16="http://schemas.microsoft.com/office/drawing/2014/main" xmlns="" id="{FB487B25-2202-45C7-9A56-50326C4724E4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iSľiḍe">
              <a:extLst>
                <a:ext uri="{FF2B5EF4-FFF2-40B4-BE49-F238E27FC236}">
                  <a16:creationId xmlns:a16="http://schemas.microsoft.com/office/drawing/2014/main" xmlns="" id="{F6B0D58A-7C7A-409C-9E97-A7DF08E1F6B7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ï$1ïḓè">
              <a:extLst>
                <a:ext uri="{FF2B5EF4-FFF2-40B4-BE49-F238E27FC236}">
                  <a16:creationId xmlns:a16="http://schemas.microsoft.com/office/drawing/2014/main" xmlns="" id="{BDF7E258-9A3F-4A1D-9527-2D997E15ADD0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îṡḻiḓe">
              <a:extLst>
                <a:ext uri="{FF2B5EF4-FFF2-40B4-BE49-F238E27FC236}">
                  <a16:creationId xmlns:a16="http://schemas.microsoft.com/office/drawing/2014/main" xmlns="" id="{97060BA1-75EE-4547-9462-558EFC759CE1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iśľíḑê">
              <a:extLst>
                <a:ext uri="{FF2B5EF4-FFF2-40B4-BE49-F238E27FC236}">
                  <a16:creationId xmlns:a16="http://schemas.microsoft.com/office/drawing/2014/main" xmlns="" id="{A846C4D5-0494-4CA4-B6F7-5EFADA591497}"/>
                </a:ext>
              </a:extLst>
            </p:cNvPr>
            <p:cNvSpPr/>
            <p:nvPr/>
          </p:nvSpPr>
          <p:spPr bwMode="auto">
            <a:xfrm>
              <a:off x="9121207" y="-2131181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ṧḻiḍe">
              <a:extLst>
                <a:ext uri="{FF2B5EF4-FFF2-40B4-BE49-F238E27FC236}">
                  <a16:creationId xmlns:a16="http://schemas.microsoft.com/office/drawing/2014/main" xmlns="" id="{33EC29D8-447D-4056-8285-85EF53A6F19C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îšlïḓè">
              <a:extLst>
                <a:ext uri="{FF2B5EF4-FFF2-40B4-BE49-F238E27FC236}">
                  <a16:creationId xmlns:a16="http://schemas.microsoft.com/office/drawing/2014/main" xmlns="" id="{56929287-9D79-4303-9DE3-36DC62FE3D2E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ïṥḷíḑé">
              <a:extLst>
                <a:ext uri="{FF2B5EF4-FFF2-40B4-BE49-F238E27FC236}">
                  <a16:creationId xmlns:a16="http://schemas.microsoft.com/office/drawing/2014/main" xmlns="" id="{76A08C3C-897F-4142-B425-A354D4204D40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ṡ1îḑé">
              <a:extLst>
                <a:ext uri="{FF2B5EF4-FFF2-40B4-BE49-F238E27FC236}">
                  <a16:creationId xmlns:a16="http://schemas.microsoft.com/office/drawing/2014/main" xmlns="" id="{40126E2A-1E2A-4957-BE24-50CE4A1708D2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í$1ídè">
              <a:extLst>
                <a:ext uri="{FF2B5EF4-FFF2-40B4-BE49-F238E27FC236}">
                  <a16:creationId xmlns:a16="http://schemas.microsoft.com/office/drawing/2014/main" xmlns="" id="{B8BFBB7F-C370-4308-BC8B-A0ACFBA80BF7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isľîḋe">
              <a:extLst>
                <a:ext uri="{FF2B5EF4-FFF2-40B4-BE49-F238E27FC236}">
                  <a16:creationId xmlns:a16="http://schemas.microsoft.com/office/drawing/2014/main" xmlns="" id="{FA320C46-FA27-4B1F-BD71-9A9FE1D51CCA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ïṣḻïḋê">
              <a:extLst>
                <a:ext uri="{FF2B5EF4-FFF2-40B4-BE49-F238E27FC236}">
                  <a16:creationId xmlns:a16="http://schemas.microsoft.com/office/drawing/2014/main" xmlns="" id="{A8A01903-790D-4D9C-B858-88FA2F8B8560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işḷîḋe">
              <a:extLst>
                <a:ext uri="{FF2B5EF4-FFF2-40B4-BE49-F238E27FC236}">
                  <a16:creationId xmlns:a16="http://schemas.microsoft.com/office/drawing/2014/main" xmlns="" id="{94F49C18-B273-483E-A118-932B3AC2FF1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íšḷïḋe">
              <a:extLst>
                <a:ext uri="{FF2B5EF4-FFF2-40B4-BE49-F238E27FC236}">
                  <a16:creationId xmlns:a16="http://schemas.microsoft.com/office/drawing/2014/main" xmlns="" id="{332C4EA9-DDB0-4734-A616-96218F45E4BD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îṥliḓe">
              <a:extLst>
                <a:ext uri="{FF2B5EF4-FFF2-40B4-BE49-F238E27FC236}">
                  <a16:creationId xmlns:a16="http://schemas.microsoft.com/office/drawing/2014/main" xmlns="" id="{BDC4832B-5A62-4A5E-B79E-4079A495ED67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ï$ḷîḑé">
              <a:extLst>
                <a:ext uri="{FF2B5EF4-FFF2-40B4-BE49-F238E27FC236}">
                  <a16:creationId xmlns:a16="http://schemas.microsoft.com/office/drawing/2014/main" xmlns="" id="{5E1A4304-EC12-4D8D-B23C-B844FF12F7A0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ïślîḍê">
              <a:extLst>
                <a:ext uri="{FF2B5EF4-FFF2-40B4-BE49-F238E27FC236}">
                  <a16:creationId xmlns:a16="http://schemas.microsoft.com/office/drawing/2014/main" xmlns="" id="{21F5E45E-605A-4CBF-AE57-5B9845ED6392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ïsliḑé">
              <a:extLst>
                <a:ext uri="{FF2B5EF4-FFF2-40B4-BE49-F238E27FC236}">
                  <a16:creationId xmlns:a16="http://schemas.microsoft.com/office/drawing/2014/main" xmlns="" id="{CEAB573D-3629-42A1-8FED-DE69FE283336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ïṧḻïde">
              <a:extLst>
                <a:ext uri="{FF2B5EF4-FFF2-40B4-BE49-F238E27FC236}">
                  <a16:creationId xmlns:a16="http://schemas.microsoft.com/office/drawing/2014/main" xmlns="" id="{A8FC2373-8C0A-4014-A527-4540BD64B2BC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îśḻíḓé">
              <a:extLst>
                <a:ext uri="{FF2B5EF4-FFF2-40B4-BE49-F238E27FC236}">
                  <a16:creationId xmlns:a16="http://schemas.microsoft.com/office/drawing/2014/main" xmlns="" id="{43C55634-825D-4FC2-8038-F0226827B77C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6FEF75-CC6C-5A5A-7533-53206B17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98" y="2065331"/>
            <a:ext cx="54381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306</Words>
  <Application>Microsoft Office PowerPoint</Application>
  <PresentationFormat>Custom</PresentationFormat>
  <Paragraphs>52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包图主题2</vt:lpstr>
      <vt:lpstr>平面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15</cp:revision>
  <dcterms:created xsi:type="dcterms:W3CDTF">2023-04-25T09:23:13Z</dcterms:created>
  <dcterms:modified xsi:type="dcterms:W3CDTF">2026-01-29T08:40:37Z</dcterms:modified>
</cp:coreProperties>
</file>