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86" r:id="rId3"/>
    <p:sldId id="261" r:id="rId4"/>
    <p:sldId id="278" r:id="rId5"/>
    <p:sldId id="263" r:id="rId6"/>
    <p:sldId id="269" r:id="rId7"/>
    <p:sldId id="275" r:id="rId8"/>
    <p:sldId id="271" r:id="rId9"/>
    <p:sldId id="273" r:id="rId10"/>
    <p:sldId id="272" r:id="rId11"/>
    <p:sldId id="279" r:id="rId12"/>
    <p:sldId id="280" r:id="rId13"/>
    <p:sldId id="281" r:id="rId14"/>
    <p:sldId id="284" r:id="rId15"/>
    <p:sldId id="282" r:id="rId16"/>
    <p:sldId id="283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A04E1-49C4-44C7-99EB-8A4670CDB7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AF2DD-2DE9-41F6-B147-404C9C8B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6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AF2DD-2DE9-41F6-B147-404C9C8BEB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7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AF2DD-2DE9-41F6-B147-404C9C8BEB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97B07-8DF3-9177-A421-6A81AE1ED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A978DD8-601C-33D4-C69C-DB758783E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6DBF59-4473-7C33-4592-725BD1CA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23F95E-9FFF-11FB-7FAB-55EA382F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748B1F-52A0-BBCB-6401-86B78EEF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7E982-D670-EF8B-665B-1A9EE2A2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1B4457-665D-7670-D36C-4E90CE082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A7280D-F03B-65D0-4F3F-D48FD936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C71032-6377-3D0E-8D17-CB21F666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D718C6-4525-8D72-5327-86E17D5A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3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456F620-5889-5777-14EE-8715C4D8C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0D5DEA-10D6-C641-272F-21E01A10E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47D1A1-3AB2-0838-0C93-A228DFE8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1E8432-4830-AC6F-BF33-442E46D1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FE9114-9E06-C395-40FE-EC0CB08E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0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893EC3-EFCA-2725-B299-5E2190D0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D2A20C-3C2B-332F-279D-F002E93D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F75531-CFFF-DDF6-6531-7F2DA9C1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2945EA-ECDF-F200-32C9-3AC3B5C9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6A5060-A6A8-3293-D018-111072A8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9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DBAE46-C5F0-04B0-82B6-0291D142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C65D5F-BC81-E430-4EF5-1C1C3B93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5D8A81-815A-E969-1B49-E3170A78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8300BA-D08D-FB37-F2C6-35D96522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4E92AE-8FF1-3D95-218B-BFDB8263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0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5701AD-6739-C7C2-5DAA-E6862233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71265C-30C0-839E-3C3A-90F2DCAB0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3CB7D3-EC06-B228-F2F7-7E364D74C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DB7C96-8DDA-BEEA-F276-BFEADB57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4A62FD-2672-472F-98A8-F2761B79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214EF0-829A-FF68-3AD9-FA2785CF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7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C8E731-3BB9-85A8-5D7D-25355D23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D4CB30-FF55-D3E8-A420-A62B28F78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C2E6EC-0E20-A2AE-46C4-6B3A56B47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628648-922F-7C51-D39D-AC8921CAB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7D8336-2A91-064C-8097-6D769D228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0072C-13EF-70B8-D36C-D269D3B2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1783000-74ED-9F9B-1662-5A6AA0B4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748B3F-66BA-AABE-FBBF-C2ABBDD4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0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80A494-2624-C70D-0ED3-53E27249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D16F48-98FA-AA8C-B738-EF162F96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58FB58-E9FC-4616-03DE-BCC6EBB5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098EE6-B606-6F3E-2B0A-07F37021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7A0325-EA08-94BB-C9A0-CE945B61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7BE4AA9-0F3B-821C-1041-12796E12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B4C467-53DC-A97B-9D14-0790A7D9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8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03883B-DBAE-DCFC-E80C-8BA46984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6CAF76-964B-D43B-6CEE-FDB392FC4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40E4721-0AFE-10FC-5328-CF2C2171A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5043BB-21C5-0FA4-05C2-95862ED3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DE2D36-3B65-80F3-1F59-68F2DEEF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C59FDC-059B-67C5-F20C-0FA45A8A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0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A03DF5-60F1-DE32-7BFC-A837F4DC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949A984-C51D-E632-78F4-900955007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7A4C8D-2854-CEC8-6FB6-1F481BDF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2DF29B-5817-CB38-8E90-B2248A49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B2F6B9D-3C3C-9DE8-89C4-9283621A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F9ED05-5A61-CB3D-FF29-AF31D65E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9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49540073-8A29-CE37-FB5F-AB46E8FF81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333374"/>
            <a:ext cx="15525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2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gif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 nhiên và xã 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xmlns="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xmlns="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2997088" y="3641032"/>
            <a:ext cx="7582624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3: Đồ dùng trong </a:t>
            </a:r>
            <a:r>
              <a:rPr lang="vi-VN" altLang="zh-CN" sz="54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="" xmlns:a16="http://schemas.microsoft.com/office/drawing/2014/main" id="{5CA2F415-D31D-ADCE-9D6E-E0CCCCABDFC1}"/>
              </a:ext>
            </a:extLst>
          </p:cNvPr>
          <p:cNvSpPr/>
          <p:nvPr/>
        </p:nvSpPr>
        <p:spPr>
          <a:xfrm>
            <a:off x="3193635" y="1414551"/>
            <a:ext cx="6407565" cy="3003939"/>
          </a:xfrm>
          <a:custGeom>
            <a:avLst/>
            <a:gdLst>
              <a:gd name="connsiteX0" fmla="*/ 0 w 6407565"/>
              <a:gd name="connsiteY0" fmla="*/ 500667 h 3003939"/>
              <a:gd name="connsiteX1" fmla="*/ 500667 w 6407565"/>
              <a:gd name="connsiteY1" fmla="*/ 0 h 3003939"/>
              <a:gd name="connsiteX2" fmla="*/ 1230508 w 6407565"/>
              <a:gd name="connsiteY2" fmla="*/ 0 h 3003939"/>
              <a:gd name="connsiteX3" fmla="*/ 1960349 w 6407565"/>
              <a:gd name="connsiteY3" fmla="*/ 0 h 3003939"/>
              <a:gd name="connsiteX4" fmla="*/ 2744253 w 6407565"/>
              <a:gd name="connsiteY4" fmla="*/ 0 h 3003939"/>
              <a:gd name="connsiteX5" fmla="*/ 3257845 w 6407565"/>
              <a:gd name="connsiteY5" fmla="*/ 0 h 3003939"/>
              <a:gd name="connsiteX6" fmla="*/ 3879561 w 6407565"/>
              <a:gd name="connsiteY6" fmla="*/ 0 h 3003939"/>
              <a:gd name="connsiteX7" fmla="*/ 4555340 w 6407565"/>
              <a:gd name="connsiteY7" fmla="*/ 0 h 3003939"/>
              <a:gd name="connsiteX8" fmla="*/ 5285181 w 6407565"/>
              <a:gd name="connsiteY8" fmla="*/ 0 h 3003939"/>
              <a:gd name="connsiteX9" fmla="*/ 5906898 w 6407565"/>
              <a:gd name="connsiteY9" fmla="*/ 0 h 3003939"/>
              <a:gd name="connsiteX10" fmla="*/ 6407565 w 6407565"/>
              <a:gd name="connsiteY10" fmla="*/ 500667 h 3003939"/>
              <a:gd name="connsiteX11" fmla="*/ 6407565 w 6407565"/>
              <a:gd name="connsiteY11" fmla="*/ 1208254 h 3003939"/>
              <a:gd name="connsiteX12" fmla="*/ 6407565 w 6407565"/>
              <a:gd name="connsiteY12" fmla="*/ 1855763 h 3003939"/>
              <a:gd name="connsiteX13" fmla="*/ 6407565 w 6407565"/>
              <a:gd name="connsiteY13" fmla="*/ 2503272 h 3003939"/>
              <a:gd name="connsiteX14" fmla="*/ 5906898 w 6407565"/>
              <a:gd name="connsiteY14" fmla="*/ 3003939 h 3003939"/>
              <a:gd name="connsiteX15" fmla="*/ 5393306 w 6407565"/>
              <a:gd name="connsiteY15" fmla="*/ 3003939 h 3003939"/>
              <a:gd name="connsiteX16" fmla="*/ 4663465 w 6407565"/>
              <a:gd name="connsiteY16" fmla="*/ 3003939 h 3003939"/>
              <a:gd name="connsiteX17" fmla="*/ 3879561 w 6407565"/>
              <a:gd name="connsiteY17" fmla="*/ 3003939 h 3003939"/>
              <a:gd name="connsiteX18" fmla="*/ 3311907 w 6407565"/>
              <a:gd name="connsiteY18" fmla="*/ 3003939 h 3003939"/>
              <a:gd name="connsiteX19" fmla="*/ 2582066 w 6407565"/>
              <a:gd name="connsiteY19" fmla="*/ 3003939 h 3003939"/>
              <a:gd name="connsiteX20" fmla="*/ 1906287 w 6407565"/>
              <a:gd name="connsiteY20" fmla="*/ 3003939 h 3003939"/>
              <a:gd name="connsiteX21" fmla="*/ 1230508 w 6407565"/>
              <a:gd name="connsiteY21" fmla="*/ 3003939 h 3003939"/>
              <a:gd name="connsiteX22" fmla="*/ 500667 w 6407565"/>
              <a:gd name="connsiteY22" fmla="*/ 3003939 h 3003939"/>
              <a:gd name="connsiteX23" fmla="*/ 0 w 6407565"/>
              <a:gd name="connsiteY23" fmla="*/ 2503272 h 3003939"/>
              <a:gd name="connsiteX24" fmla="*/ 0 w 6407565"/>
              <a:gd name="connsiteY24" fmla="*/ 1795685 h 3003939"/>
              <a:gd name="connsiteX25" fmla="*/ 0 w 6407565"/>
              <a:gd name="connsiteY25" fmla="*/ 1168202 h 3003939"/>
              <a:gd name="connsiteX26" fmla="*/ 0 w 6407565"/>
              <a:gd name="connsiteY26" fmla="*/ 500667 h 300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07565" h="3003939" fill="none" extrusionOk="0">
                <a:moveTo>
                  <a:pt x="0" y="500667"/>
                </a:moveTo>
                <a:cubicBezTo>
                  <a:pt x="-8214" y="217637"/>
                  <a:pt x="238006" y="67568"/>
                  <a:pt x="500667" y="0"/>
                </a:cubicBezTo>
                <a:cubicBezTo>
                  <a:pt x="697405" y="11293"/>
                  <a:pt x="1056799" y="-21190"/>
                  <a:pt x="1230508" y="0"/>
                </a:cubicBezTo>
                <a:cubicBezTo>
                  <a:pt x="1404217" y="21190"/>
                  <a:pt x="1751027" y="27047"/>
                  <a:pt x="1960349" y="0"/>
                </a:cubicBezTo>
                <a:cubicBezTo>
                  <a:pt x="2169671" y="-27047"/>
                  <a:pt x="2372246" y="3548"/>
                  <a:pt x="2744253" y="0"/>
                </a:cubicBezTo>
                <a:cubicBezTo>
                  <a:pt x="3116260" y="-3548"/>
                  <a:pt x="3154791" y="-21553"/>
                  <a:pt x="3257845" y="0"/>
                </a:cubicBezTo>
                <a:cubicBezTo>
                  <a:pt x="3360899" y="21553"/>
                  <a:pt x="3574498" y="10767"/>
                  <a:pt x="3879561" y="0"/>
                </a:cubicBezTo>
                <a:cubicBezTo>
                  <a:pt x="4184624" y="-10767"/>
                  <a:pt x="4397419" y="-27603"/>
                  <a:pt x="4555340" y="0"/>
                </a:cubicBezTo>
                <a:cubicBezTo>
                  <a:pt x="4713261" y="27603"/>
                  <a:pt x="5120440" y="-36127"/>
                  <a:pt x="5285181" y="0"/>
                </a:cubicBezTo>
                <a:cubicBezTo>
                  <a:pt x="5449922" y="36127"/>
                  <a:pt x="5691544" y="13023"/>
                  <a:pt x="5906898" y="0"/>
                </a:cubicBezTo>
                <a:cubicBezTo>
                  <a:pt x="6147868" y="-49870"/>
                  <a:pt x="6385949" y="216086"/>
                  <a:pt x="6407565" y="500667"/>
                </a:cubicBezTo>
                <a:cubicBezTo>
                  <a:pt x="6389786" y="765193"/>
                  <a:pt x="6432567" y="958733"/>
                  <a:pt x="6407565" y="1208254"/>
                </a:cubicBezTo>
                <a:cubicBezTo>
                  <a:pt x="6382563" y="1457775"/>
                  <a:pt x="6435421" y="1629595"/>
                  <a:pt x="6407565" y="1855763"/>
                </a:cubicBezTo>
                <a:cubicBezTo>
                  <a:pt x="6379709" y="2081931"/>
                  <a:pt x="6415237" y="2256317"/>
                  <a:pt x="6407565" y="2503272"/>
                </a:cubicBezTo>
                <a:cubicBezTo>
                  <a:pt x="6397445" y="2748864"/>
                  <a:pt x="6119404" y="3003456"/>
                  <a:pt x="5906898" y="3003939"/>
                </a:cubicBezTo>
                <a:cubicBezTo>
                  <a:pt x="5715224" y="3012920"/>
                  <a:pt x="5536872" y="2986234"/>
                  <a:pt x="5393306" y="3003939"/>
                </a:cubicBezTo>
                <a:cubicBezTo>
                  <a:pt x="5249740" y="3021644"/>
                  <a:pt x="4899740" y="3003193"/>
                  <a:pt x="4663465" y="3003939"/>
                </a:cubicBezTo>
                <a:cubicBezTo>
                  <a:pt x="4427190" y="3004685"/>
                  <a:pt x="4249210" y="2968121"/>
                  <a:pt x="3879561" y="3003939"/>
                </a:cubicBezTo>
                <a:cubicBezTo>
                  <a:pt x="3509912" y="3039757"/>
                  <a:pt x="3501100" y="2984245"/>
                  <a:pt x="3311907" y="3003939"/>
                </a:cubicBezTo>
                <a:cubicBezTo>
                  <a:pt x="3122714" y="3023633"/>
                  <a:pt x="2790652" y="3039366"/>
                  <a:pt x="2582066" y="3003939"/>
                </a:cubicBezTo>
                <a:cubicBezTo>
                  <a:pt x="2373480" y="2968512"/>
                  <a:pt x="2065368" y="2970924"/>
                  <a:pt x="1906287" y="3003939"/>
                </a:cubicBezTo>
                <a:cubicBezTo>
                  <a:pt x="1747206" y="3036954"/>
                  <a:pt x="1441327" y="2994911"/>
                  <a:pt x="1230508" y="3003939"/>
                </a:cubicBezTo>
                <a:cubicBezTo>
                  <a:pt x="1019689" y="3012967"/>
                  <a:pt x="817925" y="3016929"/>
                  <a:pt x="500667" y="3003939"/>
                </a:cubicBezTo>
                <a:cubicBezTo>
                  <a:pt x="237521" y="3019085"/>
                  <a:pt x="22808" y="2774398"/>
                  <a:pt x="0" y="2503272"/>
                </a:cubicBezTo>
                <a:cubicBezTo>
                  <a:pt x="-6384" y="2361672"/>
                  <a:pt x="15507" y="2035257"/>
                  <a:pt x="0" y="1795685"/>
                </a:cubicBezTo>
                <a:cubicBezTo>
                  <a:pt x="-15507" y="1556113"/>
                  <a:pt x="-19280" y="1331197"/>
                  <a:pt x="0" y="1168202"/>
                </a:cubicBezTo>
                <a:cubicBezTo>
                  <a:pt x="19280" y="1005207"/>
                  <a:pt x="-25327" y="818989"/>
                  <a:pt x="0" y="500667"/>
                </a:cubicBezTo>
                <a:close/>
              </a:path>
              <a:path w="6407565" h="3003939" stroke="0" extrusionOk="0">
                <a:moveTo>
                  <a:pt x="0" y="500667"/>
                </a:moveTo>
                <a:cubicBezTo>
                  <a:pt x="23264" y="246378"/>
                  <a:pt x="205571" y="-25599"/>
                  <a:pt x="500667" y="0"/>
                </a:cubicBezTo>
                <a:cubicBezTo>
                  <a:pt x="821160" y="-5267"/>
                  <a:pt x="897971" y="13236"/>
                  <a:pt x="1284570" y="0"/>
                </a:cubicBezTo>
                <a:cubicBezTo>
                  <a:pt x="1671169" y="-13236"/>
                  <a:pt x="1767575" y="-32209"/>
                  <a:pt x="2014412" y="0"/>
                </a:cubicBezTo>
                <a:cubicBezTo>
                  <a:pt x="2261249" y="32209"/>
                  <a:pt x="2373598" y="2371"/>
                  <a:pt x="2582066" y="0"/>
                </a:cubicBezTo>
                <a:cubicBezTo>
                  <a:pt x="2790534" y="-2371"/>
                  <a:pt x="2953248" y="15090"/>
                  <a:pt x="3095658" y="0"/>
                </a:cubicBezTo>
                <a:cubicBezTo>
                  <a:pt x="3238068" y="-15090"/>
                  <a:pt x="3603968" y="-5144"/>
                  <a:pt x="3879561" y="0"/>
                </a:cubicBezTo>
                <a:cubicBezTo>
                  <a:pt x="4155154" y="5144"/>
                  <a:pt x="4341794" y="-20300"/>
                  <a:pt x="4609403" y="0"/>
                </a:cubicBezTo>
                <a:cubicBezTo>
                  <a:pt x="4877012" y="20300"/>
                  <a:pt x="5067377" y="23651"/>
                  <a:pt x="5285181" y="0"/>
                </a:cubicBezTo>
                <a:cubicBezTo>
                  <a:pt x="5502985" y="-23651"/>
                  <a:pt x="5729423" y="25690"/>
                  <a:pt x="5906898" y="0"/>
                </a:cubicBezTo>
                <a:cubicBezTo>
                  <a:pt x="6156836" y="28722"/>
                  <a:pt x="6369366" y="268874"/>
                  <a:pt x="6407565" y="500667"/>
                </a:cubicBezTo>
                <a:cubicBezTo>
                  <a:pt x="6425629" y="658030"/>
                  <a:pt x="6406973" y="907545"/>
                  <a:pt x="6407565" y="1128150"/>
                </a:cubicBezTo>
                <a:cubicBezTo>
                  <a:pt x="6408157" y="1348755"/>
                  <a:pt x="6424648" y="1525996"/>
                  <a:pt x="6407565" y="1775659"/>
                </a:cubicBezTo>
                <a:cubicBezTo>
                  <a:pt x="6390482" y="2025322"/>
                  <a:pt x="6412705" y="2252282"/>
                  <a:pt x="6407565" y="2503272"/>
                </a:cubicBezTo>
                <a:cubicBezTo>
                  <a:pt x="6396815" y="2717048"/>
                  <a:pt x="6176223" y="2951206"/>
                  <a:pt x="5906898" y="3003939"/>
                </a:cubicBezTo>
                <a:cubicBezTo>
                  <a:pt x="5595850" y="2990238"/>
                  <a:pt x="5502807" y="3017364"/>
                  <a:pt x="5231119" y="3003939"/>
                </a:cubicBezTo>
                <a:cubicBezTo>
                  <a:pt x="4959431" y="2990514"/>
                  <a:pt x="4969115" y="3012374"/>
                  <a:pt x="4717527" y="3003939"/>
                </a:cubicBezTo>
                <a:cubicBezTo>
                  <a:pt x="4465939" y="2995504"/>
                  <a:pt x="4098297" y="2965421"/>
                  <a:pt x="3933624" y="3003939"/>
                </a:cubicBezTo>
                <a:cubicBezTo>
                  <a:pt x="3768951" y="3042457"/>
                  <a:pt x="3442331" y="2978860"/>
                  <a:pt x="3257845" y="3003939"/>
                </a:cubicBezTo>
                <a:cubicBezTo>
                  <a:pt x="3073359" y="3029018"/>
                  <a:pt x="2817963" y="2992631"/>
                  <a:pt x="2636128" y="3003939"/>
                </a:cubicBezTo>
                <a:cubicBezTo>
                  <a:pt x="2454293" y="3015247"/>
                  <a:pt x="2054479" y="3028451"/>
                  <a:pt x="1906287" y="3003939"/>
                </a:cubicBezTo>
                <a:cubicBezTo>
                  <a:pt x="1758095" y="2979427"/>
                  <a:pt x="1502020" y="3009785"/>
                  <a:pt x="1122384" y="3003939"/>
                </a:cubicBezTo>
                <a:cubicBezTo>
                  <a:pt x="742748" y="2998093"/>
                  <a:pt x="655219" y="3004921"/>
                  <a:pt x="500667" y="3003939"/>
                </a:cubicBezTo>
                <a:cubicBezTo>
                  <a:pt x="266003" y="3013700"/>
                  <a:pt x="-4421" y="2809801"/>
                  <a:pt x="0" y="2503272"/>
                </a:cubicBezTo>
                <a:cubicBezTo>
                  <a:pt x="-19979" y="2196245"/>
                  <a:pt x="-6375" y="2145832"/>
                  <a:pt x="0" y="1815711"/>
                </a:cubicBezTo>
                <a:cubicBezTo>
                  <a:pt x="6375" y="1485590"/>
                  <a:pt x="21669" y="1420490"/>
                  <a:pt x="0" y="1108124"/>
                </a:cubicBezTo>
                <a:cubicBezTo>
                  <a:pt x="-21669" y="795758"/>
                  <a:pt x="-14914" y="800091"/>
                  <a:pt x="0" y="500667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gọn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gàng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ngăn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nắp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nơi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định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Sử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dụng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cất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chỗ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Quét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dọn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thường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xuyên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luôn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sạch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đẹp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图片 8" descr="51miz-E1093613-82DB2A8A">
            <a:extLst>
              <a:ext uri="{FF2B5EF4-FFF2-40B4-BE49-F238E27FC236}">
                <a16:creationId xmlns="" xmlns:a16="http://schemas.microsoft.com/office/drawing/2014/main" id="{4F2DDF1D-D3F7-80BC-4729-841B149DE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160" y="3405137"/>
            <a:ext cx="9276080" cy="4426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53A77C-B4ED-BC43-C525-4028D03CD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01" y="-125052"/>
            <a:ext cx="44809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9975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8" y="-226660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5817" y="-537984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680240"/>
            <a:ext cx="4718742" cy="39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C8FC1B-6026-E3B9-AB92-CEA9C9446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269" y="1979567"/>
            <a:ext cx="902286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9F73047-E6BE-187E-625D-F717B4D9A9B3}"/>
              </a:ext>
            </a:extLst>
          </p:cNvPr>
          <p:cNvGrpSpPr/>
          <p:nvPr/>
        </p:nvGrpSpPr>
        <p:grpSpPr>
          <a:xfrm>
            <a:off x="1652159" y="-79614"/>
            <a:ext cx="9527895" cy="1013064"/>
            <a:chOff x="1853046" y="18878"/>
            <a:chExt cx="9527895" cy="10130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52665065-B696-90DC-A6AB-CFB2BFF5E7AA}"/>
                </a:ext>
              </a:extLst>
            </p:cNvPr>
            <p:cNvSpPr/>
            <p:nvPr/>
          </p:nvSpPr>
          <p:spPr>
            <a:xfrm>
              <a:off x="1853046" y="334950"/>
              <a:ext cx="9060872" cy="696992"/>
            </a:xfrm>
            <a:custGeom>
              <a:avLst/>
              <a:gdLst>
                <a:gd name="connsiteX0" fmla="*/ 0 w 9060872"/>
                <a:gd name="connsiteY0" fmla="*/ 116168 h 696992"/>
                <a:gd name="connsiteX1" fmla="*/ 116168 w 9060872"/>
                <a:gd name="connsiteY1" fmla="*/ 0 h 696992"/>
                <a:gd name="connsiteX2" fmla="*/ 8944704 w 9060872"/>
                <a:gd name="connsiteY2" fmla="*/ 0 h 696992"/>
                <a:gd name="connsiteX3" fmla="*/ 9060872 w 9060872"/>
                <a:gd name="connsiteY3" fmla="*/ 116168 h 696992"/>
                <a:gd name="connsiteX4" fmla="*/ 9060872 w 9060872"/>
                <a:gd name="connsiteY4" fmla="*/ 580824 h 696992"/>
                <a:gd name="connsiteX5" fmla="*/ 8944704 w 9060872"/>
                <a:gd name="connsiteY5" fmla="*/ 696992 h 696992"/>
                <a:gd name="connsiteX6" fmla="*/ 116168 w 9060872"/>
                <a:gd name="connsiteY6" fmla="*/ 696992 h 696992"/>
                <a:gd name="connsiteX7" fmla="*/ 0 w 9060872"/>
                <a:gd name="connsiteY7" fmla="*/ 580824 h 696992"/>
                <a:gd name="connsiteX8" fmla="*/ 0 w 9060872"/>
                <a:gd name="connsiteY8" fmla="*/ 116168 h 69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872" h="696992" fill="none" extrusionOk="0">
                  <a:moveTo>
                    <a:pt x="0" y="116168"/>
                  </a:moveTo>
                  <a:cubicBezTo>
                    <a:pt x="-6509" y="55996"/>
                    <a:pt x="53958" y="556"/>
                    <a:pt x="116168" y="0"/>
                  </a:cubicBezTo>
                  <a:cubicBezTo>
                    <a:pt x="3204182" y="135331"/>
                    <a:pt x="7149689" y="4454"/>
                    <a:pt x="8944704" y="0"/>
                  </a:cubicBezTo>
                  <a:cubicBezTo>
                    <a:pt x="9019083" y="464"/>
                    <a:pt x="9062373" y="51432"/>
                    <a:pt x="9060872" y="116168"/>
                  </a:cubicBezTo>
                  <a:cubicBezTo>
                    <a:pt x="9051454" y="267888"/>
                    <a:pt x="9079667" y="406022"/>
                    <a:pt x="9060872" y="580824"/>
                  </a:cubicBezTo>
                  <a:cubicBezTo>
                    <a:pt x="9069718" y="642698"/>
                    <a:pt x="9005664" y="707640"/>
                    <a:pt x="8944704" y="696992"/>
                  </a:cubicBezTo>
                  <a:cubicBezTo>
                    <a:pt x="6508801" y="535384"/>
                    <a:pt x="4422646" y="780687"/>
                    <a:pt x="116168" y="696992"/>
                  </a:cubicBezTo>
                  <a:cubicBezTo>
                    <a:pt x="47404" y="699526"/>
                    <a:pt x="1639" y="647491"/>
                    <a:pt x="0" y="580824"/>
                  </a:cubicBezTo>
                  <a:cubicBezTo>
                    <a:pt x="15864" y="424546"/>
                    <a:pt x="-38630" y="269550"/>
                    <a:pt x="0" y="116168"/>
                  </a:cubicBezTo>
                  <a:close/>
                </a:path>
                <a:path w="9060872" h="696992" stroke="0" extrusionOk="0">
                  <a:moveTo>
                    <a:pt x="0" y="116168"/>
                  </a:moveTo>
                  <a:cubicBezTo>
                    <a:pt x="6179" y="41809"/>
                    <a:pt x="62825" y="225"/>
                    <a:pt x="116168" y="0"/>
                  </a:cubicBezTo>
                  <a:cubicBezTo>
                    <a:pt x="4108756" y="140082"/>
                    <a:pt x="8057915" y="49945"/>
                    <a:pt x="8944704" y="0"/>
                  </a:cubicBezTo>
                  <a:cubicBezTo>
                    <a:pt x="9008518" y="2722"/>
                    <a:pt x="9055945" y="41790"/>
                    <a:pt x="9060872" y="116168"/>
                  </a:cubicBezTo>
                  <a:cubicBezTo>
                    <a:pt x="9090819" y="318319"/>
                    <a:pt x="9026397" y="526318"/>
                    <a:pt x="9060872" y="580824"/>
                  </a:cubicBezTo>
                  <a:cubicBezTo>
                    <a:pt x="9052258" y="649262"/>
                    <a:pt x="9010619" y="701412"/>
                    <a:pt x="8944704" y="696992"/>
                  </a:cubicBezTo>
                  <a:cubicBezTo>
                    <a:pt x="5286289" y="754001"/>
                    <a:pt x="1704352" y="543705"/>
                    <a:pt x="116168" y="696992"/>
                  </a:cubicBezTo>
                  <a:cubicBezTo>
                    <a:pt x="51658" y="696275"/>
                    <a:pt x="2096" y="641050"/>
                    <a:pt x="0" y="580824"/>
                  </a:cubicBezTo>
                  <a:cubicBezTo>
                    <a:pt x="2664" y="427960"/>
                    <a:pt x="20285" y="264755"/>
                    <a:pt x="0" y="116168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=""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Minh và em gái đang làm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="" xmlns:a16="http://schemas.microsoft.com/office/drawing/2014/main" id="{1401ACFB-E897-7512-8283-1AE7BF611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314534-FA11-550C-38C2-AE662F036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54" y="1317923"/>
            <a:ext cx="4396540" cy="3675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0E05D6-2125-7474-E82E-F2D096F4A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4" y="1336973"/>
            <a:ext cx="4396540" cy="367579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B954B95-8F91-0D0A-F10C-021A5CF40CDF}"/>
              </a:ext>
            </a:extLst>
          </p:cNvPr>
          <p:cNvSpPr/>
          <p:nvPr/>
        </p:nvSpPr>
        <p:spPr>
          <a:xfrm>
            <a:off x="1076325" y="5067299"/>
            <a:ext cx="4505325" cy="9810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Minh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giúp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ghế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sẽ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hơn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C01D505-834A-5CA4-F15C-E66EB8001EB5}"/>
              </a:ext>
            </a:extLst>
          </p:cNvPr>
          <p:cNvSpPr/>
          <p:nvPr/>
        </p:nvSpPr>
        <p:spPr>
          <a:xfrm>
            <a:off x="6343650" y="4924424"/>
            <a:ext cx="4886325" cy="148590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Minh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mẹ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dán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tường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gia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đình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Minh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xinh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đẹp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hơn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35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072" y="897830"/>
            <a:ext cx="1652159" cy="1658256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5E92B02-0F7D-C825-F8D5-411D9AF9A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67" y="4030811"/>
            <a:ext cx="3236196" cy="2775426"/>
          </a:xfrm>
          <a:prstGeom prst="rect">
            <a:avLst/>
          </a:prstGeom>
        </p:spPr>
      </p:pic>
      <p:pic>
        <p:nvPicPr>
          <p:cNvPr id="16" name="图片 3" descr="51miz-E997146-71E4A844">
            <a:extLst>
              <a:ext uri="{FF2B5EF4-FFF2-40B4-BE49-F238E27FC236}">
                <a16:creationId xmlns="" xmlns:a16="http://schemas.microsoft.com/office/drawing/2014/main" id="{FFA40DA1-6101-6576-3347-ABD0AD0CC2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128" y="3728925"/>
            <a:ext cx="4505782" cy="337919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F97EB0C-357A-0D3D-6CC9-29FC170EC443}"/>
              </a:ext>
            </a:extLst>
          </p:cNvPr>
          <p:cNvSpPr/>
          <p:nvPr/>
        </p:nvSpPr>
        <p:spPr>
          <a:xfrm>
            <a:off x="2913052" y="847560"/>
            <a:ext cx="7431098" cy="2232401"/>
          </a:xfrm>
          <a:custGeom>
            <a:avLst/>
            <a:gdLst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300582 w 7431098"/>
              <a:gd name="connsiteY2" fmla="*/ 0 h 2232401"/>
              <a:gd name="connsiteX3" fmla="*/ 1884238 w 7431098"/>
              <a:gd name="connsiteY3" fmla="*/ 0 h 2232401"/>
              <a:gd name="connsiteX4" fmla="*/ 2947580 w 7431098"/>
              <a:gd name="connsiteY4" fmla="*/ 0 h 2232401"/>
              <a:gd name="connsiteX5" fmla="*/ 4069996 w 7431098"/>
              <a:gd name="connsiteY5" fmla="*/ 0 h 2232401"/>
              <a:gd name="connsiteX6" fmla="*/ 5133337 w 7431098"/>
              <a:gd name="connsiteY6" fmla="*/ 0 h 2232401"/>
              <a:gd name="connsiteX7" fmla="*/ 6669275 w 7431098"/>
              <a:gd name="connsiteY7" fmla="*/ 0 h 2232401"/>
              <a:gd name="connsiteX8" fmla="*/ 7431098 w 7431098"/>
              <a:gd name="connsiteY8" fmla="*/ 372074 h 2232401"/>
              <a:gd name="connsiteX9" fmla="*/ 7431098 w 7431098"/>
              <a:gd name="connsiteY9" fmla="*/ 897923 h 2232401"/>
              <a:gd name="connsiteX10" fmla="*/ 7431098 w 7431098"/>
              <a:gd name="connsiteY10" fmla="*/ 1423773 h 2232401"/>
              <a:gd name="connsiteX11" fmla="*/ 7431098 w 7431098"/>
              <a:gd name="connsiteY11" fmla="*/ 1860327 h 2232401"/>
              <a:gd name="connsiteX12" fmla="*/ 6669275 w 7431098"/>
              <a:gd name="connsiteY12" fmla="*/ 2232401 h 2232401"/>
              <a:gd name="connsiteX13" fmla="*/ 5487785 w 7431098"/>
              <a:gd name="connsiteY13" fmla="*/ 2232401 h 2232401"/>
              <a:gd name="connsiteX14" fmla="*/ 4306294 w 7431098"/>
              <a:gd name="connsiteY14" fmla="*/ 2232401 h 2232401"/>
              <a:gd name="connsiteX15" fmla="*/ 3302027 w 7431098"/>
              <a:gd name="connsiteY15" fmla="*/ 2232401 h 2232401"/>
              <a:gd name="connsiteX16" fmla="*/ 2002387 w 7431098"/>
              <a:gd name="connsiteY16" fmla="*/ 2232401 h 2232401"/>
              <a:gd name="connsiteX17" fmla="*/ 761822 w 7431098"/>
              <a:gd name="connsiteY17" fmla="*/ 2232401 h 2232401"/>
              <a:gd name="connsiteX18" fmla="*/ 0 w 7431098"/>
              <a:gd name="connsiteY18" fmla="*/ 1860327 h 2232401"/>
              <a:gd name="connsiteX19" fmla="*/ 0 w 7431098"/>
              <a:gd name="connsiteY19" fmla="*/ 1364243 h 2232401"/>
              <a:gd name="connsiteX20" fmla="*/ 0 w 7431098"/>
              <a:gd name="connsiteY20" fmla="*/ 853276 h 2232401"/>
              <a:gd name="connsiteX21" fmla="*/ 0 w 7431098"/>
              <a:gd name="connsiteY21" fmla="*/ 372074 h 2232401"/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943312 w 7431098"/>
              <a:gd name="connsiteY2" fmla="*/ 0 h 2232401"/>
              <a:gd name="connsiteX3" fmla="*/ 2947580 w 7431098"/>
              <a:gd name="connsiteY3" fmla="*/ 0 h 2232401"/>
              <a:gd name="connsiteX4" fmla="*/ 4188145 w 7431098"/>
              <a:gd name="connsiteY4" fmla="*/ 0 h 2232401"/>
              <a:gd name="connsiteX5" fmla="*/ 5428710 w 7431098"/>
              <a:gd name="connsiteY5" fmla="*/ 0 h 2232401"/>
              <a:gd name="connsiteX6" fmla="*/ 6669275 w 7431098"/>
              <a:gd name="connsiteY6" fmla="*/ 0 h 2232401"/>
              <a:gd name="connsiteX7" fmla="*/ 7431098 w 7431098"/>
              <a:gd name="connsiteY7" fmla="*/ 372074 h 2232401"/>
              <a:gd name="connsiteX8" fmla="*/ 7431098 w 7431098"/>
              <a:gd name="connsiteY8" fmla="*/ 868158 h 2232401"/>
              <a:gd name="connsiteX9" fmla="*/ 7431098 w 7431098"/>
              <a:gd name="connsiteY9" fmla="*/ 1334478 h 2232401"/>
              <a:gd name="connsiteX10" fmla="*/ 7431098 w 7431098"/>
              <a:gd name="connsiteY10" fmla="*/ 1860327 h 2232401"/>
              <a:gd name="connsiteX11" fmla="*/ 6669275 w 7431098"/>
              <a:gd name="connsiteY11" fmla="*/ 2232401 h 2232401"/>
              <a:gd name="connsiteX12" fmla="*/ 5665008 w 7431098"/>
              <a:gd name="connsiteY12" fmla="*/ 2232401 h 2232401"/>
              <a:gd name="connsiteX13" fmla="*/ 4542592 w 7431098"/>
              <a:gd name="connsiteY13" fmla="*/ 2232401 h 2232401"/>
              <a:gd name="connsiteX14" fmla="*/ 3538325 w 7431098"/>
              <a:gd name="connsiteY14" fmla="*/ 2232401 h 2232401"/>
              <a:gd name="connsiteX15" fmla="*/ 2415909 w 7431098"/>
              <a:gd name="connsiteY15" fmla="*/ 2232401 h 2232401"/>
              <a:gd name="connsiteX16" fmla="*/ 761822 w 7431098"/>
              <a:gd name="connsiteY16" fmla="*/ 2232401 h 2232401"/>
              <a:gd name="connsiteX17" fmla="*/ 0 w 7431098"/>
              <a:gd name="connsiteY17" fmla="*/ 1860327 h 2232401"/>
              <a:gd name="connsiteX18" fmla="*/ 0 w 7431098"/>
              <a:gd name="connsiteY18" fmla="*/ 1394008 h 2232401"/>
              <a:gd name="connsiteX19" fmla="*/ 0 w 7431098"/>
              <a:gd name="connsiteY19" fmla="*/ 942571 h 2232401"/>
              <a:gd name="connsiteX20" fmla="*/ 0 w 7431098"/>
              <a:gd name="connsiteY20" fmla="*/ 372074 h 22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31098" h="2232401" fill="none" extrusionOk="0">
                <a:moveTo>
                  <a:pt x="0" y="372074"/>
                </a:moveTo>
                <a:cubicBezTo>
                  <a:pt x="-112687" y="192610"/>
                  <a:pt x="281891" y="28899"/>
                  <a:pt x="761822" y="0"/>
                </a:cubicBezTo>
                <a:cubicBezTo>
                  <a:pt x="1018790" y="-39586"/>
                  <a:pt x="1153765" y="63582"/>
                  <a:pt x="1300582" y="0"/>
                </a:cubicBezTo>
                <a:cubicBezTo>
                  <a:pt x="1447399" y="-63582"/>
                  <a:pt x="1738550" y="9079"/>
                  <a:pt x="1884238" y="0"/>
                </a:cubicBezTo>
                <a:cubicBezTo>
                  <a:pt x="2169952" y="17511"/>
                  <a:pt x="2753339" y="55527"/>
                  <a:pt x="2947580" y="0"/>
                </a:cubicBezTo>
                <a:cubicBezTo>
                  <a:pt x="3173052" y="-28047"/>
                  <a:pt x="3730851" y="55161"/>
                  <a:pt x="4069996" y="0"/>
                </a:cubicBezTo>
                <a:cubicBezTo>
                  <a:pt x="4403905" y="-6568"/>
                  <a:pt x="4630149" y="10227"/>
                  <a:pt x="5133337" y="0"/>
                </a:cubicBezTo>
                <a:cubicBezTo>
                  <a:pt x="5570084" y="31200"/>
                  <a:pt x="6073722" y="22382"/>
                  <a:pt x="6669275" y="0"/>
                </a:cubicBezTo>
                <a:cubicBezTo>
                  <a:pt x="7161860" y="-21389"/>
                  <a:pt x="7408033" y="205781"/>
                  <a:pt x="7431098" y="372074"/>
                </a:cubicBezTo>
                <a:cubicBezTo>
                  <a:pt x="7552240" y="493710"/>
                  <a:pt x="7292616" y="722075"/>
                  <a:pt x="7431098" y="897923"/>
                </a:cubicBezTo>
                <a:cubicBezTo>
                  <a:pt x="7565940" y="1058685"/>
                  <a:pt x="7431857" y="1197190"/>
                  <a:pt x="7431098" y="1423773"/>
                </a:cubicBezTo>
                <a:cubicBezTo>
                  <a:pt x="7430445" y="1615510"/>
                  <a:pt x="7367840" y="1730071"/>
                  <a:pt x="7431098" y="1860327"/>
                </a:cubicBezTo>
                <a:cubicBezTo>
                  <a:pt x="7287473" y="2117199"/>
                  <a:pt x="6997113" y="2267116"/>
                  <a:pt x="6669275" y="2232401"/>
                </a:cubicBezTo>
                <a:cubicBezTo>
                  <a:pt x="6313657" y="2244150"/>
                  <a:pt x="6085913" y="2170696"/>
                  <a:pt x="5487785" y="2232401"/>
                </a:cubicBezTo>
                <a:cubicBezTo>
                  <a:pt x="4923692" y="2323666"/>
                  <a:pt x="4887680" y="2222356"/>
                  <a:pt x="4306294" y="2232401"/>
                </a:cubicBezTo>
                <a:cubicBezTo>
                  <a:pt x="3725409" y="2252430"/>
                  <a:pt x="3655463" y="2207992"/>
                  <a:pt x="3302027" y="2232401"/>
                </a:cubicBezTo>
                <a:cubicBezTo>
                  <a:pt x="2951362" y="2276045"/>
                  <a:pt x="2423862" y="2160799"/>
                  <a:pt x="2002387" y="2232401"/>
                </a:cubicBezTo>
                <a:cubicBezTo>
                  <a:pt x="1525433" y="2239858"/>
                  <a:pt x="1223038" y="2238848"/>
                  <a:pt x="761822" y="2232401"/>
                </a:cubicBezTo>
                <a:cubicBezTo>
                  <a:pt x="233904" y="2159441"/>
                  <a:pt x="-27633" y="2073564"/>
                  <a:pt x="0" y="1860327"/>
                </a:cubicBezTo>
                <a:cubicBezTo>
                  <a:pt x="-69418" y="1679780"/>
                  <a:pt x="14375" y="1561956"/>
                  <a:pt x="0" y="1364243"/>
                </a:cubicBezTo>
                <a:cubicBezTo>
                  <a:pt x="-60736" y="1179503"/>
                  <a:pt x="81511" y="1086867"/>
                  <a:pt x="0" y="853276"/>
                </a:cubicBezTo>
                <a:cubicBezTo>
                  <a:pt x="-64810" y="617794"/>
                  <a:pt x="102225" y="487147"/>
                  <a:pt x="0" y="372074"/>
                </a:cubicBezTo>
                <a:close/>
              </a:path>
              <a:path w="7431098" h="2232401" stroke="0" extrusionOk="0">
                <a:moveTo>
                  <a:pt x="0" y="372074"/>
                </a:moveTo>
                <a:cubicBezTo>
                  <a:pt x="41810" y="161058"/>
                  <a:pt x="406017" y="27627"/>
                  <a:pt x="761822" y="0"/>
                </a:cubicBezTo>
                <a:cubicBezTo>
                  <a:pt x="1289692" y="-6060"/>
                  <a:pt x="1711929" y="-39844"/>
                  <a:pt x="1943312" y="0"/>
                </a:cubicBezTo>
                <a:cubicBezTo>
                  <a:pt x="2182004" y="54819"/>
                  <a:pt x="2722913" y="7189"/>
                  <a:pt x="2947580" y="0"/>
                </a:cubicBezTo>
                <a:cubicBezTo>
                  <a:pt x="3220802" y="-23712"/>
                  <a:pt x="3798958" y="160025"/>
                  <a:pt x="4188145" y="0"/>
                </a:cubicBezTo>
                <a:cubicBezTo>
                  <a:pt x="4736976" y="-38696"/>
                  <a:pt x="4956972" y="-7802"/>
                  <a:pt x="5428710" y="0"/>
                </a:cubicBezTo>
                <a:cubicBezTo>
                  <a:pt x="5961583" y="-34561"/>
                  <a:pt x="6355264" y="65340"/>
                  <a:pt x="6669275" y="0"/>
                </a:cubicBezTo>
                <a:cubicBezTo>
                  <a:pt x="7119788" y="-63381"/>
                  <a:pt x="7486093" y="115941"/>
                  <a:pt x="7431098" y="372074"/>
                </a:cubicBezTo>
                <a:cubicBezTo>
                  <a:pt x="7470402" y="590758"/>
                  <a:pt x="7417513" y="633266"/>
                  <a:pt x="7431098" y="868158"/>
                </a:cubicBezTo>
                <a:cubicBezTo>
                  <a:pt x="7432710" y="1068237"/>
                  <a:pt x="7360242" y="1213352"/>
                  <a:pt x="7431098" y="1334478"/>
                </a:cubicBezTo>
                <a:cubicBezTo>
                  <a:pt x="7493560" y="1471384"/>
                  <a:pt x="7351690" y="1656167"/>
                  <a:pt x="7431098" y="1860327"/>
                </a:cubicBezTo>
                <a:cubicBezTo>
                  <a:pt x="7404061" y="2083764"/>
                  <a:pt x="7153280" y="2210100"/>
                  <a:pt x="6669275" y="2232401"/>
                </a:cubicBezTo>
                <a:cubicBezTo>
                  <a:pt x="6190512" y="2225984"/>
                  <a:pt x="6032803" y="2174360"/>
                  <a:pt x="5665008" y="2232401"/>
                </a:cubicBezTo>
                <a:cubicBezTo>
                  <a:pt x="5276642" y="2242654"/>
                  <a:pt x="4805349" y="2174547"/>
                  <a:pt x="4542592" y="2232401"/>
                </a:cubicBezTo>
                <a:cubicBezTo>
                  <a:pt x="4230360" y="2310695"/>
                  <a:pt x="3727670" y="2224426"/>
                  <a:pt x="3538325" y="2232401"/>
                </a:cubicBezTo>
                <a:cubicBezTo>
                  <a:pt x="3305039" y="2256908"/>
                  <a:pt x="2952745" y="2150257"/>
                  <a:pt x="2415909" y="2232401"/>
                </a:cubicBezTo>
                <a:cubicBezTo>
                  <a:pt x="1870615" y="2271118"/>
                  <a:pt x="1427599" y="2178360"/>
                  <a:pt x="761822" y="2232401"/>
                </a:cubicBezTo>
                <a:cubicBezTo>
                  <a:pt x="327599" y="2273155"/>
                  <a:pt x="29429" y="2080688"/>
                  <a:pt x="0" y="1860327"/>
                </a:cubicBezTo>
                <a:cubicBezTo>
                  <a:pt x="-49098" y="1709052"/>
                  <a:pt x="1853" y="1546424"/>
                  <a:pt x="0" y="1394008"/>
                </a:cubicBezTo>
                <a:cubicBezTo>
                  <a:pt x="5602" y="1221413"/>
                  <a:pt x="97523" y="1078429"/>
                  <a:pt x="0" y="942571"/>
                </a:cubicBezTo>
                <a:cubicBezTo>
                  <a:pt x="-96275" y="856270"/>
                  <a:pt x="1411" y="468669"/>
                  <a:pt x="0" y="372074"/>
                </a:cubicBezTo>
                <a:close/>
              </a:path>
              <a:path w="7431098" h="2232401" fill="none" stroke="0" extrusionOk="0">
                <a:moveTo>
                  <a:pt x="0" y="372074"/>
                </a:moveTo>
                <a:cubicBezTo>
                  <a:pt x="-86272" y="271423"/>
                  <a:pt x="419795" y="-40883"/>
                  <a:pt x="761822" y="0"/>
                </a:cubicBezTo>
                <a:cubicBezTo>
                  <a:pt x="1024044" y="-4210"/>
                  <a:pt x="1181850" y="55839"/>
                  <a:pt x="1323030" y="0"/>
                </a:cubicBezTo>
                <a:cubicBezTo>
                  <a:pt x="1464210" y="-55839"/>
                  <a:pt x="1658171" y="43791"/>
                  <a:pt x="1884238" y="0"/>
                </a:cubicBezTo>
                <a:cubicBezTo>
                  <a:pt x="2111639" y="-7282"/>
                  <a:pt x="2751666" y="48108"/>
                  <a:pt x="2947580" y="0"/>
                </a:cubicBezTo>
                <a:cubicBezTo>
                  <a:pt x="3144631" y="-64354"/>
                  <a:pt x="3687314" y="131647"/>
                  <a:pt x="4069996" y="0"/>
                </a:cubicBezTo>
                <a:cubicBezTo>
                  <a:pt x="4441352" y="-17762"/>
                  <a:pt x="4599941" y="86947"/>
                  <a:pt x="5133337" y="0"/>
                </a:cubicBezTo>
                <a:cubicBezTo>
                  <a:pt x="5640748" y="-62849"/>
                  <a:pt x="6102675" y="131561"/>
                  <a:pt x="6669275" y="0"/>
                </a:cubicBezTo>
                <a:cubicBezTo>
                  <a:pt x="7161321" y="-19586"/>
                  <a:pt x="7381178" y="163601"/>
                  <a:pt x="7431098" y="372074"/>
                </a:cubicBezTo>
                <a:cubicBezTo>
                  <a:pt x="7531339" y="470276"/>
                  <a:pt x="7326292" y="728257"/>
                  <a:pt x="7431098" y="897923"/>
                </a:cubicBezTo>
                <a:cubicBezTo>
                  <a:pt x="7501458" y="1039279"/>
                  <a:pt x="7455075" y="1195876"/>
                  <a:pt x="7431098" y="1423773"/>
                </a:cubicBezTo>
                <a:cubicBezTo>
                  <a:pt x="7436175" y="1651558"/>
                  <a:pt x="7393977" y="1727621"/>
                  <a:pt x="7431098" y="1860327"/>
                </a:cubicBezTo>
                <a:cubicBezTo>
                  <a:pt x="7369256" y="2028928"/>
                  <a:pt x="7015246" y="2169736"/>
                  <a:pt x="6669275" y="2232401"/>
                </a:cubicBezTo>
                <a:cubicBezTo>
                  <a:pt x="6295466" y="2234237"/>
                  <a:pt x="6006985" y="2117943"/>
                  <a:pt x="5487785" y="2232401"/>
                </a:cubicBezTo>
                <a:cubicBezTo>
                  <a:pt x="4932211" y="2314261"/>
                  <a:pt x="4883732" y="2235581"/>
                  <a:pt x="4306294" y="2232401"/>
                </a:cubicBezTo>
                <a:cubicBezTo>
                  <a:pt x="3742713" y="2256592"/>
                  <a:pt x="3637881" y="2201309"/>
                  <a:pt x="3302027" y="2232401"/>
                </a:cubicBezTo>
                <a:cubicBezTo>
                  <a:pt x="2912067" y="2281106"/>
                  <a:pt x="2392710" y="2179181"/>
                  <a:pt x="2002387" y="2232401"/>
                </a:cubicBezTo>
                <a:cubicBezTo>
                  <a:pt x="1641189" y="2292309"/>
                  <a:pt x="1198235" y="2107875"/>
                  <a:pt x="761822" y="2232401"/>
                </a:cubicBezTo>
                <a:cubicBezTo>
                  <a:pt x="278315" y="2199618"/>
                  <a:pt x="-470" y="2071773"/>
                  <a:pt x="0" y="1860327"/>
                </a:cubicBezTo>
                <a:cubicBezTo>
                  <a:pt x="-142775" y="1709041"/>
                  <a:pt x="40412" y="1567189"/>
                  <a:pt x="0" y="1364243"/>
                </a:cubicBezTo>
                <a:cubicBezTo>
                  <a:pt x="-24990" y="1165900"/>
                  <a:pt x="80195" y="1093349"/>
                  <a:pt x="0" y="853276"/>
                </a:cubicBezTo>
                <a:cubicBezTo>
                  <a:pt x="-20652" y="642221"/>
                  <a:pt x="114925" y="516231"/>
                  <a:pt x="0" y="37207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2322411588">
                  <a:custGeom>
                    <a:avLst/>
                    <a:gdLst>
                      <a:gd name="connsiteX0" fmla="*/ 0 w 3629348"/>
                      <a:gd name="connsiteY0" fmla="*/ 372074 h 2232401"/>
                      <a:gd name="connsiteX1" fmla="*/ 372074 w 3629348"/>
                      <a:gd name="connsiteY1" fmla="*/ 0 h 2232401"/>
                      <a:gd name="connsiteX2" fmla="*/ 920262 w 3629348"/>
                      <a:gd name="connsiteY2" fmla="*/ 0 h 2232401"/>
                      <a:gd name="connsiteX3" fmla="*/ 1439598 w 3629348"/>
                      <a:gd name="connsiteY3" fmla="*/ 0 h 2232401"/>
                      <a:gd name="connsiteX4" fmla="*/ 1987786 w 3629348"/>
                      <a:gd name="connsiteY4" fmla="*/ 0 h 2232401"/>
                      <a:gd name="connsiteX5" fmla="*/ 2507122 w 3629348"/>
                      <a:gd name="connsiteY5" fmla="*/ 0 h 2232401"/>
                      <a:gd name="connsiteX6" fmla="*/ 3257274 w 3629348"/>
                      <a:gd name="connsiteY6" fmla="*/ 0 h 2232401"/>
                      <a:gd name="connsiteX7" fmla="*/ 3629348 w 3629348"/>
                      <a:gd name="connsiteY7" fmla="*/ 372074 h 2232401"/>
                      <a:gd name="connsiteX8" fmla="*/ 3629348 w 3629348"/>
                      <a:gd name="connsiteY8" fmla="*/ 897923 h 2232401"/>
                      <a:gd name="connsiteX9" fmla="*/ 3629348 w 3629348"/>
                      <a:gd name="connsiteY9" fmla="*/ 1423773 h 2232401"/>
                      <a:gd name="connsiteX10" fmla="*/ 3629348 w 3629348"/>
                      <a:gd name="connsiteY10" fmla="*/ 1860327 h 2232401"/>
                      <a:gd name="connsiteX11" fmla="*/ 3257274 w 3629348"/>
                      <a:gd name="connsiteY11" fmla="*/ 2232401 h 2232401"/>
                      <a:gd name="connsiteX12" fmla="*/ 2680234 w 3629348"/>
                      <a:gd name="connsiteY12" fmla="*/ 2232401 h 2232401"/>
                      <a:gd name="connsiteX13" fmla="*/ 2103194 w 3629348"/>
                      <a:gd name="connsiteY13" fmla="*/ 2232401 h 2232401"/>
                      <a:gd name="connsiteX14" fmla="*/ 1612710 w 3629348"/>
                      <a:gd name="connsiteY14" fmla="*/ 2232401 h 2232401"/>
                      <a:gd name="connsiteX15" fmla="*/ 977966 w 3629348"/>
                      <a:gd name="connsiteY15" fmla="*/ 2232401 h 2232401"/>
                      <a:gd name="connsiteX16" fmla="*/ 372074 w 3629348"/>
                      <a:gd name="connsiteY16" fmla="*/ 2232401 h 2232401"/>
                      <a:gd name="connsiteX17" fmla="*/ 0 w 3629348"/>
                      <a:gd name="connsiteY17" fmla="*/ 1860327 h 2232401"/>
                      <a:gd name="connsiteX18" fmla="*/ 0 w 3629348"/>
                      <a:gd name="connsiteY18" fmla="*/ 1364243 h 2232401"/>
                      <a:gd name="connsiteX19" fmla="*/ 0 w 3629348"/>
                      <a:gd name="connsiteY19" fmla="*/ 853276 h 2232401"/>
                      <a:gd name="connsiteX20" fmla="*/ 0 w 3629348"/>
                      <a:gd name="connsiteY20" fmla="*/ 372074 h 223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629348" h="2232401" fill="none" extrusionOk="0">
                        <a:moveTo>
                          <a:pt x="0" y="372074"/>
                        </a:moveTo>
                        <a:cubicBezTo>
                          <a:pt x="-40071" y="184095"/>
                          <a:pt x="161272" y="12011"/>
                          <a:pt x="372074" y="0"/>
                        </a:cubicBezTo>
                        <a:cubicBezTo>
                          <a:pt x="611988" y="-3133"/>
                          <a:pt x="808181" y="898"/>
                          <a:pt x="920262" y="0"/>
                        </a:cubicBezTo>
                        <a:cubicBezTo>
                          <a:pt x="1032343" y="-898"/>
                          <a:pt x="1324563" y="55278"/>
                          <a:pt x="1439598" y="0"/>
                        </a:cubicBezTo>
                        <a:cubicBezTo>
                          <a:pt x="1554633" y="-55278"/>
                          <a:pt x="1812565" y="53649"/>
                          <a:pt x="1987786" y="0"/>
                        </a:cubicBezTo>
                        <a:cubicBezTo>
                          <a:pt x="2163007" y="-53649"/>
                          <a:pt x="2247870" y="62126"/>
                          <a:pt x="2507122" y="0"/>
                        </a:cubicBezTo>
                        <a:cubicBezTo>
                          <a:pt x="2766374" y="-62126"/>
                          <a:pt x="2978721" y="31177"/>
                          <a:pt x="3257274" y="0"/>
                        </a:cubicBezTo>
                        <a:cubicBezTo>
                          <a:pt x="3508345" y="2097"/>
                          <a:pt x="3625630" y="171871"/>
                          <a:pt x="3629348" y="372074"/>
                        </a:cubicBezTo>
                        <a:cubicBezTo>
                          <a:pt x="3682511" y="478285"/>
                          <a:pt x="3576627" y="738383"/>
                          <a:pt x="3629348" y="897923"/>
                        </a:cubicBezTo>
                        <a:cubicBezTo>
                          <a:pt x="3682069" y="1057463"/>
                          <a:pt x="3626432" y="1208601"/>
                          <a:pt x="3629348" y="1423773"/>
                        </a:cubicBezTo>
                        <a:cubicBezTo>
                          <a:pt x="3632264" y="1638945"/>
                          <a:pt x="3599909" y="1731974"/>
                          <a:pt x="3629348" y="1860327"/>
                        </a:cubicBezTo>
                        <a:cubicBezTo>
                          <a:pt x="3592628" y="2102246"/>
                          <a:pt x="3422521" y="2218364"/>
                          <a:pt x="3257274" y="2232401"/>
                        </a:cubicBezTo>
                        <a:cubicBezTo>
                          <a:pt x="3070590" y="2239636"/>
                          <a:pt x="2951346" y="2167205"/>
                          <a:pt x="2680234" y="2232401"/>
                        </a:cubicBezTo>
                        <a:cubicBezTo>
                          <a:pt x="2409122" y="2297597"/>
                          <a:pt x="2387828" y="2210428"/>
                          <a:pt x="2103194" y="2232401"/>
                        </a:cubicBezTo>
                        <a:cubicBezTo>
                          <a:pt x="1818560" y="2254374"/>
                          <a:pt x="1783739" y="2210900"/>
                          <a:pt x="1612710" y="2232401"/>
                        </a:cubicBezTo>
                        <a:cubicBezTo>
                          <a:pt x="1441681" y="2253902"/>
                          <a:pt x="1190766" y="2189205"/>
                          <a:pt x="977966" y="2232401"/>
                        </a:cubicBezTo>
                        <a:cubicBezTo>
                          <a:pt x="765166" y="2275597"/>
                          <a:pt x="572344" y="2215403"/>
                          <a:pt x="372074" y="2232401"/>
                        </a:cubicBezTo>
                        <a:cubicBezTo>
                          <a:pt x="119726" y="2195583"/>
                          <a:pt x="5448" y="2071063"/>
                          <a:pt x="0" y="1860327"/>
                        </a:cubicBezTo>
                        <a:cubicBezTo>
                          <a:pt x="-55270" y="1696102"/>
                          <a:pt x="20821" y="1562172"/>
                          <a:pt x="0" y="1364243"/>
                        </a:cubicBezTo>
                        <a:cubicBezTo>
                          <a:pt x="-20821" y="1166314"/>
                          <a:pt x="27812" y="1097468"/>
                          <a:pt x="0" y="853276"/>
                        </a:cubicBezTo>
                        <a:cubicBezTo>
                          <a:pt x="-27812" y="609084"/>
                          <a:pt x="52989" y="516973"/>
                          <a:pt x="0" y="372074"/>
                        </a:cubicBezTo>
                        <a:close/>
                      </a:path>
                      <a:path w="3629348" h="2232401" stroke="0" extrusionOk="0">
                        <a:moveTo>
                          <a:pt x="0" y="372074"/>
                        </a:moveTo>
                        <a:cubicBezTo>
                          <a:pt x="-288" y="172533"/>
                          <a:pt x="192543" y="-15327"/>
                          <a:pt x="372074" y="0"/>
                        </a:cubicBezTo>
                        <a:cubicBezTo>
                          <a:pt x="650659" y="-35732"/>
                          <a:pt x="824110" y="6453"/>
                          <a:pt x="949114" y="0"/>
                        </a:cubicBezTo>
                        <a:cubicBezTo>
                          <a:pt x="1074118" y="-6453"/>
                          <a:pt x="1297245" y="8055"/>
                          <a:pt x="1439598" y="0"/>
                        </a:cubicBezTo>
                        <a:cubicBezTo>
                          <a:pt x="1581951" y="-8055"/>
                          <a:pt x="1809423" y="69765"/>
                          <a:pt x="2045490" y="0"/>
                        </a:cubicBezTo>
                        <a:cubicBezTo>
                          <a:pt x="2281557" y="-69765"/>
                          <a:pt x="2394296" y="40541"/>
                          <a:pt x="2651382" y="0"/>
                        </a:cubicBezTo>
                        <a:cubicBezTo>
                          <a:pt x="2908468" y="-40541"/>
                          <a:pt x="3118343" y="61683"/>
                          <a:pt x="3257274" y="0"/>
                        </a:cubicBezTo>
                        <a:cubicBezTo>
                          <a:pt x="3472236" y="-29047"/>
                          <a:pt x="3633156" y="156766"/>
                          <a:pt x="3629348" y="372074"/>
                        </a:cubicBezTo>
                        <a:cubicBezTo>
                          <a:pt x="3645203" y="579690"/>
                          <a:pt x="3620000" y="641293"/>
                          <a:pt x="3629348" y="868158"/>
                        </a:cubicBezTo>
                        <a:cubicBezTo>
                          <a:pt x="3638696" y="1095023"/>
                          <a:pt x="3604767" y="1191320"/>
                          <a:pt x="3629348" y="1334478"/>
                        </a:cubicBezTo>
                        <a:cubicBezTo>
                          <a:pt x="3653929" y="1477636"/>
                          <a:pt x="3601451" y="1635946"/>
                          <a:pt x="3629348" y="1860327"/>
                        </a:cubicBezTo>
                        <a:cubicBezTo>
                          <a:pt x="3605199" y="2054135"/>
                          <a:pt x="3501633" y="2215886"/>
                          <a:pt x="3257274" y="2232401"/>
                        </a:cubicBezTo>
                        <a:cubicBezTo>
                          <a:pt x="3013230" y="2234437"/>
                          <a:pt x="2946790" y="2215314"/>
                          <a:pt x="2766790" y="2232401"/>
                        </a:cubicBezTo>
                        <a:cubicBezTo>
                          <a:pt x="2586790" y="2249488"/>
                          <a:pt x="2340466" y="2184719"/>
                          <a:pt x="2218602" y="2232401"/>
                        </a:cubicBezTo>
                        <a:cubicBezTo>
                          <a:pt x="2096738" y="2280083"/>
                          <a:pt x="1854609" y="2214816"/>
                          <a:pt x="1728118" y="2232401"/>
                        </a:cubicBezTo>
                        <a:cubicBezTo>
                          <a:pt x="1601627" y="2249986"/>
                          <a:pt x="1430999" y="2194558"/>
                          <a:pt x="1179930" y="2232401"/>
                        </a:cubicBezTo>
                        <a:cubicBezTo>
                          <a:pt x="928861" y="2270244"/>
                          <a:pt x="686432" y="2181420"/>
                          <a:pt x="372074" y="2232401"/>
                        </a:cubicBezTo>
                        <a:cubicBezTo>
                          <a:pt x="168844" y="2257250"/>
                          <a:pt x="6200" y="2076561"/>
                          <a:pt x="0" y="1860327"/>
                        </a:cubicBezTo>
                        <a:cubicBezTo>
                          <a:pt x="-24426" y="1704801"/>
                          <a:pt x="257" y="1550156"/>
                          <a:pt x="0" y="1394008"/>
                        </a:cubicBezTo>
                        <a:cubicBezTo>
                          <a:pt x="-257" y="1237860"/>
                          <a:pt x="45343" y="1055744"/>
                          <a:pt x="0" y="942571"/>
                        </a:cubicBezTo>
                        <a:cubicBezTo>
                          <a:pt x="-45343" y="829398"/>
                          <a:pt x="8309" y="493408"/>
                          <a:pt x="0" y="3720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8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0 Cách sắp xếp sách vở trên bàn học giúp con thông minh và sáng dạ">
            <a:extLst>
              <a:ext uri="{FF2B5EF4-FFF2-40B4-BE49-F238E27FC236}">
                <a16:creationId xmlns="" xmlns:a16="http://schemas.microsoft.com/office/drawing/2014/main" id="{D8C7A18D-2BB7-A31A-B0BD-6EE33B982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r="1" b="22461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thơ: Cất đồ chơi">
            <a:extLst>
              <a:ext uri="{FF2B5EF4-FFF2-40B4-BE49-F238E27FC236}">
                <a16:creationId xmlns="" xmlns:a16="http://schemas.microsoft.com/office/drawing/2014/main" id="{12F0DFE8-87A3-110D-E8B2-0AE728F1A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r="12390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trẻ cách gấp chăn mền - Trường Từng Bước Nhỏ">
            <a:extLst>
              <a:ext uri="{FF2B5EF4-FFF2-40B4-BE49-F238E27FC236}">
                <a16:creationId xmlns="" xmlns:a16="http://schemas.microsoft.com/office/drawing/2014/main" id="{B44BEFA0-D669-04A0-768B-D0BEFADA5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r="2" b="5609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NĂNG GẤP QUẦN ÁO - Mầm non 3-2">
            <a:extLst>
              <a:ext uri="{FF2B5EF4-FFF2-40B4-BE49-F238E27FC236}">
                <a16:creationId xmlns="" xmlns:a16="http://schemas.microsoft.com/office/drawing/2014/main" id="{B3DB0825-5A2E-12D3-881C-1A678D35D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59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2 Child Development Tricks That Parents Will Be Thankful For / Bright Side">
            <a:extLst>
              <a:ext uri="{FF2B5EF4-FFF2-40B4-BE49-F238E27FC236}">
                <a16:creationId xmlns="" xmlns:a16="http://schemas.microsoft.com/office/drawing/2014/main" id="{60C77405-8AD5-E168-FF27-097984AFB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7932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8F0997-5172-E284-89AD-C5189DFE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78" y="1697317"/>
            <a:ext cx="4566555" cy="44755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3A22BDB-C155-8BC1-8036-DD29B70C04A2}"/>
              </a:ext>
            </a:extLst>
          </p:cNvPr>
          <p:cNvSpPr txBox="1">
            <a:spLocks/>
          </p:cNvSpPr>
          <p:nvPr/>
        </p:nvSpPr>
        <p:spPr>
          <a:xfrm>
            <a:off x="838200" y="61804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Củng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cố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bài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học</a:t>
            </a:r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  <a:cs typeface="Lato bold" panose="020F08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7D5C7E-5D58-91FC-445C-92CF70441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31" y="2219326"/>
            <a:ext cx="5700438" cy="29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7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="" xmlns:a16="http://schemas.microsoft.com/office/drawing/2014/main" id="{5CA2F415-D31D-ADCE-9D6E-E0CCCCABDFC1}"/>
              </a:ext>
            </a:extLst>
          </p:cNvPr>
          <p:cNvSpPr/>
          <p:nvPr/>
        </p:nvSpPr>
        <p:spPr>
          <a:xfrm>
            <a:off x="3193635" y="1414551"/>
            <a:ext cx="6407565" cy="3003939"/>
          </a:xfrm>
          <a:custGeom>
            <a:avLst/>
            <a:gdLst>
              <a:gd name="connsiteX0" fmla="*/ 0 w 6407565"/>
              <a:gd name="connsiteY0" fmla="*/ 500667 h 3003939"/>
              <a:gd name="connsiteX1" fmla="*/ 500667 w 6407565"/>
              <a:gd name="connsiteY1" fmla="*/ 0 h 3003939"/>
              <a:gd name="connsiteX2" fmla="*/ 1230508 w 6407565"/>
              <a:gd name="connsiteY2" fmla="*/ 0 h 3003939"/>
              <a:gd name="connsiteX3" fmla="*/ 1960349 w 6407565"/>
              <a:gd name="connsiteY3" fmla="*/ 0 h 3003939"/>
              <a:gd name="connsiteX4" fmla="*/ 2744253 w 6407565"/>
              <a:gd name="connsiteY4" fmla="*/ 0 h 3003939"/>
              <a:gd name="connsiteX5" fmla="*/ 3257845 w 6407565"/>
              <a:gd name="connsiteY5" fmla="*/ 0 h 3003939"/>
              <a:gd name="connsiteX6" fmla="*/ 3879561 w 6407565"/>
              <a:gd name="connsiteY6" fmla="*/ 0 h 3003939"/>
              <a:gd name="connsiteX7" fmla="*/ 4555340 w 6407565"/>
              <a:gd name="connsiteY7" fmla="*/ 0 h 3003939"/>
              <a:gd name="connsiteX8" fmla="*/ 5285181 w 6407565"/>
              <a:gd name="connsiteY8" fmla="*/ 0 h 3003939"/>
              <a:gd name="connsiteX9" fmla="*/ 5906898 w 6407565"/>
              <a:gd name="connsiteY9" fmla="*/ 0 h 3003939"/>
              <a:gd name="connsiteX10" fmla="*/ 6407565 w 6407565"/>
              <a:gd name="connsiteY10" fmla="*/ 500667 h 3003939"/>
              <a:gd name="connsiteX11" fmla="*/ 6407565 w 6407565"/>
              <a:gd name="connsiteY11" fmla="*/ 1208254 h 3003939"/>
              <a:gd name="connsiteX12" fmla="*/ 6407565 w 6407565"/>
              <a:gd name="connsiteY12" fmla="*/ 1855763 h 3003939"/>
              <a:gd name="connsiteX13" fmla="*/ 6407565 w 6407565"/>
              <a:gd name="connsiteY13" fmla="*/ 2503272 h 3003939"/>
              <a:gd name="connsiteX14" fmla="*/ 5906898 w 6407565"/>
              <a:gd name="connsiteY14" fmla="*/ 3003939 h 3003939"/>
              <a:gd name="connsiteX15" fmla="*/ 5393306 w 6407565"/>
              <a:gd name="connsiteY15" fmla="*/ 3003939 h 3003939"/>
              <a:gd name="connsiteX16" fmla="*/ 4663465 w 6407565"/>
              <a:gd name="connsiteY16" fmla="*/ 3003939 h 3003939"/>
              <a:gd name="connsiteX17" fmla="*/ 3879561 w 6407565"/>
              <a:gd name="connsiteY17" fmla="*/ 3003939 h 3003939"/>
              <a:gd name="connsiteX18" fmla="*/ 3311907 w 6407565"/>
              <a:gd name="connsiteY18" fmla="*/ 3003939 h 3003939"/>
              <a:gd name="connsiteX19" fmla="*/ 2582066 w 6407565"/>
              <a:gd name="connsiteY19" fmla="*/ 3003939 h 3003939"/>
              <a:gd name="connsiteX20" fmla="*/ 1906287 w 6407565"/>
              <a:gd name="connsiteY20" fmla="*/ 3003939 h 3003939"/>
              <a:gd name="connsiteX21" fmla="*/ 1230508 w 6407565"/>
              <a:gd name="connsiteY21" fmla="*/ 3003939 h 3003939"/>
              <a:gd name="connsiteX22" fmla="*/ 500667 w 6407565"/>
              <a:gd name="connsiteY22" fmla="*/ 3003939 h 3003939"/>
              <a:gd name="connsiteX23" fmla="*/ 0 w 6407565"/>
              <a:gd name="connsiteY23" fmla="*/ 2503272 h 3003939"/>
              <a:gd name="connsiteX24" fmla="*/ 0 w 6407565"/>
              <a:gd name="connsiteY24" fmla="*/ 1795685 h 3003939"/>
              <a:gd name="connsiteX25" fmla="*/ 0 w 6407565"/>
              <a:gd name="connsiteY25" fmla="*/ 1168202 h 3003939"/>
              <a:gd name="connsiteX26" fmla="*/ 0 w 6407565"/>
              <a:gd name="connsiteY26" fmla="*/ 500667 h 300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07565" h="3003939" fill="none" extrusionOk="0">
                <a:moveTo>
                  <a:pt x="0" y="500667"/>
                </a:moveTo>
                <a:cubicBezTo>
                  <a:pt x="-8214" y="217637"/>
                  <a:pt x="238006" y="67568"/>
                  <a:pt x="500667" y="0"/>
                </a:cubicBezTo>
                <a:cubicBezTo>
                  <a:pt x="697405" y="11293"/>
                  <a:pt x="1056799" y="-21190"/>
                  <a:pt x="1230508" y="0"/>
                </a:cubicBezTo>
                <a:cubicBezTo>
                  <a:pt x="1404217" y="21190"/>
                  <a:pt x="1751027" y="27047"/>
                  <a:pt x="1960349" y="0"/>
                </a:cubicBezTo>
                <a:cubicBezTo>
                  <a:pt x="2169671" y="-27047"/>
                  <a:pt x="2372246" y="3548"/>
                  <a:pt x="2744253" y="0"/>
                </a:cubicBezTo>
                <a:cubicBezTo>
                  <a:pt x="3116260" y="-3548"/>
                  <a:pt x="3154791" y="-21553"/>
                  <a:pt x="3257845" y="0"/>
                </a:cubicBezTo>
                <a:cubicBezTo>
                  <a:pt x="3360899" y="21553"/>
                  <a:pt x="3574498" y="10767"/>
                  <a:pt x="3879561" y="0"/>
                </a:cubicBezTo>
                <a:cubicBezTo>
                  <a:pt x="4184624" y="-10767"/>
                  <a:pt x="4397419" y="-27603"/>
                  <a:pt x="4555340" y="0"/>
                </a:cubicBezTo>
                <a:cubicBezTo>
                  <a:pt x="4713261" y="27603"/>
                  <a:pt x="5120440" y="-36127"/>
                  <a:pt x="5285181" y="0"/>
                </a:cubicBezTo>
                <a:cubicBezTo>
                  <a:pt x="5449922" y="36127"/>
                  <a:pt x="5691544" y="13023"/>
                  <a:pt x="5906898" y="0"/>
                </a:cubicBezTo>
                <a:cubicBezTo>
                  <a:pt x="6147868" y="-49870"/>
                  <a:pt x="6385949" y="216086"/>
                  <a:pt x="6407565" y="500667"/>
                </a:cubicBezTo>
                <a:cubicBezTo>
                  <a:pt x="6389786" y="765193"/>
                  <a:pt x="6432567" y="958733"/>
                  <a:pt x="6407565" y="1208254"/>
                </a:cubicBezTo>
                <a:cubicBezTo>
                  <a:pt x="6382563" y="1457775"/>
                  <a:pt x="6435421" y="1629595"/>
                  <a:pt x="6407565" y="1855763"/>
                </a:cubicBezTo>
                <a:cubicBezTo>
                  <a:pt x="6379709" y="2081931"/>
                  <a:pt x="6415237" y="2256317"/>
                  <a:pt x="6407565" y="2503272"/>
                </a:cubicBezTo>
                <a:cubicBezTo>
                  <a:pt x="6397445" y="2748864"/>
                  <a:pt x="6119404" y="3003456"/>
                  <a:pt x="5906898" y="3003939"/>
                </a:cubicBezTo>
                <a:cubicBezTo>
                  <a:pt x="5715224" y="3012920"/>
                  <a:pt x="5536872" y="2986234"/>
                  <a:pt x="5393306" y="3003939"/>
                </a:cubicBezTo>
                <a:cubicBezTo>
                  <a:pt x="5249740" y="3021644"/>
                  <a:pt x="4899740" y="3003193"/>
                  <a:pt x="4663465" y="3003939"/>
                </a:cubicBezTo>
                <a:cubicBezTo>
                  <a:pt x="4427190" y="3004685"/>
                  <a:pt x="4249210" y="2968121"/>
                  <a:pt x="3879561" y="3003939"/>
                </a:cubicBezTo>
                <a:cubicBezTo>
                  <a:pt x="3509912" y="3039757"/>
                  <a:pt x="3501100" y="2984245"/>
                  <a:pt x="3311907" y="3003939"/>
                </a:cubicBezTo>
                <a:cubicBezTo>
                  <a:pt x="3122714" y="3023633"/>
                  <a:pt x="2790652" y="3039366"/>
                  <a:pt x="2582066" y="3003939"/>
                </a:cubicBezTo>
                <a:cubicBezTo>
                  <a:pt x="2373480" y="2968512"/>
                  <a:pt x="2065368" y="2970924"/>
                  <a:pt x="1906287" y="3003939"/>
                </a:cubicBezTo>
                <a:cubicBezTo>
                  <a:pt x="1747206" y="3036954"/>
                  <a:pt x="1441327" y="2994911"/>
                  <a:pt x="1230508" y="3003939"/>
                </a:cubicBezTo>
                <a:cubicBezTo>
                  <a:pt x="1019689" y="3012967"/>
                  <a:pt x="817925" y="3016929"/>
                  <a:pt x="500667" y="3003939"/>
                </a:cubicBezTo>
                <a:cubicBezTo>
                  <a:pt x="237521" y="3019085"/>
                  <a:pt x="22808" y="2774398"/>
                  <a:pt x="0" y="2503272"/>
                </a:cubicBezTo>
                <a:cubicBezTo>
                  <a:pt x="-6384" y="2361672"/>
                  <a:pt x="15507" y="2035257"/>
                  <a:pt x="0" y="1795685"/>
                </a:cubicBezTo>
                <a:cubicBezTo>
                  <a:pt x="-15507" y="1556113"/>
                  <a:pt x="-19280" y="1331197"/>
                  <a:pt x="0" y="1168202"/>
                </a:cubicBezTo>
                <a:cubicBezTo>
                  <a:pt x="19280" y="1005207"/>
                  <a:pt x="-25327" y="818989"/>
                  <a:pt x="0" y="500667"/>
                </a:cubicBezTo>
                <a:close/>
              </a:path>
              <a:path w="6407565" h="3003939" stroke="0" extrusionOk="0">
                <a:moveTo>
                  <a:pt x="0" y="500667"/>
                </a:moveTo>
                <a:cubicBezTo>
                  <a:pt x="23264" y="246378"/>
                  <a:pt x="205571" y="-25599"/>
                  <a:pt x="500667" y="0"/>
                </a:cubicBezTo>
                <a:cubicBezTo>
                  <a:pt x="821160" y="-5267"/>
                  <a:pt x="897971" y="13236"/>
                  <a:pt x="1284570" y="0"/>
                </a:cubicBezTo>
                <a:cubicBezTo>
                  <a:pt x="1671169" y="-13236"/>
                  <a:pt x="1767575" y="-32209"/>
                  <a:pt x="2014412" y="0"/>
                </a:cubicBezTo>
                <a:cubicBezTo>
                  <a:pt x="2261249" y="32209"/>
                  <a:pt x="2373598" y="2371"/>
                  <a:pt x="2582066" y="0"/>
                </a:cubicBezTo>
                <a:cubicBezTo>
                  <a:pt x="2790534" y="-2371"/>
                  <a:pt x="2953248" y="15090"/>
                  <a:pt x="3095658" y="0"/>
                </a:cubicBezTo>
                <a:cubicBezTo>
                  <a:pt x="3238068" y="-15090"/>
                  <a:pt x="3603968" y="-5144"/>
                  <a:pt x="3879561" y="0"/>
                </a:cubicBezTo>
                <a:cubicBezTo>
                  <a:pt x="4155154" y="5144"/>
                  <a:pt x="4341794" y="-20300"/>
                  <a:pt x="4609403" y="0"/>
                </a:cubicBezTo>
                <a:cubicBezTo>
                  <a:pt x="4877012" y="20300"/>
                  <a:pt x="5067377" y="23651"/>
                  <a:pt x="5285181" y="0"/>
                </a:cubicBezTo>
                <a:cubicBezTo>
                  <a:pt x="5502985" y="-23651"/>
                  <a:pt x="5729423" y="25690"/>
                  <a:pt x="5906898" y="0"/>
                </a:cubicBezTo>
                <a:cubicBezTo>
                  <a:pt x="6156836" y="28722"/>
                  <a:pt x="6369366" y="268874"/>
                  <a:pt x="6407565" y="500667"/>
                </a:cubicBezTo>
                <a:cubicBezTo>
                  <a:pt x="6425629" y="658030"/>
                  <a:pt x="6406973" y="907545"/>
                  <a:pt x="6407565" y="1128150"/>
                </a:cubicBezTo>
                <a:cubicBezTo>
                  <a:pt x="6408157" y="1348755"/>
                  <a:pt x="6424648" y="1525996"/>
                  <a:pt x="6407565" y="1775659"/>
                </a:cubicBezTo>
                <a:cubicBezTo>
                  <a:pt x="6390482" y="2025322"/>
                  <a:pt x="6412705" y="2252282"/>
                  <a:pt x="6407565" y="2503272"/>
                </a:cubicBezTo>
                <a:cubicBezTo>
                  <a:pt x="6396815" y="2717048"/>
                  <a:pt x="6176223" y="2951206"/>
                  <a:pt x="5906898" y="3003939"/>
                </a:cubicBezTo>
                <a:cubicBezTo>
                  <a:pt x="5595850" y="2990238"/>
                  <a:pt x="5502807" y="3017364"/>
                  <a:pt x="5231119" y="3003939"/>
                </a:cubicBezTo>
                <a:cubicBezTo>
                  <a:pt x="4959431" y="2990514"/>
                  <a:pt x="4969115" y="3012374"/>
                  <a:pt x="4717527" y="3003939"/>
                </a:cubicBezTo>
                <a:cubicBezTo>
                  <a:pt x="4465939" y="2995504"/>
                  <a:pt x="4098297" y="2965421"/>
                  <a:pt x="3933624" y="3003939"/>
                </a:cubicBezTo>
                <a:cubicBezTo>
                  <a:pt x="3768951" y="3042457"/>
                  <a:pt x="3442331" y="2978860"/>
                  <a:pt x="3257845" y="3003939"/>
                </a:cubicBezTo>
                <a:cubicBezTo>
                  <a:pt x="3073359" y="3029018"/>
                  <a:pt x="2817963" y="2992631"/>
                  <a:pt x="2636128" y="3003939"/>
                </a:cubicBezTo>
                <a:cubicBezTo>
                  <a:pt x="2454293" y="3015247"/>
                  <a:pt x="2054479" y="3028451"/>
                  <a:pt x="1906287" y="3003939"/>
                </a:cubicBezTo>
                <a:cubicBezTo>
                  <a:pt x="1758095" y="2979427"/>
                  <a:pt x="1502020" y="3009785"/>
                  <a:pt x="1122384" y="3003939"/>
                </a:cubicBezTo>
                <a:cubicBezTo>
                  <a:pt x="742748" y="2998093"/>
                  <a:pt x="655219" y="3004921"/>
                  <a:pt x="500667" y="3003939"/>
                </a:cubicBezTo>
                <a:cubicBezTo>
                  <a:pt x="266003" y="3013700"/>
                  <a:pt x="-4421" y="2809801"/>
                  <a:pt x="0" y="2503272"/>
                </a:cubicBezTo>
                <a:cubicBezTo>
                  <a:pt x="-19979" y="2196245"/>
                  <a:pt x="-6375" y="2145832"/>
                  <a:pt x="0" y="1815711"/>
                </a:cubicBezTo>
                <a:cubicBezTo>
                  <a:pt x="6375" y="1485590"/>
                  <a:pt x="21669" y="1420490"/>
                  <a:pt x="0" y="1108124"/>
                </a:cubicBezTo>
                <a:cubicBezTo>
                  <a:pt x="-21669" y="795758"/>
                  <a:pt x="-14914" y="800091"/>
                  <a:pt x="0" y="500667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图片 8" descr="51miz-E1093613-82DB2A8A">
            <a:extLst>
              <a:ext uri="{FF2B5EF4-FFF2-40B4-BE49-F238E27FC236}">
                <a16:creationId xmlns="" xmlns:a16="http://schemas.microsoft.com/office/drawing/2014/main" id="{4F2DDF1D-D3F7-80BC-4729-841B149DE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160" y="3405137"/>
            <a:ext cx="9276080" cy="44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00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86D9F3-DA36-3897-3756-BD095609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00" y="412831"/>
            <a:ext cx="11589500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2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C37843-C54D-9BF8-E0D0-56187B27F5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34" y="2743200"/>
            <a:ext cx="2604083" cy="3262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D63A046-771E-66F6-B9DA-54484EF8B12C}"/>
              </a:ext>
            </a:extLst>
          </p:cNvPr>
          <p:cNvGrpSpPr/>
          <p:nvPr/>
        </p:nvGrpSpPr>
        <p:grpSpPr>
          <a:xfrm>
            <a:off x="1971094" y="249381"/>
            <a:ext cx="8021781" cy="3179619"/>
            <a:chOff x="1971094" y="249381"/>
            <a:chExt cx="8021781" cy="3179619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2416414" y="876746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47AA7AFB-ADE6-B04A-6092-3A895B30FDF9}"/>
                </a:ext>
              </a:extLst>
            </p:cNvPr>
            <p:cNvSpPr/>
            <p:nvPr/>
          </p:nvSpPr>
          <p:spPr>
            <a:xfrm>
              <a:off x="1971094" y="249381"/>
              <a:ext cx="8021781" cy="3179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lumMod val="9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EAD083-984D-17C6-A1E0-DC49A9F50A8A}"/>
              </a:ext>
            </a:extLst>
          </p:cNvPr>
          <p:cNvSpPr txBox="1"/>
          <p:nvPr/>
        </p:nvSpPr>
        <p:spPr>
          <a:xfrm>
            <a:off x="2199124" y="290946"/>
            <a:ext cx="767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6D3BD7-D2B6-344E-EE37-C2E4F39B6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63" y="853028"/>
            <a:ext cx="4962574" cy="71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8681C7-920F-0576-EFA8-718807CBF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03" y="1516677"/>
            <a:ext cx="6334293" cy="1938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9535AED-960C-DC14-BB7A-0D1E272398DB}"/>
              </a:ext>
            </a:extLst>
          </p:cNvPr>
          <p:cNvSpPr txBox="1"/>
          <p:nvPr/>
        </p:nvSpPr>
        <p:spPr>
          <a:xfrm>
            <a:off x="1553966" y="3246902"/>
            <a:ext cx="7094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2170853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8" y="-226660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5817" y="-537984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680240"/>
            <a:ext cx="4718742" cy="39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1938CA-6430-3977-ECA6-391BBF5A3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945" y="2071008"/>
            <a:ext cx="8852159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7ED243-7C03-E718-FCE9-D2A14E072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05213"/>
            <a:ext cx="9509760" cy="5347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4896A6-F732-68C5-65AA-A3234412F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23" y="881374"/>
            <a:ext cx="1853703" cy="3699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A67030-FE15-E06E-31E0-0A8E7BB1C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3" y="2689223"/>
            <a:ext cx="3493984" cy="276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B20D7B-648A-A676-F69B-581E6E9B936D}"/>
              </a:ext>
            </a:extLst>
          </p:cNvPr>
          <p:cNvSpPr txBox="1"/>
          <p:nvPr/>
        </p:nvSpPr>
        <p:spPr>
          <a:xfrm>
            <a:off x="6290227" y="4864963"/>
            <a:ext cx="177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gái</a:t>
            </a:r>
            <a:r>
              <a:rPr lang="en-US" sz="2000" b="1" dirty="0">
                <a:latin typeface="Lato" panose="020F0502020204030203" pitchFamily="34" charset="0"/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B0C520-E456-7E46-43E2-C1DC2564D22C}"/>
              </a:ext>
            </a:extLst>
          </p:cNvPr>
          <p:cNvSpPr txBox="1"/>
          <p:nvPr/>
        </p:nvSpPr>
        <p:spPr>
          <a:xfrm>
            <a:off x="10346394" y="2531208"/>
            <a:ext cx="89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</a:rPr>
              <a:t>Minh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DB8E7A-68D5-3869-C327-1F77A9402788}"/>
              </a:ext>
            </a:extLst>
          </p:cNvPr>
          <p:cNvGrpSpPr/>
          <p:nvPr/>
        </p:nvGrpSpPr>
        <p:grpSpPr>
          <a:xfrm>
            <a:off x="1414034" y="5153025"/>
            <a:ext cx="9527895" cy="1466850"/>
            <a:chOff x="1853046" y="-270375"/>
            <a:chExt cx="9527895" cy="281437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861B0563-513E-D823-BA0F-109506213F85}"/>
                </a:ext>
              </a:extLst>
            </p:cNvPr>
            <p:cNvSpPr/>
            <p:nvPr/>
          </p:nvSpPr>
          <p:spPr>
            <a:xfrm>
              <a:off x="1853046" y="334950"/>
              <a:ext cx="9060872" cy="2209052"/>
            </a:xfrm>
            <a:custGeom>
              <a:avLst/>
              <a:gdLst>
                <a:gd name="connsiteX0" fmla="*/ 0 w 9060872"/>
                <a:gd name="connsiteY0" fmla="*/ 368183 h 2209052"/>
                <a:gd name="connsiteX1" fmla="*/ 368183 w 9060872"/>
                <a:gd name="connsiteY1" fmla="*/ 0 h 2209052"/>
                <a:gd name="connsiteX2" fmla="*/ 8692689 w 9060872"/>
                <a:gd name="connsiteY2" fmla="*/ 0 h 2209052"/>
                <a:gd name="connsiteX3" fmla="*/ 9060872 w 9060872"/>
                <a:gd name="connsiteY3" fmla="*/ 368183 h 2209052"/>
                <a:gd name="connsiteX4" fmla="*/ 9060872 w 9060872"/>
                <a:gd name="connsiteY4" fmla="*/ 1840869 h 2209052"/>
                <a:gd name="connsiteX5" fmla="*/ 8692689 w 9060872"/>
                <a:gd name="connsiteY5" fmla="*/ 2209052 h 2209052"/>
                <a:gd name="connsiteX6" fmla="*/ 368183 w 9060872"/>
                <a:gd name="connsiteY6" fmla="*/ 2209052 h 2209052"/>
                <a:gd name="connsiteX7" fmla="*/ 0 w 9060872"/>
                <a:gd name="connsiteY7" fmla="*/ 1840869 h 2209052"/>
                <a:gd name="connsiteX8" fmla="*/ 0 w 9060872"/>
                <a:gd name="connsiteY8" fmla="*/ 368183 h 220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872" h="2209052" fill="none" extrusionOk="0">
                  <a:moveTo>
                    <a:pt x="0" y="368183"/>
                  </a:moveTo>
                  <a:cubicBezTo>
                    <a:pt x="-21120" y="177774"/>
                    <a:pt x="170006" y="1474"/>
                    <a:pt x="368183" y="0"/>
                  </a:cubicBezTo>
                  <a:cubicBezTo>
                    <a:pt x="3282550" y="135331"/>
                    <a:pt x="7191031" y="4454"/>
                    <a:pt x="8692689" y="0"/>
                  </a:cubicBezTo>
                  <a:cubicBezTo>
                    <a:pt x="8908709" y="575"/>
                    <a:pt x="9096586" y="151086"/>
                    <a:pt x="9060872" y="368183"/>
                  </a:cubicBezTo>
                  <a:cubicBezTo>
                    <a:pt x="8978373" y="523046"/>
                    <a:pt x="8966450" y="1168122"/>
                    <a:pt x="9060872" y="1840869"/>
                  </a:cubicBezTo>
                  <a:cubicBezTo>
                    <a:pt x="9068235" y="2042310"/>
                    <a:pt x="8890124" y="2228718"/>
                    <a:pt x="8692689" y="2209052"/>
                  </a:cubicBezTo>
                  <a:cubicBezTo>
                    <a:pt x="6364886" y="2047444"/>
                    <a:pt x="2262611" y="2292747"/>
                    <a:pt x="368183" y="2209052"/>
                  </a:cubicBezTo>
                  <a:cubicBezTo>
                    <a:pt x="134575" y="2225704"/>
                    <a:pt x="3333" y="2049314"/>
                    <a:pt x="0" y="1840869"/>
                  </a:cubicBezTo>
                  <a:cubicBezTo>
                    <a:pt x="-54899" y="1226098"/>
                    <a:pt x="2424" y="685338"/>
                    <a:pt x="0" y="368183"/>
                  </a:cubicBezTo>
                  <a:close/>
                </a:path>
                <a:path w="9060872" h="2209052" stroke="0" extrusionOk="0">
                  <a:moveTo>
                    <a:pt x="0" y="368183"/>
                  </a:moveTo>
                  <a:cubicBezTo>
                    <a:pt x="8363" y="151035"/>
                    <a:pt x="190817" y="541"/>
                    <a:pt x="368183" y="0"/>
                  </a:cubicBezTo>
                  <a:cubicBezTo>
                    <a:pt x="1279778" y="140082"/>
                    <a:pt x="7525036" y="49945"/>
                    <a:pt x="8692689" y="0"/>
                  </a:cubicBezTo>
                  <a:cubicBezTo>
                    <a:pt x="8893494" y="20053"/>
                    <a:pt x="9058062" y="159012"/>
                    <a:pt x="9060872" y="368183"/>
                  </a:cubicBezTo>
                  <a:cubicBezTo>
                    <a:pt x="9080302" y="1035552"/>
                    <a:pt x="8928682" y="1167576"/>
                    <a:pt x="9060872" y="1840869"/>
                  </a:cubicBezTo>
                  <a:cubicBezTo>
                    <a:pt x="9047050" y="2051079"/>
                    <a:pt x="8902323" y="2224874"/>
                    <a:pt x="8692689" y="2209052"/>
                  </a:cubicBezTo>
                  <a:cubicBezTo>
                    <a:pt x="7118591" y="2266061"/>
                    <a:pt x="1917347" y="2055765"/>
                    <a:pt x="368183" y="2209052"/>
                  </a:cubicBezTo>
                  <a:cubicBezTo>
                    <a:pt x="146963" y="2172589"/>
                    <a:pt x="11634" y="2022386"/>
                    <a:pt x="0" y="1840869"/>
                  </a:cubicBezTo>
                  <a:cubicBezTo>
                    <a:pt x="-54515" y="1485932"/>
                    <a:pt x="-33805" y="1082082"/>
                    <a:pt x="0" y="368183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=""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nhắc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nhở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thế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D6B4892F-8989-904E-7E0F-11E1BB6FE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-270375"/>
              <a:ext cx="993759" cy="128301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0E76318-3412-6F3F-9936-19F4710C4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87" y="165569"/>
            <a:ext cx="1910607" cy="8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817F48E-E19A-D74A-6DBF-00A6F63162CC}"/>
              </a:ext>
            </a:extLst>
          </p:cNvPr>
          <p:cNvSpPr/>
          <p:nvPr/>
        </p:nvSpPr>
        <p:spPr>
          <a:xfrm>
            <a:off x="190500" y="149479"/>
            <a:ext cx="11811000" cy="1069722"/>
          </a:xfrm>
          <a:custGeom>
            <a:avLst/>
            <a:gdLst>
              <a:gd name="connsiteX0" fmla="*/ 0 w 11811000"/>
              <a:gd name="connsiteY0" fmla="*/ 178291 h 1069722"/>
              <a:gd name="connsiteX1" fmla="*/ 178291 w 11811000"/>
              <a:gd name="connsiteY1" fmla="*/ 0 h 1069722"/>
              <a:gd name="connsiteX2" fmla="*/ 636468 w 11811000"/>
              <a:gd name="connsiteY2" fmla="*/ 0 h 1069722"/>
              <a:gd name="connsiteX3" fmla="*/ 980100 w 11811000"/>
              <a:gd name="connsiteY3" fmla="*/ 0 h 1069722"/>
              <a:gd name="connsiteX4" fmla="*/ 1552821 w 11811000"/>
              <a:gd name="connsiteY4" fmla="*/ 0 h 1069722"/>
              <a:gd name="connsiteX5" fmla="*/ 2354630 w 11811000"/>
              <a:gd name="connsiteY5" fmla="*/ 0 h 1069722"/>
              <a:gd name="connsiteX6" fmla="*/ 2927351 w 11811000"/>
              <a:gd name="connsiteY6" fmla="*/ 0 h 1069722"/>
              <a:gd name="connsiteX7" fmla="*/ 3614616 w 11811000"/>
              <a:gd name="connsiteY7" fmla="*/ 0 h 1069722"/>
              <a:gd name="connsiteX8" fmla="*/ 4301881 w 11811000"/>
              <a:gd name="connsiteY8" fmla="*/ 0 h 1069722"/>
              <a:gd name="connsiteX9" fmla="*/ 5103691 w 11811000"/>
              <a:gd name="connsiteY9" fmla="*/ 0 h 1069722"/>
              <a:gd name="connsiteX10" fmla="*/ 5790956 w 11811000"/>
              <a:gd name="connsiteY10" fmla="*/ 0 h 1069722"/>
              <a:gd name="connsiteX11" fmla="*/ 6478221 w 11811000"/>
              <a:gd name="connsiteY11" fmla="*/ 0 h 1069722"/>
              <a:gd name="connsiteX12" fmla="*/ 7280030 w 11811000"/>
              <a:gd name="connsiteY12" fmla="*/ 0 h 1069722"/>
              <a:gd name="connsiteX13" fmla="*/ 7623663 w 11811000"/>
              <a:gd name="connsiteY13" fmla="*/ 0 h 1069722"/>
              <a:gd name="connsiteX14" fmla="*/ 8196384 w 11811000"/>
              <a:gd name="connsiteY14" fmla="*/ 0 h 1069722"/>
              <a:gd name="connsiteX15" fmla="*/ 8540016 w 11811000"/>
              <a:gd name="connsiteY15" fmla="*/ 0 h 1069722"/>
              <a:gd name="connsiteX16" fmla="*/ 8998193 w 11811000"/>
              <a:gd name="connsiteY16" fmla="*/ 0 h 1069722"/>
              <a:gd name="connsiteX17" fmla="*/ 9570914 w 11811000"/>
              <a:gd name="connsiteY17" fmla="*/ 0 h 1069722"/>
              <a:gd name="connsiteX18" fmla="*/ 10029090 w 11811000"/>
              <a:gd name="connsiteY18" fmla="*/ 0 h 1069722"/>
              <a:gd name="connsiteX19" fmla="*/ 10716356 w 11811000"/>
              <a:gd name="connsiteY19" fmla="*/ 0 h 1069722"/>
              <a:gd name="connsiteX20" fmla="*/ 11059988 w 11811000"/>
              <a:gd name="connsiteY20" fmla="*/ 0 h 1069722"/>
              <a:gd name="connsiteX21" fmla="*/ 11632709 w 11811000"/>
              <a:gd name="connsiteY21" fmla="*/ 0 h 1069722"/>
              <a:gd name="connsiteX22" fmla="*/ 11811000 w 11811000"/>
              <a:gd name="connsiteY22" fmla="*/ 178291 h 1069722"/>
              <a:gd name="connsiteX23" fmla="*/ 11811000 w 11811000"/>
              <a:gd name="connsiteY23" fmla="*/ 541992 h 1069722"/>
              <a:gd name="connsiteX24" fmla="*/ 11811000 w 11811000"/>
              <a:gd name="connsiteY24" fmla="*/ 891431 h 1069722"/>
              <a:gd name="connsiteX25" fmla="*/ 11632709 w 11811000"/>
              <a:gd name="connsiteY25" fmla="*/ 1069722 h 1069722"/>
              <a:gd name="connsiteX26" fmla="*/ 11403621 w 11811000"/>
              <a:gd name="connsiteY26" fmla="*/ 1069722 h 1069722"/>
              <a:gd name="connsiteX27" fmla="*/ 10945444 w 11811000"/>
              <a:gd name="connsiteY27" fmla="*/ 1069722 h 1069722"/>
              <a:gd name="connsiteX28" fmla="*/ 10372723 w 11811000"/>
              <a:gd name="connsiteY28" fmla="*/ 1069722 h 1069722"/>
              <a:gd name="connsiteX29" fmla="*/ 10029090 w 11811000"/>
              <a:gd name="connsiteY29" fmla="*/ 1069722 h 1069722"/>
              <a:gd name="connsiteX30" fmla="*/ 9227281 w 11811000"/>
              <a:gd name="connsiteY30" fmla="*/ 1069722 h 1069722"/>
              <a:gd name="connsiteX31" fmla="*/ 8425472 w 11811000"/>
              <a:gd name="connsiteY31" fmla="*/ 1069722 h 1069722"/>
              <a:gd name="connsiteX32" fmla="*/ 7738207 w 11811000"/>
              <a:gd name="connsiteY32" fmla="*/ 1069722 h 1069722"/>
              <a:gd name="connsiteX33" fmla="*/ 7509119 w 11811000"/>
              <a:gd name="connsiteY33" fmla="*/ 1069722 h 1069722"/>
              <a:gd name="connsiteX34" fmla="*/ 7165486 w 11811000"/>
              <a:gd name="connsiteY34" fmla="*/ 1069722 h 1069722"/>
              <a:gd name="connsiteX35" fmla="*/ 6592765 w 11811000"/>
              <a:gd name="connsiteY35" fmla="*/ 1069722 h 1069722"/>
              <a:gd name="connsiteX36" fmla="*/ 5790956 w 11811000"/>
              <a:gd name="connsiteY36" fmla="*/ 1069722 h 1069722"/>
              <a:gd name="connsiteX37" fmla="*/ 5332779 w 11811000"/>
              <a:gd name="connsiteY37" fmla="*/ 1069722 h 1069722"/>
              <a:gd name="connsiteX38" fmla="*/ 4530970 w 11811000"/>
              <a:gd name="connsiteY38" fmla="*/ 1069722 h 1069722"/>
              <a:gd name="connsiteX39" fmla="*/ 3843705 w 11811000"/>
              <a:gd name="connsiteY39" fmla="*/ 1069722 h 1069722"/>
              <a:gd name="connsiteX40" fmla="*/ 3270984 w 11811000"/>
              <a:gd name="connsiteY40" fmla="*/ 1069722 h 1069722"/>
              <a:gd name="connsiteX41" fmla="*/ 2812807 w 11811000"/>
              <a:gd name="connsiteY41" fmla="*/ 1069722 h 1069722"/>
              <a:gd name="connsiteX42" fmla="*/ 2354630 w 11811000"/>
              <a:gd name="connsiteY42" fmla="*/ 1069722 h 1069722"/>
              <a:gd name="connsiteX43" fmla="*/ 1781910 w 11811000"/>
              <a:gd name="connsiteY43" fmla="*/ 1069722 h 1069722"/>
              <a:gd name="connsiteX44" fmla="*/ 1438277 w 11811000"/>
              <a:gd name="connsiteY44" fmla="*/ 1069722 h 1069722"/>
              <a:gd name="connsiteX45" fmla="*/ 1094644 w 11811000"/>
              <a:gd name="connsiteY45" fmla="*/ 1069722 h 1069722"/>
              <a:gd name="connsiteX46" fmla="*/ 865556 w 11811000"/>
              <a:gd name="connsiteY46" fmla="*/ 1069722 h 1069722"/>
              <a:gd name="connsiteX47" fmla="*/ 178291 w 11811000"/>
              <a:gd name="connsiteY47" fmla="*/ 1069722 h 1069722"/>
              <a:gd name="connsiteX48" fmla="*/ 0 w 11811000"/>
              <a:gd name="connsiteY48" fmla="*/ 891431 h 1069722"/>
              <a:gd name="connsiteX49" fmla="*/ 0 w 11811000"/>
              <a:gd name="connsiteY49" fmla="*/ 549124 h 1069722"/>
              <a:gd name="connsiteX50" fmla="*/ 0 w 11811000"/>
              <a:gd name="connsiteY50" fmla="*/ 178291 h 106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811000" h="1069722" fill="none" extrusionOk="0">
                <a:moveTo>
                  <a:pt x="0" y="178291"/>
                </a:moveTo>
                <a:cubicBezTo>
                  <a:pt x="7854" y="64648"/>
                  <a:pt x="81919" y="-773"/>
                  <a:pt x="178291" y="0"/>
                </a:cubicBezTo>
                <a:cubicBezTo>
                  <a:pt x="329722" y="-3925"/>
                  <a:pt x="428828" y="54634"/>
                  <a:pt x="636468" y="0"/>
                </a:cubicBezTo>
                <a:cubicBezTo>
                  <a:pt x="844108" y="-54634"/>
                  <a:pt x="889068" y="10611"/>
                  <a:pt x="980100" y="0"/>
                </a:cubicBezTo>
                <a:cubicBezTo>
                  <a:pt x="1071132" y="-10611"/>
                  <a:pt x="1391623" y="63171"/>
                  <a:pt x="1552821" y="0"/>
                </a:cubicBezTo>
                <a:cubicBezTo>
                  <a:pt x="1714019" y="-63171"/>
                  <a:pt x="2141477" y="88099"/>
                  <a:pt x="2354630" y="0"/>
                </a:cubicBezTo>
                <a:cubicBezTo>
                  <a:pt x="2567783" y="-88099"/>
                  <a:pt x="2682811" y="66157"/>
                  <a:pt x="2927351" y="0"/>
                </a:cubicBezTo>
                <a:cubicBezTo>
                  <a:pt x="3171891" y="-66157"/>
                  <a:pt x="3381750" y="79275"/>
                  <a:pt x="3614616" y="0"/>
                </a:cubicBezTo>
                <a:cubicBezTo>
                  <a:pt x="3847482" y="-79275"/>
                  <a:pt x="4153788" y="54796"/>
                  <a:pt x="4301881" y="0"/>
                </a:cubicBezTo>
                <a:cubicBezTo>
                  <a:pt x="4449975" y="-54796"/>
                  <a:pt x="4934225" y="57226"/>
                  <a:pt x="5103691" y="0"/>
                </a:cubicBezTo>
                <a:cubicBezTo>
                  <a:pt x="5273157" y="-57226"/>
                  <a:pt x="5631593" y="42499"/>
                  <a:pt x="5790956" y="0"/>
                </a:cubicBezTo>
                <a:cubicBezTo>
                  <a:pt x="5950320" y="-42499"/>
                  <a:pt x="6208414" y="37102"/>
                  <a:pt x="6478221" y="0"/>
                </a:cubicBezTo>
                <a:cubicBezTo>
                  <a:pt x="6748028" y="-37102"/>
                  <a:pt x="7037609" y="64857"/>
                  <a:pt x="7280030" y="0"/>
                </a:cubicBezTo>
                <a:cubicBezTo>
                  <a:pt x="7522451" y="-64857"/>
                  <a:pt x="7484425" y="27878"/>
                  <a:pt x="7623663" y="0"/>
                </a:cubicBezTo>
                <a:cubicBezTo>
                  <a:pt x="7762901" y="-27878"/>
                  <a:pt x="7933423" y="62791"/>
                  <a:pt x="8196384" y="0"/>
                </a:cubicBezTo>
                <a:cubicBezTo>
                  <a:pt x="8459345" y="-62791"/>
                  <a:pt x="8423042" y="22801"/>
                  <a:pt x="8540016" y="0"/>
                </a:cubicBezTo>
                <a:cubicBezTo>
                  <a:pt x="8656990" y="-22801"/>
                  <a:pt x="8881945" y="35385"/>
                  <a:pt x="8998193" y="0"/>
                </a:cubicBezTo>
                <a:cubicBezTo>
                  <a:pt x="9114441" y="-35385"/>
                  <a:pt x="9314330" y="9580"/>
                  <a:pt x="9570914" y="0"/>
                </a:cubicBezTo>
                <a:cubicBezTo>
                  <a:pt x="9827498" y="-9580"/>
                  <a:pt x="9840700" y="9595"/>
                  <a:pt x="10029090" y="0"/>
                </a:cubicBezTo>
                <a:cubicBezTo>
                  <a:pt x="10217480" y="-9595"/>
                  <a:pt x="10464764" y="10664"/>
                  <a:pt x="10716356" y="0"/>
                </a:cubicBezTo>
                <a:cubicBezTo>
                  <a:pt x="10967948" y="-10664"/>
                  <a:pt x="10921138" y="12540"/>
                  <a:pt x="11059988" y="0"/>
                </a:cubicBezTo>
                <a:cubicBezTo>
                  <a:pt x="11198838" y="-12540"/>
                  <a:pt x="11429273" y="52023"/>
                  <a:pt x="11632709" y="0"/>
                </a:cubicBezTo>
                <a:cubicBezTo>
                  <a:pt x="11733595" y="-13929"/>
                  <a:pt x="11820976" y="74090"/>
                  <a:pt x="11811000" y="178291"/>
                </a:cubicBezTo>
                <a:cubicBezTo>
                  <a:pt x="11814667" y="263959"/>
                  <a:pt x="11786292" y="426997"/>
                  <a:pt x="11811000" y="541992"/>
                </a:cubicBezTo>
                <a:cubicBezTo>
                  <a:pt x="11835708" y="656987"/>
                  <a:pt x="11785313" y="771553"/>
                  <a:pt x="11811000" y="891431"/>
                </a:cubicBezTo>
                <a:cubicBezTo>
                  <a:pt x="11798025" y="992369"/>
                  <a:pt x="11710512" y="1069719"/>
                  <a:pt x="11632709" y="1069722"/>
                </a:cubicBezTo>
                <a:cubicBezTo>
                  <a:pt x="11584452" y="1077698"/>
                  <a:pt x="11470929" y="1062373"/>
                  <a:pt x="11403621" y="1069722"/>
                </a:cubicBezTo>
                <a:cubicBezTo>
                  <a:pt x="11336313" y="1077071"/>
                  <a:pt x="11066339" y="1015710"/>
                  <a:pt x="10945444" y="1069722"/>
                </a:cubicBezTo>
                <a:cubicBezTo>
                  <a:pt x="10824549" y="1123734"/>
                  <a:pt x="10609722" y="1041768"/>
                  <a:pt x="10372723" y="1069722"/>
                </a:cubicBezTo>
                <a:cubicBezTo>
                  <a:pt x="10135724" y="1097676"/>
                  <a:pt x="10130296" y="1028880"/>
                  <a:pt x="10029090" y="1069722"/>
                </a:cubicBezTo>
                <a:cubicBezTo>
                  <a:pt x="9927884" y="1110564"/>
                  <a:pt x="9416081" y="1025969"/>
                  <a:pt x="9227281" y="1069722"/>
                </a:cubicBezTo>
                <a:cubicBezTo>
                  <a:pt x="9038481" y="1113475"/>
                  <a:pt x="8755326" y="1005689"/>
                  <a:pt x="8425472" y="1069722"/>
                </a:cubicBezTo>
                <a:cubicBezTo>
                  <a:pt x="8095618" y="1133755"/>
                  <a:pt x="7959823" y="1029930"/>
                  <a:pt x="7738207" y="1069722"/>
                </a:cubicBezTo>
                <a:cubicBezTo>
                  <a:pt x="7516591" y="1109514"/>
                  <a:pt x="7564875" y="1049510"/>
                  <a:pt x="7509119" y="1069722"/>
                </a:cubicBezTo>
                <a:cubicBezTo>
                  <a:pt x="7453363" y="1089934"/>
                  <a:pt x="7270592" y="1046510"/>
                  <a:pt x="7165486" y="1069722"/>
                </a:cubicBezTo>
                <a:cubicBezTo>
                  <a:pt x="7060380" y="1092934"/>
                  <a:pt x="6774888" y="1061134"/>
                  <a:pt x="6592765" y="1069722"/>
                </a:cubicBezTo>
                <a:cubicBezTo>
                  <a:pt x="6410642" y="1078310"/>
                  <a:pt x="5973318" y="974904"/>
                  <a:pt x="5790956" y="1069722"/>
                </a:cubicBezTo>
                <a:cubicBezTo>
                  <a:pt x="5608594" y="1164540"/>
                  <a:pt x="5426566" y="1063447"/>
                  <a:pt x="5332779" y="1069722"/>
                </a:cubicBezTo>
                <a:cubicBezTo>
                  <a:pt x="5238992" y="1075997"/>
                  <a:pt x="4705464" y="1019286"/>
                  <a:pt x="4530970" y="1069722"/>
                </a:cubicBezTo>
                <a:cubicBezTo>
                  <a:pt x="4356476" y="1120158"/>
                  <a:pt x="3986647" y="1014717"/>
                  <a:pt x="3843705" y="1069722"/>
                </a:cubicBezTo>
                <a:cubicBezTo>
                  <a:pt x="3700764" y="1124727"/>
                  <a:pt x="3396109" y="1036159"/>
                  <a:pt x="3270984" y="1069722"/>
                </a:cubicBezTo>
                <a:cubicBezTo>
                  <a:pt x="3145859" y="1103285"/>
                  <a:pt x="3013154" y="1019566"/>
                  <a:pt x="2812807" y="1069722"/>
                </a:cubicBezTo>
                <a:cubicBezTo>
                  <a:pt x="2612460" y="1119878"/>
                  <a:pt x="2554579" y="1049790"/>
                  <a:pt x="2354630" y="1069722"/>
                </a:cubicBezTo>
                <a:cubicBezTo>
                  <a:pt x="2154681" y="1089654"/>
                  <a:pt x="1922481" y="1047080"/>
                  <a:pt x="1781910" y="1069722"/>
                </a:cubicBezTo>
                <a:cubicBezTo>
                  <a:pt x="1641339" y="1092364"/>
                  <a:pt x="1583031" y="1067500"/>
                  <a:pt x="1438277" y="1069722"/>
                </a:cubicBezTo>
                <a:cubicBezTo>
                  <a:pt x="1293523" y="1071944"/>
                  <a:pt x="1169849" y="1038046"/>
                  <a:pt x="1094644" y="1069722"/>
                </a:cubicBezTo>
                <a:cubicBezTo>
                  <a:pt x="1019439" y="1101398"/>
                  <a:pt x="928298" y="1057138"/>
                  <a:pt x="865556" y="1069722"/>
                </a:cubicBezTo>
                <a:cubicBezTo>
                  <a:pt x="802814" y="1082306"/>
                  <a:pt x="490251" y="1033459"/>
                  <a:pt x="178291" y="1069722"/>
                </a:cubicBezTo>
                <a:cubicBezTo>
                  <a:pt x="78284" y="1063231"/>
                  <a:pt x="-10002" y="974350"/>
                  <a:pt x="0" y="891431"/>
                </a:cubicBezTo>
                <a:cubicBezTo>
                  <a:pt x="-22643" y="782505"/>
                  <a:pt x="4001" y="659032"/>
                  <a:pt x="0" y="549124"/>
                </a:cubicBezTo>
                <a:cubicBezTo>
                  <a:pt x="-4001" y="439216"/>
                  <a:pt x="34077" y="307984"/>
                  <a:pt x="0" y="178291"/>
                </a:cubicBezTo>
                <a:close/>
              </a:path>
              <a:path w="11811000" h="1069722" stroke="0" extrusionOk="0">
                <a:moveTo>
                  <a:pt x="0" y="178291"/>
                </a:moveTo>
                <a:cubicBezTo>
                  <a:pt x="1903" y="104415"/>
                  <a:pt x="78952" y="-10786"/>
                  <a:pt x="178291" y="0"/>
                </a:cubicBezTo>
                <a:cubicBezTo>
                  <a:pt x="450205" y="-78175"/>
                  <a:pt x="624029" y="78309"/>
                  <a:pt x="980100" y="0"/>
                </a:cubicBezTo>
                <a:cubicBezTo>
                  <a:pt x="1336171" y="-78309"/>
                  <a:pt x="1317605" y="65006"/>
                  <a:pt x="1552821" y="0"/>
                </a:cubicBezTo>
                <a:cubicBezTo>
                  <a:pt x="1788037" y="-65006"/>
                  <a:pt x="2090990" y="58025"/>
                  <a:pt x="2354630" y="0"/>
                </a:cubicBezTo>
                <a:cubicBezTo>
                  <a:pt x="2618270" y="-58025"/>
                  <a:pt x="2518136" y="11279"/>
                  <a:pt x="2583719" y="0"/>
                </a:cubicBezTo>
                <a:cubicBezTo>
                  <a:pt x="2649302" y="-11279"/>
                  <a:pt x="3014771" y="49556"/>
                  <a:pt x="3156440" y="0"/>
                </a:cubicBezTo>
                <a:cubicBezTo>
                  <a:pt x="3298109" y="-49556"/>
                  <a:pt x="3653509" y="70524"/>
                  <a:pt x="3958249" y="0"/>
                </a:cubicBezTo>
                <a:cubicBezTo>
                  <a:pt x="4262989" y="-70524"/>
                  <a:pt x="4207139" y="22672"/>
                  <a:pt x="4416426" y="0"/>
                </a:cubicBezTo>
                <a:cubicBezTo>
                  <a:pt x="4625713" y="-22672"/>
                  <a:pt x="4781075" y="31153"/>
                  <a:pt x="4874602" y="0"/>
                </a:cubicBezTo>
                <a:cubicBezTo>
                  <a:pt x="4968129" y="-31153"/>
                  <a:pt x="5293634" y="77922"/>
                  <a:pt x="5561867" y="0"/>
                </a:cubicBezTo>
                <a:cubicBezTo>
                  <a:pt x="5830100" y="-77922"/>
                  <a:pt x="5742902" y="40477"/>
                  <a:pt x="5905500" y="0"/>
                </a:cubicBezTo>
                <a:cubicBezTo>
                  <a:pt x="6068098" y="-40477"/>
                  <a:pt x="6085950" y="5935"/>
                  <a:pt x="6249133" y="0"/>
                </a:cubicBezTo>
                <a:cubicBezTo>
                  <a:pt x="6412316" y="-5935"/>
                  <a:pt x="6687028" y="46980"/>
                  <a:pt x="7050942" y="0"/>
                </a:cubicBezTo>
                <a:cubicBezTo>
                  <a:pt x="7414856" y="-46980"/>
                  <a:pt x="7248970" y="19127"/>
                  <a:pt x="7394574" y="0"/>
                </a:cubicBezTo>
                <a:cubicBezTo>
                  <a:pt x="7540178" y="-19127"/>
                  <a:pt x="7740386" y="80030"/>
                  <a:pt x="8081839" y="0"/>
                </a:cubicBezTo>
                <a:cubicBezTo>
                  <a:pt x="8423292" y="-80030"/>
                  <a:pt x="8677292" y="71363"/>
                  <a:pt x="8883649" y="0"/>
                </a:cubicBezTo>
                <a:cubicBezTo>
                  <a:pt x="9090006" y="-71363"/>
                  <a:pt x="9482717" y="36571"/>
                  <a:pt x="9685458" y="0"/>
                </a:cubicBezTo>
                <a:cubicBezTo>
                  <a:pt x="9888199" y="-36571"/>
                  <a:pt x="9978239" y="40696"/>
                  <a:pt x="10258179" y="0"/>
                </a:cubicBezTo>
                <a:cubicBezTo>
                  <a:pt x="10538119" y="-40696"/>
                  <a:pt x="10693131" y="71934"/>
                  <a:pt x="10945444" y="0"/>
                </a:cubicBezTo>
                <a:cubicBezTo>
                  <a:pt x="11197757" y="-71934"/>
                  <a:pt x="11480505" y="7609"/>
                  <a:pt x="11632709" y="0"/>
                </a:cubicBezTo>
                <a:cubicBezTo>
                  <a:pt x="11738448" y="2656"/>
                  <a:pt x="11811072" y="95932"/>
                  <a:pt x="11811000" y="178291"/>
                </a:cubicBezTo>
                <a:cubicBezTo>
                  <a:pt x="11846440" y="313951"/>
                  <a:pt x="11807792" y="393263"/>
                  <a:pt x="11811000" y="520598"/>
                </a:cubicBezTo>
                <a:cubicBezTo>
                  <a:pt x="11814208" y="647933"/>
                  <a:pt x="11791929" y="744228"/>
                  <a:pt x="11811000" y="891431"/>
                </a:cubicBezTo>
                <a:cubicBezTo>
                  <a:pt x="11814586" y="997717"/>
                  <a:pt x="11731204" y="1094189"/>
                  <a:pt x="11632709" y="1069722"/>
                </a:cubicBezTo>
                <a:cubicBezTo>
                  <a:pt x="11508653" y="1100536"/>
                  <a:pt x="11289212" y="1027313"/>
                  <a:pt x="11174532" y="1069722"/>
                </a:cubicBezTo>
                <a:cubicBezTo>
                  <a:pt x="11059852" y="1112131"/>
                  <a:pt x="10870609" y="1029388"/>
                  <a:pt x="10716356" y="1069722"/>
                </a:cubicBezTo>
                <a:cubicBezTo>
                  <a:pt x="10562103" y="1110056"/>
                  <a:pt x="10588098" y="1049439"/>
                  <a:pt x="10487267" y="1069722"/>
                </a:cubicBezTo>
                <a:cubicBezTo>
                  <a:pt x="10386436" y="1090005"/>
                  <a:pt x="10284888" y="1032721"/>
                  <a:pt x="10143635" y="1069722"/>
                </a:cubicBezTo>
                <a:cubicBezTo>
                  <a:pt x="10002382" y="1106723"/>
                  <a:pt x="9725925" y="1018507"/>
                  <a:pt x="9570914" y="1069722"/>
                </a:cubicBezTo>
                <a:cubicBezTo>
                  <a:pt x="9415903" y="1120937"/>
                  <a:pt x="9241116" y="1043218"/>
                  <a:pt x="9112737" y="1069722"/>
                </a:cubicBezTo>
                <a:cubicBezTo>
                  <a:pt x="8984358" y="1096226"/>
                  <a:pt x="8656872" y="1035243"/>
                  <a:pt x="8310928" y="1069722"/>
                </a:cubicBezTo>
                <a:cubicBezTo>
                  <a:pt x="7964984" y="1104201"/>
                  <a:pt x="7847636" y="1047106"/>
                  <a:pt x="7623663" y="1069722"/>
                </a:cubicBezTo>
                <a:cubicBezTo>
                  <a:pt x="7399691" y="1092338"/>
                  <a:pt x="7277055" y="1019245"/>
                  <a:pt x="6936398" y="1069722"/>
                </a:cubicBezTo>
                <a:cubicBezTo>
                  <a:pt x="6595741" y="1120199"/>
                  <a:pt x="6419430" y="1060374"/>
                  <a:pt x="6249133" y="1069722"/>
                </a:cubicBezTo>
                <a:cubicBezTo>
                  <a:pt x="6078836" y="1079070"/>
                  <a:pt x="5816895" y="1053263"/>
                  <a:pt x="5447323" y="1069722"/>
                </a:cubicBezTo>
                <a:cubicBezTo>
                  <a:pt x="5077751" y="1086181"/>
                  <a:pt x="5289025" y="1045330"/>
                  <a:pt x="5218235" y="1069722"/>
                </a:cubicBezTo>
                <a:cubicBezTo>
                  <a:pt x="5147445" y="1094114"/>
                  <a:pt x="5055491" y="1042426"/>
                  <a:pt x="4989147" y="1069722"/>
                </a:cubicBezTo>
                <a:cubicBezTo>
                  <a:pt x="4922803" y="1097018"/>
                  <a:pt x="4357428" y="1008439"/>
                  <a:pt x="4187337" y="1069722"/>
                </a:cubicBezTo>
                <a:cubicBezTo>
                  <a:pt x="4017246" y="1131005"/>
                  <a:pt x="4010321" y="1039880"/>
                  <a:pt x="3843705" y="1069722"/>
                </a:cubicBezTo>
                <a:cubicBezTo>
                  <a:pt x="3677089" y="1099564"/>
                  <a:pt x="3382708" y="1005425"/>
                  <a:pt x="3156440" y="1069722"/>
                </a:cubicBezTo>
                <a:cubicBezTo>
                  <a:pt x="2930173" y="1134019"/>
                  <a:pt x="2829753" y="1028588"/>
                  <a:pt x="2698263" y="1069722"/>
                </a:cubicBezTo>
                <a:cubicBezTo>
                  <a:pt x="2566773" y="1110856"/>
                  <a:pt x="2265265" y="988686"/>
                  <a:pt x="1896454" y="1069722"/>
                </a:cubicBezTo>
                <a:cubicBezTo>
                  <a:pt x="1527643" y="1150758"/>
                  <a:pt x="1622985" y="1068085"/>
                  <a:pt x="1552821" y="1069722"/>
                </a:cubicBezTo>
                <a:cubicBezTo>
                  <a:pt x="1482657" y="1071359"/>
                  <a:pt x="1379937" y="1053022"/>
                  <a:pt x="1323733" y="1069722"/>
                </a:cubicBezTo>
                <a:cubicBezTo>
                  <a:pt x="1267529" y="1086422"/>
                  <a:pt x="1004968" y="1041760"/>
                  <a:pt x="865556" y="1069722"/>
                </a:cubicBezTo>
                <a:cubicBezTo>
                  <a:pt x="726144" y="1097684"/>
                  <a:pt x="496176" y="1048737"/>
                  <a:pt x="178291" y="1069722"/>
                </a:cubicBezTo>
                <a:cubicBezTo>
                  <a:pt x="72885" y="1089512"/>
                  <a:pt x="11257" y="972015"/>
                  <a:pt x="0" y="891431"/>
                </a:cubicBezTo>
                <a:cubicBezTo>
                  <a:pt x="-32611" y="804688"/>
                  <a:pt x="30703" y="692871"/>
                  <a:pt x="0" y="556255"/>
                </a:cubicBezTo>
                <a:cubicBezTo>
                  <a:pt x="-30703" y="419639"/>
                  <a:pt x="19059" y="315117"/>
                  <a:pt x="0" y="178291"/>
                </a:cubicBezTo>
                <a:close/>
              </a:path>
            </a:pathLst>
          </a:custGeom>
          <a:ln w="38100">
            <a:solidFill>
              <a:srgbClr val="66CCFF"/>
            </a:solidFill>
            <a:extLst>
              <a:ext uri="{C807C97D-BFC1-408E-A445-0C87EB9F89A2}">
                <ask:lineSketchStyleProps xmlns=""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cartoon of a child holding a teddy bear&#10;&#10;Description automatically generated with medium confidence">
            <a:extLst>
              <a:ext uri="{FF2B5EF4-FFF2-40B4-BE49-F238E27FC236}">
                <a16:creationId xmlns="" xmlns:a16="http://schemas.microsoft.com/office/drawing/2014/main" id="{ED4DD141-7209-F93A-B40B-AE278C3D6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1407914"/>
            <a:ext cx="9553575" cy="537388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C50FF78-FD3F-BF9B-C531-7D913F2809D0}"/>
              </a:ext>
            </a:extLst>
          </p:cNvPr>
          <p:cNvSpPr/>
          <p:nvPr/>
        </p:nvSpPr>
        <p:spPr>
          <a:xfrm>
            <a:off x="1833134" y="5458995"/>
            <a:ext cx="9060872" cy="1151355"/>
          </a:xfrm>
          <a:custGeom>
            <a:avLst/>
            <a:gdLst>
              <a:gd name="connsiteX0" fmla="*/ 0 w 9060872"/>
              <a:gd name="connsiteY0" fmla="*/ 191896 h 1151355"/>
              <a:gd name="connsiteX1" fmla="*/ 191896 w 9060872"/>
              <a:gd name="connsiteY1" fmla="*/ 0 h 1151355"/>
              <a:gd name="connsiteX2" fmla="*/ 8868976 w 9060872"/>
              <a:gd name="connsiteY2" fmla="*/ 0 h 1151355"/>
              <a:gd name="connsiteX3" fmla="*/ 9060872 w 9060872"/>
              <a:gd name="connsiteY3" fmla="*/ 191896 h 1151355"/>
              <a:gd name="connsiteX4" fmla="*/ 9060872 w 9060872"/>
              <a:gd name="connsiteY4" fmla="*/ 959459 h 1151355"/>
              <a:gd name="connsiteX5" fmla="*/ 8868976 w 9060872"/>
              <a:gd name="connsiteY5" fmla="*/ 1151355 h 1151355"/>
              <a:gd name="connsiteX6" fmla="*/ 191896 w 9060872"/>
              <a:gd name="connsiteY6" fmla="*/ 1151355 h 1151355"/>
              <a:gd name="connsiteX7" fmla="*/ 0 w 9060872"/>
              <a:gd name="connsiteY7" fmla="*/ 959459 h 1151355"/>
              <a:gd name="connsiteX8" fmla="*/ 0 w 9060872"/>
              <a:gd name="connsiteY8" fmla="*/ 191896 h 11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0872" h="1151355" fill="none" extrusionOk="0">
                <a:moveTo>
                  <a:pt x="0" y="191896"/>
                </a:moveTo>
                <a:cubicBezTo>
                  <a:pt x="-15047" y="95129"/>
                  <a:pt x="93329" y="2116"/>
                  <a:pt x="191896" y="0"/>
                </a:cubicBezTo>
                <a:cubicBezTo>
                  <a:pt x="3290074" y="135331"/>
                  <a:pt x="5128256" y="4454"/>
                  <a:pt x="8868976" y="0"/>
                </a:cubicBezTo>
                <a:cubicBezTo>
                  <a:pt x="8995730" y="942"/>
                  <a:pt x="9070902" y="82052"/>
                  <a:pt x="9060872" y="191896"/>
                </a:cubicBezTo>
                <a:cubicBezTo>
                  <a:pt x="9086558" y="566092"/>
                  <a:pt x="9115412" y="666573"/>
                  <a:pt x="9060872" y="959459"/>
                </a:cubicBezTo>
                <a:cubicBezTo>
                  <a:pt x="9077875" y="1061050"/>
                  <a:pt x="8969056" y="1171003"/>
                  <a:pt x="8868976" y="1151355"/>
                </a:cubicBezTo>
                <a:cubicBezTo>
                  <a:pt x="5809411" y="989747"/>
                  <a:pt x="3117432" y="1235050"/>
                  <a:pt x="191896" y="1151355"/>
                </a:cubicBezTo>
                <a:cubicBezTo>
                  <a:pt x="81180" y="1153960"/>
                  <a:pt x="7103" y="1076317"/>
                  <a:pt x="0" y="959459"/>
                </a:cubicBezTo>
                <a:cubicBezTo>
                  <a:pt x="-17812" y="582925"/>
                  <a:pt x="57448" y="488493"/>
                  <a:pt x="0" y="191896"/>
                </a:cubicBezTo>
                <a:close/>
              </a:path>
              <a:path w="9060872" h="1151355" stroke="0" extrusionOk="0">
                <a:moveTo>
                  <a:pt x="0" y="191896"/>
                </a:moveTo>
                <a:cubicBezTo>
                  <a:pt x="5939" y="76111"/>
                  <a:pt x="99112" y="275"/>
                  <a:pt x="191896" y="0"/>
                </a:cubicBezTo>
                <a:cubicBezTo>
                  <a:pt x="1788989" y="140082"/>
                  <a:pt x="6490446" y="49945"/>
                  <a:pt x="8868976" y="0"/>
                </a:cubicBezTo>
                <a:cubicBezTo>
                  <a:pt x="8972434" y="19942"/>
                  <a:pt x="9057264" y="78430"/>
                  <a:pt x="9060872" y="191896"/>
                </a:cubicBezTo>
                <a:cubicBezTo>
                  <a:pt x="9012230" y="397330"/>
                  <a:pt x="9025849" y="645588"/>
                  <a:pt x="9060872" y="959459"/>
                </a:cubicBezTo>
                <a:cubicBezTo>
                  <a:pt x="9058391" y="1066673"/>
                  <a:pt x="8978977" y="1161463"/>
                  <a:pt x="8868976" y="1151355"/>
                </a:cubicBezTo>
                <a:cubicBezTo>
                  <a:pt x="6994847" y="1208364"/>
                  <a:pt x="1456637" y="998068"/>
                  <a:pt x="191896" y="1151355"/>
                </a:cubicBezTo>
                <a:cubicBezTo>
                  <a:pt x="78740" y="1136721"/>
                  <a:pt x="5750" y="1054653"/>
                  <a:pt x="0" y="959459"/>
                </a:cubicBezTo>
                <a:cubicBezTo>
                  <a:pt x="-18236" y="779348"/>
                  <a:pt x="22074" y="337411"/>
                  <a:pt x="0" y="191896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3300"/>
            </a:solidFill>
            <a:extLst>
              <a:ext uri="{C807C97D-BFC1-408E-A445-0C87EB9F89A2}">
                <ask:lineSketchStyleProps xmlns=""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gang,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88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7B09C6C6-8981-5B78-003C-47D1AA642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5" y="2937486"/>
            <a:ext cx="3360397" cy="3501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5BA8C3D-EB45-7CF4-8AAF-C3FB0834F69E}"/>
              </a:ext>
            </a:extLst>
          </p:cNvPr>
          <p:cNvGrpSpPr/>
          <p:nvPr/>
        </p:nvGrpSpPr>
        <p:grpSpPr>
          <a:xfrm>
            <a:off x="3867149" y="-816159"/>
            <a:ext cx="6519082" cy="3753711"/>
            <a:chOff x="3805057" y="-661477"/>
            <a:chExt cx="6519082" cy="3753711"/>
          </a:xfrm>
        </p:grpSpPr>
        <p:pic>
          <p:nvPicPr>
            <p:cNvPr id="5" name="Picture 4" descr="A picture containing worktable&#10;&#10;Description automatically generated">
              <a:extLst>
                <a:ext uri="{FF2B5EF4-FFF2-40B4-BE49-F238E27FC236}">
                  <a16:creationId xmlns="" xmlns:a16="http://schemas.microsoft.com/office/drawing/2014/main" id="{6431877B-AAA7-61AA-3344-074F00D3C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0428" y="-661477"/>
              <a:ext cx="3753711" cy="3753711"/>
            </a:xfrm>
            <a:prstGeom prst="rect">
              <a:avLst/>
            </a:prstGeom>
          </p:spPr>
        </p:pic>
        <p:sp>
          <p:nvSpPr>
            <p:cNvPr id="6" name="Double Wave 5">
              <a:extLst>
                <a:ext uri="{FF2B5EF4-FFF2-40B4-BE49-F238E27FC236}">
                  <a16:creationId xmlns="" xmlns:a16="http://schemas.microsoft.com/office/drawing/2014/main" id="{1F9D30F2-3CCE-234D-BF99-8DCC6F13ED3E}"/>
                </a:ext>
              </a:extLst>
            </p:cNvPr>
            <p:cNvSpPr/>
            <p:nvPr/>
          </p:nvSpPr>
          <p:spPr>
            <a:xfrm>
              <a:off x="3805057" y="210954"/>
              <a:ext cx="3433983" cy="1305803"/>
            </a:xfrm>
            <a:prstGeom prst="doubleWave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Ghi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nhớ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E4883C5-0253-48CE-A872-0160DFD6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24D0525-F3F6-0B30-1EC3-6F3270091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202" y="1460258"/>
            <a:ext cx="1652159" cy="1658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2CAE6D8-CC2A-7CFA-0BC2-7291DA883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678" y="905949"/>
            <a:ext cx="1652159" cy="165825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8ABFBBD5-2875-7E25-C21A-B01254DB9D07}"/>
              </a:ext>
            </a:extLst>
          </p:cNvPr>
          <p:cNvSpPr/>
          <p:nvPr/>
        </p:nvSpPr>
        <p:spPr>
          <a:xfrm>
            <a:off x="4258646" y="2268604"/>
            <a:ext cx="7428759" cy="2636771"/>
          </a:xfrm>
          <a:prstGeom prst="wedgeRoundRectCallout">
            <a:avLst>
              <a:gd name="adj1" fmla="val -60959"/>
              <a:gd name="adj2" fmla="val -5198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việc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cửa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8" y="-226660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5817" y="-537984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680240"/>
            <a:ext cx="4718742" cy="39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3DE3AA-EEC4-29D3-DC20-CF61D0B03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30" y="2138437"/>
            <a:ext cx="835834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9F73047-E6BE-187E-625D-F717B4D9A9B3}"/>
              </a:ext>
            </a:extLst>
          </p:cNvPr>
          <p:cNvGrpSpPr/>
          <p:nvPr/>
        </p:nvGrpSpPr>
        <p:grpSpPr>
          <a:xfrm>
            <a:off x="1652159" y="-79614"/>
            <a:ext cx="9527895" cy="1013064"/>
            <a:chOff x="1853046" y="18878"/>
            <a:chExt cx="9527895" cy="10130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52665065-B696-90DC-A6AB-CFB2BFF5E7AA}"/>
                </a:ext>
              </a:extLst>
            </p:cNvPr>
            <p:cNvSpPr/>
            <p:nvPr/>
          </p:nvSpPr>
          <p:spPr>
            <a:xfrm>
              <a:off x="1853046" y="334950"/>
              <a:ext cx="9060872" cy="696992"/>
            </a:xfrm>
            <a:custGeom>
              <a:avLst/>
              <a:gdLst>
                <a:gd name="connsiteX0" fmla="*/ 0 w 9060872"/>
                <a:gd name="connsiteY0" fmla="*/ 116168 h 696992"/>
                <a:gd name="connsiteX1" fmla="*/ 116168 w 9060872"/>
                <a:gd name="connsiteY1" fmla="*/ 0 h 696992"/>
                <a:gd name="connsiteX2" fmla="*/ 8944704 w 9060872"/>
                <a:gd name="connsiteY2" fmla="*/ 0 h 696992"/>
                <a:gd name="connsiteX3" fmla="*/ 9060872 w 9060872"/>
                <a:gd name="connsiteY3" fmla="*/ 116168 h 696992"/>
                <a:gd name="connsiteX4" fmla="*/ 9060872 w 9060872"/>
                <a:gd name="connsiteY4" fmla="*/ 580824 h 696992"/>
                <a:gd name="connsiteX5" fmla="*/ 8944704 w 9060872"/>
                <a:gd name="connsiteY5" fmla="*/ 696992 h 696992"/>
                <a:gd name="connsiteX6" fmla="*/ 116168 w 9060872"/>
                <a:gd name="connsiteY6" fmla="*/ 696992 h 696992"/>
                <a:gd name="connsiteX7" fmla="*/ 0 w 9060872"/>
                <a:gd name="connsiteY7" fmla="*/ 580824 h 696992"/>
                <a:gd name="connsiteX8" fmla="*/ 0 w 9060872"/>
                <a:gd name="connsiteY8" fmla="*/ 116168 h 69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872" h="696992" fill="none" extrusionOk="0">
                  <a:moveTo>
                    <a:pt x="0" y="116168"/>
                  </a:moveTo>
                  <a:cubicBezTo>
                    <a:pt x="-6509" y="55996"/>
                    <a:pt x="53958" y="556"/>
                    <a:pt x="116168" y="0"/>
                  </a:cubicBezTo>
                  <a:cubicBezTo>
                    <a:pt x="3204182" y="135331"/>
                    <a:pt x="7149689" y="4454"/>
                    <a:pt x="8944704" y="0"/>
                  </a:cubicBezTo>
                  <a:cubicBezTo>
                    <a:pt x="9019083" y="464"/>
                    <a:pt x="9062373" y="51432"/>
                    <a:pt x="9060872" y="116168"/>
                  </a:cubicBezTo>
                  <a:cubicBezTo>
                    <a:pt x="9051454" y="267888"/>
                    <a:pt x="9079667" y="406022"/>
                    <a:pt x="9060872" y="580824"/>
                  </a:cubicBezTo>
                  <a:cubicBezTo>
                    <a:pt x="9069718" y="642698"/>
                    <a:pt x="9005664" y="707640"/>
                    <a:pt x="8944704" y="696992"/>
                  </a:cubicBezTo>
                  <a:cubicBezTo>
                    <a:pt x="6508801" y="535384"/>
                    <a:pt x="4422646" y="780687"/>
                    <a:pt x="116168" y="696992"/>
                  </a:cubicBezTo>
                  <a:cubicBezTo>
                    <a:pt x="47404" y="699526"/>
                    <a:pt x="1639" y="647491"/>
                    <a:pt x="0" y="580824"/>
                  </a:cubicBezTo>
                  <a:cubicBezTo>
                    <a:pt x="15864" y="424546"/>
                    <a:pt x="-38630" y="269550"/>
                    <a:pt x="0" y="116168"/>
                  </a:cubicBezTo>
                  <a:close/>
                </a:path>
                <a:path w="9060872" h="696992" stroke="0" extrusionOk="0">
                  <a:moveTo>
                    <a:pt x="0" y="116168"/>
                  </a:moveTo>
                  <a:cubicBezTo>
                    <a:pt x="6179" y="41809"/>
                    <a:pt x="62825" y="225"/>
                    <a:pt x="116168" y="0"/>
                  </a:cubicBezTo>
                  <a:cubicBezTo>
                    <a:pt x="4108756" y="140082"/>
                    <a:pt x="8057915" y="49945"/>
                    <a:pt x="8944704" y="0"/>
                  </a:cubicBezTo>
                  <a:cubicBezTo>
                    <a:pt x="9008518" y="2722"/>
                    <a:pt x="9055945" y="41790"/>
                    <a:pt x="9060872" y="116168"/>
                  </a:cubicBezTo>
                  <a:cubicBezTo>
                    <a:pt x="9090819" y="318319"/>
                    <a:pt x="9026397" y="526318"/>
                    <a:pt x="9060872" y="580824"/>
                  </a:cubicBezTo>
                  <a:cubicBezTo>
                    <a:pt x="9052258" y="649262"/>
                    <a:pt x="9010619" y="701412"/>
                    <a:pt x="8944704" y="696992"/>
                  </a:cubicBezTo>
                  <a:cubicBezTo>
                    <a:pt x="5286289" y="754001"/>
                    <a:pt x="1704352" y="543705"/>
                    <a:pt x="116168" y="696992"/>
                  </a:cubicBezTo>
                  <a:cubicBezTo>
                    <a:pt x="51658" y="696275"/>
                    <a:pt x="2096" y="641050"/>
                    <a:pt x="0" y="580824"/>
                  </a:cubicBezTo>
                  <a:cubicBezTo>
                    <a:pt x="2664" y="427960"/>
                    <a:pt x="20285" y="264755"/>
                    <a:pt x="0" y="116168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=""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căn phòng này khác nhau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="" xmlns:a16="http://schemas.microsoft.com/office/drawing/2014/main" id="{1401ACFB-E897-7512-8283-1AE7BF611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CAF5D0-D1C4-C9D5-E88E-B11826B92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7" y="1468286"/>
            <a:ext cx="5758158" cy="4275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9CBEEC-0ED3-DE52-E1C4-6F66EA23D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43" y="1361868"/>
            <a:ext cx="5922107" cy="44191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55500FC-D82F-10F8-19AF-CEE3B9B4C39E}"/>
              </a:ext>
            </a:extLst>
          </p:cNvPr>
          <p:cNvSpPr/>
          <p:nvPr/>
        </p:nvSpPr>
        <p:spPr>
          <a:xfrm>
            <a:off x="209550" y="5086350"/>
            <a:ext cx="5524500" cy="177165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phòng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số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1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lộn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xộn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quần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áo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linh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tinh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vở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bừa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bãi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…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BA72D2E-4E49-B3B4-A3B1-7881BD9B070E}"/>
              </a:ext>
            </a:extLst>
          </p:cNvPr>
          <p:cNvSpPr/>
          <p:nvPr/>
        </p:nvSpPr>
        <p:spPr>
          <a:xfrm>
            <a:off x="5972175" y="5153024"/>
            <a:ext cx="5524500" cy="17049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phòng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số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vở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giá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4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072" y="897830"/>
            <a:ext cx="1652159" cy="1658256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5E92B02-0F7D-C825-F8D5-411D9AF9A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67" y="4030811"/>
            <a:ext cx="3236196" cy="2775426"/>
          </a:xfrm>
          <a:prstGeom prst="rect">
            <a:avLst/>
          </a:prstGeom>
        </p:spPr>
      </p:pic>
      <p:pic>
        <p:nvPicPr>
          <p:cNvPr id="13" name="PA_库_图片 961">
            <a:extLst>
              <a:ext uri="{FF2B5EF4-FFF2-40B4-BE49-F238E27FC236}">
                <a16:creationId xmlns="" xmlns:a16="http://schemas.microsoft.com/office/drawing/2014/main" id="{1D4FDE52-BABC-788D-103F-10518EB759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5693">
            <a:off x="4871681" y="2556086"/>
            <a:ext cx="3634542" cy="3363425"/>
          </a:xfrm>
          <a:prstGeom prst="rect">
            <a:avLst/>
          </a:prstGeom>
        </p:spPr>
      </p:pic>
      <p:pic>
        <p:nvPicPr>
          <p:cNvPr id="16" name="图片 3" descr="51miz-E997146-71E4A844">
            <a:extLst>
              <a:ext uri="{FF2B5EF4-FFF2-40B4-BE49-F238E27FC236}">
                <a16:creationId xmlns="" xmlns:a16="http://schemas.microsoft.com/office/drawing/2014/main" id="{FFA40DA1-6101-6576-3347-ABD0AD0CC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128" y="3728925"/>
            <a:ext cx="4505782" cy="337919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F97EB0C-357A-0D3D-6CC9-29FC170EC443}"/>
              </a:ext>
            </a:extLst>
          </p:cNvPr>
          <p:cNvSpPr/>
          <p:nvPr/>
        </p:nvSpPr>
        <p:spPr>
          <a:xfrm>
            <a:off x="3017827" y="295110"/>
            <a:ext cx="7431098" cy="2232401"/>
          </a:xfrm>
          <a:custGeom>
            <a:avLst/>
            <a:gdLst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300582 w 7431098"/>
              <a:gd name="connsiteY2" fmla="*/ 0 h 2232401"/>
              <a:gd name="connsiteX3" fmla="*/ 1884238 w 7431098"/>
              <a:gd name="connsiteY3" fmla="*/ 0 h 2232401"/>
              <a:gd name="connsiteX4" fmla="*/ 2947580 w 7431098"/>
              <a:gd name="connsiteY4" fmla="*/ 0 h 2232401"/>
              <a:gd name="connsiteX5" fmla="*/ 4069996 w 7431098"/>
              <a:gd name="connsiteY5" fmla="*/ 0 h 2232401"/>
              <a:gd name="connsiteX6" fmla="*/ 5133337 w 7431098"/>
              <a:gd name="connsiteY6" fmla="*/ 0 h 2232401"/>
              <a:gd name="connsiteX7" fmla="*/ 6669275 w 7431098"/>
              <a:gd name="connsiteY7" fmla="*/ 0 h 2232401"/>
              <a:gd name="connsiteX8" fmla="*/ 7431098 w 7431098"/>
              <a:gd name="connsiteY8" fmla="*/ 372074 h 2232401"/>
              <a:gd name="connsiteX9" fmla="*/ 7431098 w 7431098"/>
              <a:gd name="connsiteY9" fmla="*/ 897923 h 2232401"/>
              <a:gd name="connsiteX10" fmla="*/ 7431098 w 7431098"/>
              <a:gd name="connsiteY10" fmla="*/ 1423773 h 2232401"/>
              <a:gd name="connsiteX11" fmla="*/ 7431098 w 7431098"/>
              <a:gd name="connsiteY11" fmla="*/ 1860327 h 2232401"/>
              <a:gd name="connsiteX12" fmla="*/ 6669275 w 7431098"/>
              <a:gd name="connsiteY12" fmla="*/ 2232401 h 2232401"/>
              <a:gd name="connsiteX13" fmla="*/ 5487785 w 7431098"/>
              <a:gd name="connsiteY13" fmla="*/ 2232401 h 2232401"/>
              <a:gd name="connsiteX14" fmla="*/ 4306294 w 7431098"/>
              <a:gd name="connsiteY14" fmla="*/ 2232401 h 2232401"/>
              <a:gd name="connsiteX15" fmla="*/ 3302027 w 7431098"/>
              <a:gd name="connsiteY15" fmla="*/ 2232401 h 2232401"/>
              <a:gd name="connsiteX16" fmla="*/ 2002387 w 7431098"/>
              <a:gd name="connsiteY16" fmla="*/ 2232401 h 2232401"/>
              <a:gd name="connsiteX17" fmla="*/ 761822 w 7431098"/>
              <a:gd name="connsiteY17" fmla="*/ 2232401 h 2232401"/>
              <a:gd name="connsiteX18" fmla="*/ 0 w 7431098"/>
              <a:gd name="connsiteY18" fmla="*/ 1860327 h 2232401"/>
              <a:gd name="connsiteX19" fmla="*/ 0 w 7431098"/>
              <a:gd name="connsiteY19" fmla="*/ 1364243 h 2232401"/>
              <a:gd name="connsiteX20" fmla="*/ 0 w 7431098"/>
              <a:gd name="connsiteY20" fmla="*/ 853276 h 2232401"/>
              <a:gd name="connsiteX21" fmla="*/ 0 w 7431098"/>
              <a:gd name="connsiteY21" fmla="*/ 372074 h 2232401"/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943312 w 7431098"/>
              <a:gd name="connsiteY2" fmla="*/ 0 h 2232401"/>
              <a:gd name="connsiteX3" fmla="*/ 2947580 w 7431098"/>
              <a:gd name="connsiteY3" fmla="*/ 0 h 2232401"/>
              <a:gd name="connsiteX4" fmla="*/ 4188145 w 7431098"/>
              <a:gd name="connsiteY4" fmla="*/ 0 h 2232401"/>
              <a:gd name="connsiteX5" fmla="*/ 5428710 w 7431098"/>
              <a:gd name="connsiteY5" fmla="*/ 0 h 2232401"/>
              <a:gd name="connsiteX6" fmla="*/ 6669275 w 7431098"/>
              <a:gd name="connsiteY6" fmla="*/ 0 h 2232401"/>
              <a:gd name="connsiteX7" fmla="*/ 7431098 w 7431098"/>
              <a:gd name="connsiteY7" fmla="*/ 372074 h 2232401"/>
              <a:gd name="connsiteX8" fmla="*/ 7431098 w 7431098"/>
              <a:gd name="connsiteY8" fmla="*/ 868158 h 2232401"/>
              <a:gd name="connsiteX9" fmla="*/ 7431098 w 7431098"/>
              <a:gd name="connsiteY9" fmla="*/ 1334478 h 2232401"/>
              <a:gd name="connsiteX10" fmla="*/ 7431098 w 7431098"/>
              <a:gd name="connsiteY10" fmla="*/ 1860327 h 2232401"/>
              <a:gd name="connsiteX11" fmla="*/ 6669275 w 7431098"/>
              <a:gd name="connsiteY11" fmla="*/ 2232401 h 2232401"/>
              <a:gd name="connsiteX12" fmla="*/ 5665008 w 7431098"/>
              <a:gd name="connsiteY12" fmla="*/ 2232401 h 2232401"/>
              <a:gd name="connsiteX13" fmla="*/ 4542592 w 7431098"/>
              <a:gd name="connsiteY13" fmla="*/ 2232401 h 2232401"/>
              <a:gd name="connsiteX14" fmla="*/ 3538325 w 7431098"/>
              <a:gd name="connsiteY14" fmla="*/ 2232401 h 2232401"/>
              <a:gd name="connsiteX15" fmla="*/ 2415909 w 7431098"/>
              <a:gd name="connsiteY15" fmla="*/ 2232401 h 2232401"/>
              <a:gd name="connsiteX16" fmla="*/ 761822 w 7431098"/>
              <a:gd name="connsiteY16" fmla="*/ 2232401 h 2232401"/>
              <a:gd name="connsiteX17" fmla="*/ 0 w 7431098"/>
              <a:gd name="connsiteY17" fmla="*/ 1860327 h 2232401"/>
              <a:gd name="connsiteX18" fmla="*/ 0 w 7431098"/>
              <a:gd name="connsiteY18" fmla="*/ 1394008 h 2232401"/>
              <a:gd name="connsiteX19" fmla="*/ 0 w 7431098"/>
              <a:gd name="connsiteY19" fmla="*/ 942571 h 2232401"/>
              <a:gd name="connsiteX20" fmla="*/ 0 w 7431098"/>
              <a:gd name="connsiteY20" fmla="*/ 372074 h 22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31098" h="2232401" fill="none" extrusionOk="0">
                <a:moveTo>
                  <a:pt x="0" y="372074"/>
                </a:moveTo>
                <a:cubicBezTo>
                  <a:pt x="-112687" y="192610"/>
                  <a:pt x="281891" y="28899"/>
                  <a:pt x="761822" y="0"/>
                </a:cubicBezTo>
                <a:cubicBezTo>
                  <a:pt x="1018790" y="-39586"/>
                  <a:pt x="1153765" y="63582"/>
                  <a:pt x="1300582" y="0"/>
                </a:cubicBezTo>
                <a:cubicBezTo>
                  <a:pt x="1447399" y="-63582"/>
                  <a:pt x="1738550" y="9079"/>
                  <a:pt x="1884238" y="0"/>
                </a:cubicBezTo>
                <a:cubicBezTo>
                  <a:pt x="2169952" y="17511"/>
                  <a:pt x="2753339" y="55527"/>
                  <a:pt x="2947580" y="0"/>
                </a:cubicBezTo>
                <a:cubicBezTo>
                  <a:pt x="3173052" y="-28047"/>
                  <a:pt x="3730851" y="55161"/>
                  <a:pt x="4069996" y="0"/>
                </a:cubicBezTo>
                <a:cubicBezTo>
                  <a:pt x="4403905" y="-6568"/>
                  <a:pt x="4630149" y="10227"/>
                  <a:pt x="5133337" y="0"/>
                </a:cubicBezTo>
                <a:cubicBezTo>
                  <a:pt x="5570084" y="31200"/>
                  <a:pt x="6073722" y="22382"/>
                  <a:pt x="6669275" y="0"/>
                </a:cubicBezTo>
                <a:cubicBezTo>
                  <a:pt x="7161860" y="-21389"/>
                  <a:pt x="7408033" y="205781"/>
                  <a:pt x="7431098" y="372074"/>
                </a:cubicBezTo>
                <a:cubicBezTo>
                  <a:pt x="7552240" y="493710"/>
                  <a:pt x="7292616" y="722075"/>
                  <a:pt x="7431098" y="897923"/>
                </a:cubicBezTo>
                <a:cubicBezTo>
                  <a:pt x="7565940" y="1058685"/>
                  <a:pt x="7431857" y="1197190"/>
                  <a:pt x="7431098" y="1423773"/>
                </a:cubicBezTo>
                <a:cubicBezTo>
                  <a:pt x="7430445" y="1615510"/>
                  <a:pt x="7367840" y="1730071"/>
                  <a:pt x="7431098" y="1860327"/>
                </a:cubicBezTo>
                <a:cubicBezTo>
                  <a:pt x="7287473" y="2117199"/>
                  <a:pt x="6997113" y="2267116"/>
                  <a:pt x="6669275" y="2232401"/>
                </a:cubicBezTo>
                <a:cubicBezTo>
                  <a:pt x="6313657" y="2244150"/>
                  <a:pt x="6085913" y="2170696"/>
                  <a:pt x="5487785" y="2232401"/>
                </a:cubicBezTo>
                <a:cubicBezTo>
                  <a:pt x="4923692" y="2323666"/>
                  <a:pt x="4887680" y="2222356"/>
                  <a:pt x="4306294" y="2232401"/>
                </a:cubicBezTo>
                <a:cubicBezTo>
                  <a:pt x="3725409" y="2252430"/>
                  <a:pt x="3655463" y="2207992"/>
                  <a:pt x="3302027" y="2232401"/>
                </a:cubicBezTo>
                <a:cubicBezTo>
                  <a:pt x="2951362" y="2276045"/>
                  <a:pt x="2423862" y="2160799"/>
                  <a:pt x="2002387" y="2232401"/>
                </a:cubicBezTo>
                <a:cubicBezTo>
                  <a:pt x="1525433" y="2239858"/>
                  <a:pt x="1223038" y="2238848"/>
                  <a:pt x="761822" y="2232401"/>
                </a:cubicBezTo>
                <a:cubicBezTo>
                  <a:pt x="233904" y="2159441"/>
                  <a:pt x="-27633" y="2073564"/>
                  <a:pt x="0" y="1860327"/>
                </a:cubicBezTo>
                <a:cubicBezTo>
                  <a:pt x="-69418" y="1679780"/>
                  <a:pt x="14375" y="1561956"/>
                  <a:pt x="0" y="1364243"/>
                </a:cubicBezTo>
                <a:cubicBezTo>
                  <a:pt x="-60736" y="1179503"/>
                  <a:pt x="81511" y="1086867"/>
                  <a:pt x="0" y="853276"/>
                </a:cubicBezTo>
                <a:cubicBezTo>
                  <a:pt x="-64810" y="617794"/>
                  <a:pt x="102225" y="487147"/>
                  <a:pt x="0" y="372074"/>
                </a:cubicBezTo>
                <a:close/>
              </a:path>
              <a:path w="7431098" h="2232401" stroke="0" extrusionOk="0">
                <a:moveTo>
                  <a:pt x="0" y="372074"/>
                </a:moveTo>
                <a:cubicBezTo>
                  <a:pt x="41810" y="161058"/>
                  <a:pt x="406017" y="27627"/>
                  <a:pt x="761822" y="0"/>
                </a:cubicBezTo>
                <a:cubicBezTo>
                  <a:pt x="1289692" y="-6060"/>
                  <a:pt x="1711929" y="-39844"/>
                  <a:pt x="1943312" y="0"/>
                </a:cubicBezTo>
                <a:cubicBezTo>
                  <a:pt x="2182004" y="54819"/>
                  <a:pt x="2722913" y="7189"/>
                  <a:pt x="2947580" y="0"/>
                </a:cubicBezTo>
                <a:cubicBezTo>
                  <a:pt x="3220802" y="-23712"/>
                  <a:pt x="3798958" y="160025"/>
                  <a:pt x="4188145" y="0"/>
                </a:cubicBezTo>
                <a:cubicBezTo>
                  <a:pt x="4736976" y="-38696"/>
                  <a:pt x="4956972" y="-7802"/>
                  <a:pt x="5428710" y="0"/>
                </a:cubicBezTo>
                <a:cubicBezTo>
                  <a:pt x="5961583" y="-34561"/>
                  <a:pt x="6355264" y="65340"/>
                  <a:pt x="6669275" y="0"/>
                </a:cubicBezTo>
                <a:cubicBezTo>
                  <a:pt x="7119788" y="-63381"/>
                  <a:pt x="7486093" y="115941"/>
                  <a:pt x="7431098" y="372074"/>
                </a:cubicBezTo>
                <a:cubicBezTo>
                  <a:pt x="7470402" y="590758"/>
                  <a:pt x="7417513" y="633266"/>
                  <a:pt x="7431098" y="868158"/>
                </a:cubicBezTo>
                <a:cubicBezTo>
                  <a:pt x="7432710" y="1068237"/>
                  <a:pt x="7360242" y="1213352"/>
                  <a:pt x="7431098" y="1334478"/>
                </a:cubicBezTo>
                <a:cubicBezTo>
                  <a:pt x="7493560" y="1471384"/>
                  <a:pt x="7351690" y="1656167"/>
                  <a:pt x="7431098" y="1860327"/>
                </a:cubicBezTo>
                <a:cubicBezTo>
                  <a:pt x="7404061" y="2083764"/>
                  <a:pt x="7153280" y="2210100"/>
                  <a:pt x="6669275" y="2232401"/>
                </a:cubicBezTo>
                <a:cubicBezTo>
                  <a:pt x="6190512" y="2225984"/>
                  <a:pt x="6032803" y="2174360"/>
                  <a:pt x="5665008" y="2232401"/>
                </a:cubicBezTo>
                <a:cubicBezTo>
                  <a:pt x="5276642" y="2242654"/>
                  <a:pt x="4805349" y="2174547"/>
                  <a:pt x="4542592" y="2232401"/>
                </a:cubicBezTo>
                <a:cubicBezTo>
                  <a:pt x="4230360" y="2310695"/>
                  <a:pt x="3727670" y="2224426"/>
                  <a:pt x="3538325" y="2232401"/>
                </a:cubicBezTo>
                <a:cubicBezTo>
                  <a:pt x="3305039" y="2256908"/>
                  <a:pt x="2952745" y="2150257"/>
                  <a:pt x="2415909" y="2232401"/>
                </a:cubicBezTo>
                <a:cubicBezTo>
                  <a:pt x="1870615" y="2271118"/>
                  <a:pt x="1427599" y="2178360"/>
                  <a:pt x="761822" y="2232401"/>
                </a:cubicBezTo>
                <a:cubicBezTo>
                  <a:pt x="327599" y="2273155"/>
                  <a:pt x="29429" y="2080688"/>
                  <a:pt x="0" y="1860327"/>
                </a:cubicBezTo>
                <a:cubicBezTo>
                  <a:pt x="-49098" y="1709052"/>
                  <a:pt x="1853" y="1546424"/>
                  <a:pt x="0" y="1394008"/>
                </a:cubicBezTo>
                <a:cubicBezTo>
                  <a:pt x="5602" y="1221413"/>
                  <a:pt x="97523" y="1078429"/>
                  <a:pt x="0" y="942571"/>
                </a:cubicBezTo>
                <a:cubicBezTo>
                  <a:pt x="-96275" y="856270"/>
                  <a:pt x="1411" y="468669"/>
                  <a:pt x="0" y="372074"/>
                </a:cubicBezTo>
                <a:close/>
              </a:path>
              <a:path w="7431098" h="2232401" fill="none" stroke="0" extrusionOk="0">
                <a:moveTo>
                  <a:pt x="0" y="372074"/>
                </a:moveTo>
                <a:cubicBezTo>
                  <a:pt x="-86272" y="271423"/>
                  <a:pt x="419795" y="-40883"/>
                  <a:pt x="761822" y="0"/>
                </a:cubicBezTo>
                <a:cubicBezTo>
                  <a:pt x="1024044" y="-4210"/>
                  <a:pt x="1181850" y="55839"/>
                  <a:pt x="1323030" y="0"/>
                </a:cubicBezTo>
                <a:cubicBezTo>
                  <a:pt x="1464210" y="-55839"/>
                  <a:pt x="1658171" y="43791"/>
                  <a:pt x="1884238" y="0"/>
                </a:cubicBezTo>
                <a:cubicBezTo>
                  <a:pt x="2111639" y="-7282"/>
                  <a:pt x="2751666" y="48108"/>
                  <a:pt x="2947580" y="0"/>
                </a:cubicBezTo>
                <a:cubicBezTo>
                  <a:pt x="3144631" y="-64354"/>
                  <a:pt x="3687314" y="131647"/>
                  <a:pt x="4069996" y="0"/>
                </a:cubicBezTo>
                <a:cubicBezTo>
                  <a:pt x="4441352" y="-17762"/>
                  <a:pt x="4599941" y="86947"/>
                  <a:pt x="5133337" y="0"/>
                </a:cubicBezTo>
                <a:cubicBezTo>
                  <a:pt x="5640748" y="-62849"/>
                  <a:pt x="6102675" y="131561"/>
                  <a:pt x="6669275" y="0"/>
                </a:cubicBezTo>
                <a:cubicBezTo>
                  <a:pt x="7161321" y="-19586"/>
                  <a:pt x="7381178" y="163601"/>
                  <a:pt x="7431098" y="372074"/>
                </a:cubicBezTo>
                <a:cubicBezTo>
                  <a:pt x="7531339" y="470276"/>
                  <a:pt x="7326292" y="728257"/>
                  <a:pt x="7431098" y="897923"/>
                </a:cubicBezTo>
                <a:cubicBezTo>
                  <a:pt x="7501458" y="1039279"/>
                  <a:pt x="7455075" y="1195876"/>
                  <a:pt x="7431098" y="1423773"/>
                </a:cubicBezTo>
                <a:cubicBezTo>
                  <a:pt x="7436175" y="1651558"/>
                  <a:pt x="7393977" y="1727621"/>
                  <a:pt x="7431098" y="1860327"/>
                </a:cubicBezTo>
                <a:cubicBezTo>
                  <a:pt x="7369256" y="2028928"/>
                  <a:pt x="7015246" y="2169736"/>
                  <a:pt x="6669275" y="2232401"/>
                </a:cubicBezTo>
                <a:cubicBezTo>
                  <a:pt x="6295466" y="2234237"/>
                  <a:pt x="6006985" y="2117943"/>
                  <a:pt x="5487785" y="2232401"/>
                </a:cubicBezTo>
                <a:cubicBezTo>
                  <a:pt x="4932211" y="2314261"/>
                  <a:pt x="4883732" y="2235581"/>
                  <a:pt x="4306294" y="2232401"/>
                </a:cubicBezTo>
                <a:cubicBezTo>
                  <a:pt x="3742713" y="2256592"/>
                  <a:pt x="3637881" y="2201309"/>
                  <a:pt x="3302027" y="2232401"/>
                </a:cubicBezTo>
                <a:cubicBezTo>
                  <a:pt x="2912067" y="2281106"/>
                  <a:pt x="2392710" y="2179181"/>
                  <a:pt x="2002387" y="2232401"/>
                </a:cubicBezTo>
                <a:cubicBezTo>
                  <a:pt x="1641189" y="2292309"/>
                  <a:pt x="1198235" y="2107875"/>
                  <a:pt x="761822" y="2232401"/>
                </a:cubicBezTo>
                <a:cubicBezTo>
                  <a:pt x="278315" y="2199618"/>
                  <a:pt x="-470" y="2071773"/>
                  <a:pt x="0" y="1860327"/>
                </a:cubicBezTo>
                <a:cubicBezTo>
                  <a:pt x="-142775" y="1709041"/>
                  <a:pt x="40412" y="1567189"/>
                  <a:pt x="0" y="1364243"/>
                </a:cubicBezTo>
                <a:cubicBezTo>
                  <a:pt x="-24990" y="1165900"/>
                  <a:pt x="80195" y="1093349"/>
                  <a:pt x="0" y="853276"/>
                </a:cubicBezTo>
                <a:cubicBezTo>
                  <a:pt x="-20652" y="642221"/>
                  <a:pt x="114925" y="516231"/>
                  <a:pt x="0" y="37207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2322411588">
                  <a:custGeom>
                    <a:avLst/>
                    <a:gdLst>
                      <a:gd name="connsiteX0" fmla="*/ 0 w 3629348"/>
                      <a:gd name="connsiteY0" fmla="*/ 372074 h 2232401"/>
                      <a:gd name="connsiteX1" fmla="*/ 372074 w 3629348"/>
                      <a:gd name="connsiteY1" fmla="*/ 0 h 2232401"/>
                      <a:gd name="connsiteX2" fmla="*/ 920262 w 3629348"/>
                      <a:gd name="connsiteY2" fmla="*/ 0 h 2232401"/>
                      <a:gd name="connsiteX3" fmla="*/ 1439598 w 3629348"/>
                      <a:gd name="connsiteY3" fmla="*/ 0 h 2232401"/>
                      <a:gd name="connsiteX4" fmla="*/ 1987786 w 3629348"/>
                      <a:gd name="connsiteY4" fmla="*/ 0 h 2232401"/>
                      <a:gd name="connsiteX5" fmla="*/ 2507122 w 3629348"/>
                      <a:gd name="connsiteY5" fmla="*/ 0 h 2232401"/>
                      <a:gd name="connsiteX6" fmla="*/ 3257274 w 3629348"/>
                      <a:gd name="connsiteY6" fmla="*/ 0 h 2232401"/>
                      <a:gd name="connsiteX7" fmla="*/ 3629348 w 3629348"/>
                      <a:gd name="connsiteY7" fmla="*/ 372074 h 2232401"/>
                      <a:gd name="connsiteX8" fmla="*/ 3629348 w 3629348"/>
                      <a:gd name="connsiteY8" fmla="*/ 897923 h 2232401"/>
                      <a:gd name="connsiteX9" fmla="*/ 3629348 w 3629348"/>
                      <a:gd name="connsiteY9" fmla="*/ 1423773 h 2232401"/>
                      <a:gd name="connsiteX10" fmla="*/ 3629348 w 3629348"/>
                      <a:gd name="connsiteY10" fmla="*/ 1860327 h 2232401"/>
                      <a:gd name="connsiteX11" fmla="*/ 3257274 w 3629348"/>
                      <a:gd name="connsiteY11" fmla="*/ 2232401 h 2232401"/>
                      <a:gd name="connsiteX12" fmla="*/ 2680234 w 3629348"/>
                      <a:gd name="connsiteY12" fmla="*/ 2232401 h 2232401"/>
                      <a:gd name="connsiteX13" fmla="*/ 2103194 w 3629348"/>
                      <a:gd name="connsiteY13" fmla="*/ 2232401 h 2232401"/>
                      <a:gd name="connsiteX14" fmla="*/ 1612710 w 3629348"/>
                      <a:gd name="connsiteY14" fmla="*/ 2232401 h 2232401"/>
                      <a:gd name="connsiteX15" fmla="*/ 977966 w 3629348"/>
                      <a:gd name="connsiteY15" fmla="*/ 2232401 h 2232401"/>
                      <a:gd name="connsiteX16" fmla="*/ 372074 w 3629348"/>
                      <a:gd name="connsiteY16" fmla="*/ 2232401 h 2232401"/>
                      <a:gd name="connsiteX17" fmla="*/ 0 w 3629348"/>
                      <a:gd name="connsiteY17" fmla="*/ 1860327 h 2232401"/>
                      <a:gd name="connsiteX18" fmla="*/ 0 w 3629348"/>
                      <a:gd name="connsiteY18" fmla="*/ 1364243 h 2232401"/>
                      <a:gd name="connsiteX19" fmla="*/ 0 w 3629348"/>
                      <a:gd name="connsiteY19" fmla="*/ 853276 h 2232401"/>
                      <a:gd name="connsiteX20" fmla="*/ 0 w 3629348"/>
                      <a:gd name="connsiteY20" fmla="*/ 372074 h 223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629348" h="2232401" fill="none" extrusionOk="0">
                        <a:moveTo>
                          <a:pt x="0" y="372074"/>
                        </a:moveTo>
                        <a:cubicBezTo>
                          <a:pt x="-40071" y="184095"/>
                          <a:pt x="161272" y="12011"/>
                          <a:pt x="372074" y="0"/>
                        </a:cubicBezTo>
                        <a:cubicBezTo>
                          <a:pt x="611988" y="-3133"/>
                          <a:pt x="808181" y="898"/>
                          <a:pt x="920262" y="0"/>
                        </a:cubicBezTo>
                        <a:cubicBezTo>
                          <a:pt x="1032343" y="-898"/>
                          <a:pt x="1324563" y="55278"/>
                          <a:pt x="1439598" y="0"/>
                        </a:cubicBezTo>
                        <a:cubicBezTo>
                          <a:pt x="1554633" y="-55278"/>
                          <a:pt x="1812565" y="53649"/>
                          <a:pt x="1987786" y="0"/>
                        </a:cubicBezTo>
                        <a:cubicBezTo>
                          <a:pt x="2163007" y="-53649"/>
                          <a:pt x="2247870" y="62126"/>
                          <a:pt x="2507122" y="0"/>
                        </a:cubicBezTo>
                        <a:cubicBezTo>
                          <a:pt x="2766374" y="-62126"/>
                          <a:pt x="2978721" y="31177"/>
                          <a:pt x="3257274" y="0"/>
                        </a:cubicBezTo>
                        <a:cubicBezTo>
                          <a:pt x="3508345" y="2097"/>
                          <a:pt x="3625630" y="171871"/>
                          <a:pt x="3629348" y="372074"/>
                        </a:cubicBezTo>
                        <a:cubicBezTo>
                          <a:pt x="3682511" y="478285"/>
                          <a:pt x="3576627" y="738383"/>
                          <a:pt x="3629348" y="897923"/>
                        </a:cubicBezTo>
                        <a:cubicBezTo>
                          <a:pt x="3682069" y="1057463"/>
                          <a:pt x="3626432" y="1208601"/>
                          <a:pt x="3629348" y="1423773"/>
                        </a:cubicBezTo>
                        <a:cubicBezTo>
                          <a:pt x="3632264" y="1638945"/>
                          <a:pt x="3599909" y="1731974"/>
                          <a:pt x="3629348" y="1860327"/>
                        </a:cubicBezTo>
                        <a:cubicBezTo>
                          <a:pt x="3592628" y="2102246"/>
                          <a:pt x="3422521" y="2218364"/>
                          <a:pt x="3257274" y="2232401"/>
                        </a:cubicBezTo>
                        <a:cubicBezTo>
                          <a:pt x="3070590" y="2239636"/>
                          <a:pt x="2951346" y="2167205"/>
                          <a:pt x="2680234" y="2232401"/>
                        </a:cubicBezTo>
                        <a:cubicBezTo>
                          <a:pt x="2409122" y="2297597"/>
                          <a:pt x="2387828" y="2210428"/>
                          <a:pt x="2103194" y="2232401"/>
                        </a:cubicBezTo>
                        <a:cubicBezTo>
                          <a:pt x="1818560" y="2254374"/>
                          <a:pt x="1783739" y="2210900"/>
                          <a:pt x="1612710" y="2232401"/>
                        </a:cubicBezTo>
                        <a:cubicBezTo>
                          <a:pt x="1441681" y="2253902"/>
                          <a:pt x="1190766" y="2189205"/>
                          <a:pt x="977966" y="2232401"/>
                        </a:cubicBezTo>
                        <a:cubicBezTo>
                          <a:pt x="765166" y="2275597"/>
                          <a:pt x="572344" y="2215403"/>
                          <a:pt x="372074" y="2232401"/>
                        </a:cubicBezTo>
                        <a:cubicBezTo>
                          <a:pt x="119726" y="2195583"/>
                          <a:pt x="5448" y="2071063"/>
                          <a:pt x="0" y="1860327"/>
                        </a:cubicBezTo>
                        <a:cubicBezTo>
                          <a:pt x="-55270" y="1696102"/>
                          <a:pt x="20821" y="1562172"/>
                          <a:pt x="0" y="1364243"/>
                        </a:cubicBezTo>
                        <a:cubicBezTo>
                          <a:pt x="-20821" y="1166314"/>
                          <a:pt x="27812" y="1097468"/>
                          <a:pt x="0" y="853276"/>
                        </a:cubicBezTo>
                        <a:cubicBezTo>
                          <a:pt x="-27812" y="609084"/>
                          <a:pt x="52989" y="516973"/>
                          <a:pt x="0" y="372074"/>
                        </a:cubicBezTo>
                        <a:close/>
                      </a:path>
                      <a:path w="3629348" h="2232401" stroke="0" extrusionOk="0">
                        <a:moveTo>
                          <a:pt x="0" y="372074"/>
                        </a:moveTo>
                        <a:cubicBezTo>
                          <a:pt x="-288" y="172533"/>
                          <a:pt x="192543" y="-15327"/>
                          <a:pt x="372074" y="0"/>
                        </a:cubicBezTo>
                        <a:cubicBezTo>
                          <a:pt x="650659" y="-35732"/>
                          <a:pt x="824110" y="6453"/>
                          <a:pt x="949114" y="0"/>
                        </a:cubicBezTo>
                        <a:cubicBezTo>
                          <a:pt x="1074118" y="-6453"/>
                          <a:pt x="1297245" y="8055"/>
                          <a:pt x="1439598" y="0"/>
                        </a:cubicBezTo>
                        <a:cubicBezTo>
                          <a:pt x="1581951" y="-8055"/>
                          <a:pt x="1809423" y="69765"/>
                          <a:pt x="2045490" y="0"/>
                        </a:cubicBezTo>
                        <a:cubicBezTo>
                          <a:pt x="2281557" y="-69765"/>
                          <a:pt x="2394296" y="40541"/>
                          <a:pt x="2651382" y="0"/>
                        </a:cubicBezTo>
                        <a:cubicBezTo>
                          <a:pt x="2908468" y="-40541"/>
                          <a:pt x="3118343" y="61683"/>
                          <a:pt x="3257274" y="0"/>
                        </a:cubicBezTo>
                        <a:cubicBezTo>
                          <a:pt x="3472236" y="-29047"/>
                          <a:pt x="3633156" y="156766"/>
                          <a:pt x="3629348" y="372074"/>
                        </a:cubicBezTo>
                        <a:cubicBezTo>
                          <a:pt x="3645203" y="579690"/>
                          <a:pt x="3620000" y="641293"/>
                          <a:pt x="3629348" y="868158"/>
                        </a:cubicBezTo>
                        <a:cubicBezTo>
                          <a:pt x="3638696" y="1095023"/>
                          <a:pt x="3604767" y="1191320"/>
                          <a:pt x="3629348" y="1334478"/>
                        </a:cubicBezTo>
                        <a:cubicBezTo>
                          <a:pt x="3653929" y="1477636"/>
                          <a:pt x="3601451" y="1635946"/>
                          <a:pt x="3629348" y="1860327"/>
                        </a:cubicBezTo>
                        <a:cubicBezTo>
                          <a:pt x="3605199" y="2054135"/>
                          <a:pt x="3501633" y="2215886"/>
                          <a:pt x="3257274" y="2232401"/>
                        </a:cubicBezTo>
                        <a:cubicBezTo>
                          <a:pt x="3013230" y="2234437"/>
                          <a:pt x="2946790" y="2215314"/>
                          <a:pt x="2766790" y="2232401"/>
                        </a:cubicBezTo>
                        <a:cubicBezTo>
                          <a:pt x="2586790" y="2249488"/>
                          <a:pt x="2340466" y="2184719"/>
                          <a:pt x="2218602" y="2232401"/>
                        </a:cubicBezTo>
                        <a:cubicBezTo>
                          <a:pt x="2096738" y="2280083"/>
                          <a:pt x="1854609" y="2214816"/>
                          <a:pt x="1728118" y="2232401"/>
                        </a:cubicBezTo>
                        <a:cubicBezTo>
                          <a:pt x="1601627" y="2249986"/>
                          <a:pt x="1430999" y="2194558"/>
                          <a:pt x="1179930" y="2232401"/>
                        </a:cubicBezTo>
                        <a:cubicBezTo>
                          <a:pt x="928861" y="2270244"/>
                          <a:pt x="686432" y="2181420"/>
                          <a:pt x="372074" y="2232401"/>
                        </a:cubicBezTo>
                        <a:cubicBezTo>
                          <a:pt x="168844" y="2257250"/>
                          <a:pt x="6200" y="2076561"/>
                          <a:pt x="0" y="1860327"/>
                        </a:cubicBezTo>
                        <a:cubicBezTo>
                          <a:pt x="-24426" y="1704801"/>
                          <a:pt x="257" y="1550156"/>
                          <a:pt x="0" y="1394008"/>
                        </a:cubicBezTo>
                        <a:cubicBezTo>
                          <a:pt x="-257" y="1237860"/>
                          <a:pt x="45343" y="1055744"/>
                          <a:pt x="0" y="942571"/>
                        </a:cubicBezTo>
                        <a:cubicBezTo>
                          <a:pt x="-45343" y="829398"/>
                          <a:pt x="8309" y="493408"/>
                          <a:pt x="0" y="3720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889159-030C-1D19-3CE4-2112B021E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946" y="3220124"/>
            <a:ext cx="323725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23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342</Words>
  <Application>Microsoft Office PowerPoint</Application>
  <PresentationFormat>Custom</PresentationFormat>
  <Paragraphs>35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22</cp:revision>
  <dcterms:created xsi:type="dcterms:W3CDTF">2023-05-18T08:53:01Z</dcterms:created>
  <dcterms:modified xsi:type="dcterms:W3CDTF">2026-01-12T03:50:14Z</dcterms:modified>
</cp:coreProperties>
</file>