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1" r:id="rId1"/>
    <p:sldMasterId id="2147483778" r:id="rId2"/>
    <p:sldMasterId id="2147483803" r:id="rId3"/>
  </p:sldMasterIdLst>
  <p:notesMasterIdLst>
    <p:notesMasterId r:id="rId9"/>
  </p:notesMasterIdLst>
  <p:sldIdLst>
    <p:sldId id="679" r:id="rId4"/>
    <p:sldId id="677" r:id="rId5"/>
    <p:sldId id="674" r:id="rId6"/>
    <p:sldId id="675" r:id="rId7"/>
    <p:sldId id="6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FADBB-7239-4CDD-9113-6D74E6B371E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C1A4F-3F4B-4FDF-86EE-FC94926D4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1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bìa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tiết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39A17-5EC3-4DF0-83FA-5F85696A5D6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035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- </a:t>
            </a:r>
            <a:r>
              <a:rPr lang="en-US" dirty="0" err="1">
                <a:sym typeface="+mn-ea"/>
              </a:rPr>
              <a:t>zalo</a:t>
            </a:r>
            <a:r>
              <a:rPr lang="en-US">
                <a:sym typeface="+mn-ea"/>
              </a:rPr>
              <a:t> 0972.115.126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423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92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2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8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7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936816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714521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303245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392605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342867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980054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769036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353036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590787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528351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084388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7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10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38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3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00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7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0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57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96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61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0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76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5983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22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1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0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0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1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2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95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1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gif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gif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8DF8382-E81D-6405-3DA9-6690B6F074D6}"/>
              </a:ext>
            </a:extLst>
          </p:cNvPr>
          <p:cNvSpPr/>
          <p:nvPr/>
        </p:nvSpPr>
        <p:spPr>
          <a:xfrm>
            <a:off x="0" y="0"/>
            <a:ext cx="12192000" cy="72056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2"/>
          <p:cNvGrpSpPr/>
          <p:nvPr/>
        </p:nvGrpSpPr>
        <p:grpSpPr>
          <a:xfrm>
            <a:off x="210931" y="70316"/>
            <a:ext cx="11676268" cy="6536172"/>
            <a:chOff x="0" y="-38100"/>
            <a:chExt cx="4612847" cy="2582191"/>
          </a:xfrm>
        </p:grpSpPr>
        <p:sp>
          <p:nvSpPr>
            <p:cNvPr id="3" name="Freeform 3"/>
            <p:cNvSpPr/>
            <p:nvPr/>
          </p:nvSpPr>
          <p:spPr>
            <a:xfrm>
              <a:off x="40138" y="64570"/>
              <a:ext cx="4572709" cy="2479521"/>
            </a:xfrm>
            <a:custGeom>
              <a:avLst/>
              <a:gdLst/>
              <a:ahLst/>
              <a:cxnLst/>
              <a:rect l="l" t="t" r="r" b="b"/>
              <a:pathLst>
                <a:path w="4671746" h="2573212">
                  <a:moveTo>
                    <a:pt x="28370" y="0"/>
                  </a:moveTo>
                  <a:lnTo>
                    <a:pt x="4643376" y="0"/>
                  </a:lnTo>
                  <a:cubicBezTo>
                    <a:pt x="4659044" y="0"/>
                    <a:pt x="4671746" y="12702"/>
                    <a:pt x="4671746" y="28370"/>
                  </a:cubicBezTo>
                  <a:lnTo>
                    <a:pt x="4671746" y="2544843"/>
                  </a:lnTo>
                  <a:cubicBezTo>
                    <a:pt x="4671746" y="2560511"/>
                    <a:pt x="4659044" y="2573212"/>
                    <a:pt x="4643376" y="2573212"/>
                  </a:cubicBezTo>
                  <a:lnTo>
                    <a:pt x="28370" y="2573212"/>
                  </a:lnTo>
                  <a:cubicBezTo>
                    <a:pt x="12702" y="2573212"/>
                    <a:pt x="0" y="2560511"/>
                    <a:pt x="0" y="2544843"/>
                  </a:cubicBezTo>
                  <a:lnTo>
                    <a:pt x="0" y="28370"/>
                  </a:lnTo>
                  <a:cubicBezTo>
                    <a:pt x="0" y="12702"/>
                    <a:pt x="12702" y="0"/>
                    <a:pt x="28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53224" y="403913"/>
            <a:ext cx="1852976" cy="115767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17861" y="1603397"/>
            <a:ext cx="10312107" cy="4085268"/>
          </a:xfrm>
          <a:prstGeom prst="rect">
            <a:avLst/>
          </a:prstGeom>
        </p:spPr>
        <p:txBody>
          <a:bodyPr spcFirstLastPara="1" lIns="0" tIns="0" rIns="0" bIns="0" numCol="1" rtlCol="0" anchor="t">
            <a:prstTxWarp prst="textArchUp">
              <a:avLst>
                <a:gd name="adj" fmla="val 10137940"/>
              </a:avLst>
            </a:prstTxWarp>
            <a:spAutoFit/>
          </a:bodyPr>
          <a:lstStyle/>
          <a:p>
            <a:pPr algn="ctr" defTabSz="609630">
              <a:lnSpc>
                <a:spcPts val="6426"/>
              </a:lnSpc>
              <a:spcBef>
                <a:spcPct val="0"/>
              </a:spcBef>
            </a:pP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BÀI GIẢNG </a:t>
            </a:r>
            <a:r>
              <a:rPr lang="en-US" sz="50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ĐIỆN</a:t>
            </a: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 TỬ TUẦN </a:t>
            </a:r>
            <a:r>
              <a:rPr lang="vi-VN" sz="4590" dirty="0" smtClean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2</a:t>
            </a:r>
            <a:r>
              <a:rPr lang="en-US" sz="4590" dirty="0" smtClean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 </a:t>
            </a: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THÁNG </a:t>
            </a:r>
            <a:r>
              <a:rPr lang="vi-VN" sz="4590" dirty="0" smtClean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9</a:t>
            </a:r>
            <a:endParaRPr lang="en-US" sz="4590" dirty="0">
              <a:solidFill>
                <a:srgbClr val="FF0000"/>
              </a:solidFill>
              <a:effectLst>
                <a:outerShdw dist="50800" dir="5400000" algn="ctr" rotWithShape="0">
                  <a:srgbClr val="F79646">
                    <a:lumMod val="40000"/>
                    <a:lumOff val="60000"/>
                  </a:srgbClr>
                </a:outerShdw>
              </a:effectLst>
              <a:latin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1909" y="2889172"/>
            <a:ext cx="10289764" cy="905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Môn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:</a:t>
            </a:r>
            <a:r>
              <a:rPr lang="vi-VN" sz="4400" dirty="0" smtClean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Tiếng Việt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Ope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55914" y="4564362"/>
            <a:ext cx="4389509" cy="436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59"/>
              </a:lnSpc>
            </a:pPr>
            <a:r>
              <a:rPr lang="en-US" sz="2613" dirty="0" err="1">
                <a:solidFill>
                  <a:srgbClr val="000000"/>
                </a:solidFill>
                <a:latin typeface="Lobster"/>
              </a:rPr>
              <a:t>Năm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học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smtClean="0">
                <a:solidFill>
                  <a:srgbClr val="000000"/>
                </a:solidFill>
                <a:latin typeface="Lobster"/>
              </a:rPr>
              <a:t>202</a:t>
            </a:r>
            <a:r>
              <a:rPr lang="vi-VN" sz="2613" dirty="0" smtClean="0">
                <a:solidFill>
                  <a:srgbClr val="000000"/>
                </a:solidFill>
                <a:latin typeface="Lobster"/>
              </a:rPr>
              <a:t>5</a:t>
            </a:r>
            <a:r>
              <a:rPr lang="en-US" sz="2613" dirty="0" smtClean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- </a:t>
            </a:r>
            <a:r>
              <a:rPr lang="en-US" sz="2613" dirty="0" smtClean="0">
                <a:solidFill>
                  <a:srgbClr val="000000"/>
                </a:solidFill>
                <a:latin typeface="Lobster"/>
              </a:rPr>
              <a:t>202</a:t>
            </a:r>
            <a:r>
              <a:rPr lang="vi-VN" sz="2613" dirty="0" smtClean="0">
                <a:solidFill>
                  <a:srgbClr val="000000"/>
                </a:solidFill>
                <a:latin typeface="Lobster"/>
              </a:rPr>
              <a:t>6</a:t>
            </a:r>
            <a:endParaRPr lang="en-US" sz="2613" dirty="0">
              <a:solidFill>
                <a:srgbClr val="000000"/>
              </a:solidFill>
              <a:latin typeface="Lobster"/>
            </a:endParaRPr>
          </a:p>
        </p:txBody>
      </p:sp>
      <p:pic>
        <p:nvPicPr>
          <p:cNvPr id="20" name="Picture 19" descr="A logo with a person holding a book&#10;&#10;Description automatically generated">
            <a:extLst>
              <a:ext uri="{FF2B5EF4-FFF2-40B4-BE49-F238E27FC236}">
                <a16:creationId xmlns="" xmlns:a16="http://schemas.microsoft.com/office/drawing/2014/main" id="{91CC14EC-984C-026B-99C0-1BCDE07CC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6" y="397373"/>
            <a:ext cx="1435706" cy="1435706"/>
          </a:xfrm>
          <a:prstGeom prst="rect">
            <a:avLst/>
          </a:prstGeom>
        </p:spPr>
      </p:pic>
      <p:sp>
        <p:nvSpPr>
          <p:cNvPr id="21" name="TextBox 16">
            <a:extLst>
              <a:ext uri="{FF2B5EF4-FFF2-40B4-BE49-F238E27FC236}">
                <a16:creationId xmlns="" xmlns:a16="http://schemas.microsoft.com/office/drawing/2014/main" id="{520550C4-7170-1A09-84B4-22E7148412DD}"/>
              </a:ext>
            </a:extLst>
          </p:cNvPr>
          <p:cNvSpPr txBox="1"/>
          <p:nvPr/>
        </p:nvSpPr>
        <p:spPr>
          <a:xfrm>
            <a:off x="1161794" y="2017524"/>
            <a:ext cx="10289764" cy="90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en-US" sz="5000" dirty="0">
                <a:solidFill>
                  <a:srgbClr val="002060"/>
                </a:solidFill>
                <a:latin typeface="Open Sans Bold"/>
              </a:rPr>
              <a:t>KHỐI </a:t>
            </a:r>
            <a:r>
              <a:rPr lang="vi-VN" sz="5000" dirty="0" smtClean="0">
                <a:solidFill>
                  <a:srgbClr val="002060"/>
                </a:solidFill>
                <a:latin typeface="Open Sans Bold"/>
              </a:rPr>
              <a:t>1</a:t>
            </a:r>
            <a:endParaRPr lang="en-US" sz="5000" dirty="0">
              <a:solidFill>
                <a:srgbClr val="002060"/>
              </a:solidFill>
              <a:latin typeface="Open Sans Bold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="" xmlns:a16="http://schemas.microsoft.com/office/drawing/2014/main" id="{ED598F25-67D0-4330-F673-D44922373DD5}"/>
              </a:ext>
            </a:extLst>
          </p:cNvPr>
          <p:cNvSpPr txBox="1"/>
          <p:nvPr/>
        </p:nvSpPr>
        <p:spPr>
          <a:xfrm>
            <a:off x="2794716" y="453422"/>
            <a:ext cx="6004796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659"/>
              </a:lnSpc>
            </a:pPr>
            <a:r>
              <a:rPr lang="en-US" sz="2613" dirty="0" err="1">
                <a:solidFill>
                  <a:srgbClr val="000000"/>
                </a:solidFill>
                <a:latin typeface="Lobster"/>
              </a:rPr>
              <a:t>Trường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Tiểu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học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Nguyễn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Bỉnh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Khiêm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="" xmlns:a16="http://schemas.microsoft.com/office/drawing/2014/main" id="{2786DFC8-0E46-29A9-08F6-3649AAC664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17476" y="5907557"/>
            <a:ext cx="342944" cy="497021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="" xmlns:a16="http://schemas.microsoft.com/office/drawing/2014/main" id="{FEBB120F-122B-F0B2-F4CF-A179680A0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58209" y="5758041"/>
            <a:ext cx="6211530" cy="1400892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="" xmlns:a16="http://schemas.microsoft.com/office/drawing/2014/main" id="{1E00E33B-B5A8-E6DE-8C69-1F563854D8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29" y="5907557"/>
            <a:ext cx="5319708" cy="1262102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="" xmlns:a16="http://schemas.microsoft.com/office/drawing/2014/main" id="{59A8584F-F4F8-450B-0C49-D0FD153F382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96529" y="4443785"/>
            <a:ext cx="2328336" cy="2115876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="" xmlns:a16="http://schemas.microsoft.com/office/drawing/2014/main" id="{028E6757-41AD-0091-1E6A-4B20C726A8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02857" y="4276739"/>
            <a:ext cx="2594231" cy="2282922"/>
          </a:xfrm>
          <a:prstGeom prst="rect">
            <a:avLst/>
          </a:prstGeom>
        </p:spPr>
      </p:pic>
      <p:pic>
        <p:nvPicPr>
          <p:cNvPr id="29" name="Picture 18">
            <a:extLst>
              <a:ext uri="{FF2B5EF4-FFF2-40B4-BE49-F238E27FC236}">
                <a16:creationId xmlns="" xmlns:a16="http://schemas.microsoft.com/office/drawing/2014/main" id="{E594937A-C40E-102D-3663-8286D3544E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4218710" y="5007824"/>
            <a:ext cx="2465547" cy="1769030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="" xmlns:a16="http://schemas.microsoft.com/office/drawing/2014/main" id="{DE62579A-592B-1232-4948-4F2E326521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39196"/>
          <a:stretch/>
        </p:blipFill>
        <p:spPr>
          <a:xfrm>
            <a:off x="8436123" y="5772768"/>
            <a:ext cx="3776886" cy="1400892"/>
          </a:xfrm>
          <a:prstGeom prst="rect">
            <a:avLst/>
          </a:prstGeom>
        </p:spPr>
      </p:pic>
      <p:sp>
        <p:nvSpPr>
          <p:cNvPr id="31" name="Freeform 8">
            <a:extLst>
              <a:ext uri="{FF2B5EF4-FFF2-40B4-BE49-F238E27FC236}">
                <a16:creationId xmlns="" xmlns:a16="http://schemas.microsoft.com/office/drawing/2014/main" id="{DD8FC358-4C43-6071-4423-B66C289D1F30}"/>
              </a:ext>
            </a:extLst>
          </p:cNvPr>
          <p:cNvSpPr/>
          <p:nvPr/>
        </p:nvSpPr>
        <p:spPr>
          <a:xfrm>
            <a:off x="9074802" y="4211183"/>
            <a:ext cx="2550435" cy="2242904"/>
          </a:xfrm>
          <a:custGeom>
            <a:avLst/>
            <a:gdLst/>
            <a:ahLst/>
            <a:cxnLst/>
            <a:rect l="l" t="t" r="r" b="b"/>
            <a:pathLst>
              <a:path w="4126633" h="4194798">
                <a:moveTo>
                  <a:pt x="0" y="0"/>
                </a:moveTo>
                <a:lnTo>
                  <a:pt x="4126633" y="0"/>
                </a:lnTo>
                <a:lnTo>
                  <a:pt x="4126633" y="4194798"/>
                </a:lnTo>
                <a:lnTo>
                  <a:pt x="0" y="419479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2114197" y="3548699"/>
            <a:ext cx="8319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Bài</a:t>
            </a: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vi-VN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3: C c /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459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37251" y="-46470"/>
            <a:ext cx="11420862" cy="57569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9376" y="-281611"/>
            <a:ext cx="11739552" cy="205758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30500 w 8826500"/>
              <a:gd name="connsiteY6" fmla="*/ 1206723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08100"/>
              <a:gd name="connsiteX1" fmla="*/ 8826500 w 8826500"/>
              <a:gd name="connsiteY1" fmla="*/ 0 h 1308100"/>
              <a:gd name="connsiteX2" fmla="*/ 8483600 w 8826500"/>
              <a:gd name="connsiteY2" fmla="*/ 662324 h 1308100"/>
              <a:gd name="connsiteX3" fmla="*/ 6781800 w 8826500"/>
              <a:gd name="connsiteY3" fmla="*/ 1206500 h 1308100"/>
              <a:gd name="connsiteX4" fmla="*/ 6070600 w 8826500"/>
              <a:gd name="connsiteY4" fmla="*/ 1308100 h 1308100"/>
              <a:gd name="connsiteX5" fmla="*/ 5080000 w 8826500"/>
              <a:gd name="connsiteY5" fmla="*/ 1271535 h 1308100"/>
              <a:gd name="connsiteX6" fmla="*/ 4330500 w 8826500"/>
              <a:gd name="connsiteY6" fmla="*/ 1206723 h 1308100"/>
              <a:gd name="connsiteX7" fmla="*/ 3696300 w 8826500"/>
              <a:gd name="connsiteY7" fmla="*/ 1208035 h 1308100"/>
              <a:gd name="connsiteX8" fmla="*/ 3098800 w 8826500"/>
              <a:gd name="connsiteY8" fmla="*/ 1193800 h 1308100"/>
              <a:gd name="connsiteX9" fmla="*/ 1930400 w 8826500"/>
              <a:gd name="connsiteY9" fmla="*/ 1092200 h 1308100"/>
              <a:gd name="connsiteX10" fmla="*/ 0 w 8826500"/>
              <a:gd name="connsiteY10" fmla="*/ 1005224 h 1308100"/>
              <a:gd name="connsiteX11" fmla="*/ 63500 w 8826500"/>
              <a:gd name="connsiteY11" fmla="*/ 12700 h 1308100"/>
              <a:gd name="connsiteX0" fmla="*/ 63500 w 8826500"/>
              <a:gd name="connsiteY0" fmla="*/ 12700 h 1271535"/>
              <a:gd name="connsiteX1" fmla="*/ 8826500 w 8826500"/>
              <a:gd name="connsiteY1" fmla="*/ 0 h 1271535"/>
              <a:gd name="connsiteX2" fmla="*/ 8483600 w 8826500"/>
              <a:gd name="connsiteY2" fmla="*/ 662324 h 1271535"/>
              <a:gd name="connsiteX3" fmla="*/ 6781800 w 8826500"/>
              <a:gd name="connsiteY3" fmla="*/ 1206500 h 1271535"/>
              <a:gd name="connsiteX4" fmla="*/ 6070600 w 8826500"/>
              <a:gd name="connsiteY4" fmla="*/ 1219423 h 1271535"/>
              <a:gd name="connsiteX5" fmla="*/ 5080000 w 8826500"/>
              <a:gd name="connsiteY5" fmla="*/ 1271535 h 1271535"/>
              <a:gd name="connsiteX6" fmla="*/ 4330500 w 8826500"/>
              <a:gd name="connsiteY6" fmla="*/ 1206723 h 1271535"/>
              <a:gd name="connsiteX7" fmla="*/ 3696300 w 8826500"/>
              <a:gd name="connsiteY7" fmla="*/ 1208035 h 1271535"/>
              <a:gd name="connsiteX8" fmla="*/ 3098800 w 8826500"/>
              <a:gd name="connsiteY8" fmla="*/ 1193800 h 1271535"/>
              <a:gd name="connsiteX9" fmla="*/ 1930400 w 8826500"/>
              <a:gd name="connsiteY9" fmla="*/ 1092200 h 1271535"/>
              <a:gd name="connsiteX10" fmla="*/ 0 w 8826500"/>
              <a:gd name="connsiteY10" fmla="*/ 1005224 h 1271535"/>
              <a:gd name="connsiteX11" fmla="*/ 63500 w 8826500"/>
              <a:gd name="connsiteY11" fmla="*/ 12700 h 1271535"/>
              <a:gd name="connsiteX0" fmla="*/ 63500 w 8826500"/>
              <a:gd name="connsiteY0" fmla="*/ 12700 h 1244672"/>
              <a:gd name="connsiteX1" fmla="*/ 8826500 w 8826500"/>
              <a:gd name="connsiteY1" fmla="*/ 0 h 1244672"/>
              <a:gd name="connsiteX2" fmla="*/ 8483600 w 8826500"/>
              <a:gd name="connsiteY2" fmla="*/ 662324 h 1244672"/>
              <a:gd name="connsiteX3" fmla="*/ 6781800 w 8826500"/>
              <a:gd name="connsiteY3" fmla="*/ 1206500 h 1244672"/>
              <a:gd name="connsiteX4" fmla="*/ 6070600 w 8826500"/>
              <a:gd name="connsiteY4" fmla="*/ 1219423 h 1244672"/>
              <a:gd name="connsiteX5" fmla="*/ 5067501 w 8826500"/>
              <a:gd name="connsiteY5" fmla="*/ 1222270 h 1244672"/>
              <a:gd name="connsiteX6" fmla="*/ 4330500 w 8826500"/>
              <a:gd name="connsiteY6" fmla="*/ 1206723 h 1244672"/>
              <a:gd name="connsiteX7" fmla="*/ 3696300 w 8826500"/>
              <a:gd name="connsiteY7" fmla="*/ 1208035 h 1244672"/>
              <a:gd name="connsiteX8" fmla="*/ 3098800 w 8826500"/>
              <a:gd name="connsiteY8" fmla="*/ 1193800 h 1244672"/>
              <a:gd name="connsiteX9" fmla="*/ 1930400 w 8826500"/>
              <a:gd name="connsiteY9" fmla="*/ 1092200 h 1244672"/>
              <a:gd name="connsiteX10" fmla="*/ 0 w 8826500"/>
              <a:gd name="connsiteY10" fmla="*/ 1005224 h 1244672"/>
              <a:gd name="connsiteX11" fmla="*/ 63500 w 8826500"/>
              <a:gd name="connsiteY11" fmla="*/ 12700 h 1244672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3098800 w 8826500"/>
              <a:gd name="connsiteY8" fmla="*/ 1193800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2936301 w 8826500"/>
              <a:gd name="connsiteY8" fmla="*/ 1164241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96300 w 8826500"/>
              <a:gd name="connsiteY7" fmla="*/ 1208035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33800 w 8826500"/>
              <a:gd name="connsiteY7" fmla="*/ 1168623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71100 w 8826500"/>
              <a:gd name="connsiteY2" fmla="*/ 632765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423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59800" y="453030"/>
                  <a:pt x="8471100" y="632765"/>
                </a:cubicBezTo>
                <a:cubicBezTo>
                  <a:pt x="8182400" y="812500"/>
                  <a:pt x="7494383" y="980635"/>
                  <a:pt x="7094300" y="1078411"/>
                </a:cubicBezTo>
                <a:cubicBezTo>
                  <a:pt x="6694217" y="1176187"/>
                  <a:pt x="6335183" y="1189790"/>
                  <a:pt x="6070600" y="1219423"/>
                </a:cubicBezTo>
                <a:lnTo>
                  <a:pt x="5005001" y="1212417"/>
                </a:lnTo>
                <a:lnTo>
                  <a:pt x="4330500" y="1206723"/>
                </a:lnTo>
                <a:lnTo>
                  <a:pt x="3596300" y="1178476"/>
                </a:lnTo>
                <a:lnTo>
                  <a:pt x="2936301" y="1164241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16064" y="85153"/>
            <a:ext cx="1240254" cy="73846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56549" y="-40257"/>
            <a:ext cx="10717370" cy="1937136"/>
            <a:chOff x="841468" y="-40257"/>
            <a:chExt cx="10717370" cy="1937136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		c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636124" y="296639"/>
                  <a:ext cx="1127504" cy="1600240"/>
                </a:xfrm>
                <a:prstGeom prst="rect">
                  <a:avLst/>
                </a:prstGeom>
                <a:noFill/>
              </p:spPr>
              <p:txBody>
                <a:bodyPr wrap="square" lIns="121725" tIns="60862" rIns="121725" bIns="60862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600" b="1" i="1">
                            <a:solidFill>
                              <a:prstClr val="white"/>
                            </a:solidFill>
                            <a:latin typeface="Cambria Math"/>
                            <a:ea typeface="Arial-Rounded" pitchFamily="34" charset="0"/>
                            <a:cs typeface="Arial-Rounded" pitchFamily="34" charset="0"/>
                          </a:rPr>
                          <m:t>́</m:t>
                        </m:r>
                      </m:oMath>
                    </m:oMathPara>
                  </a14:m>
                  <a:endParaRPr lang="en-US" sz="9600" b="1">
                    <a:solidFill>
                      <a:prstClr val="white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124" y="296639"/>
                  <a:ext cx="1127504" cy="16002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595972" y="1970937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61287" y="540663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và bố </a:t>
            </a: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</a:t>
            </a: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á.</a:t>
            </a:r>
          </a:p>
        </p:txBody>
      </p:sp>
    </p:spTree>
    <p:extLst>
      <p:ext uri="{BB962C8B-B14F-4D97-AF65-F5344CB8AC3E}">
        <p14:creationId xmlns:p14="http://schemas.microsoft.com/office/powerpoint/2010/main" val="954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754912"/>
            <a:ext cx="11267768" cy="59752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13AFC7-D0B3-FE93-7C16-9FC6A88830DB}"/>
              </a:ext>
            </a:extLst>
          </p:cNvPr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F293A920-EF53-8999-A33A-32927706798E}"/>
              </a:ext>
            </a:extLst>
          </p:cNvPr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76BD8E9-8577-F77B-D32F-AEBEE80F8E11}"/>
              </a:ext>
            </a:extLst>
          </p:cNvPr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1EA7B0E-5095-1011-279B-05E8A4E3B77D}"/>
              </a:ext>
            </a:extLst>
          </p:cNvPr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00D9471-163E-5B8A-EC8A-2E2E0AB1E462}"/>
              </a:ext>
            </a:extLst>
          </p:cNvPr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AFA3F57-32ED-BEDA-CBCB-D59FE3265C18}"/>
              </a:ext>
            </a:extLst>
          </p:cNvPr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B061293-FB3B-71DC-5FFD-2C7BF49E7ACF}"/>
              </a:ext>
            </a:extLst>
          </p:cNvPr>
          <p:cNvSpPr txBox="1">
            <a:spLocks/>
          </p:cNvSpPr>
          <p:nvPr/>
        </p:nvSpPr>
        <p:spPr>
          <a:xfrm>
            <a:off x="7182370" y="4232725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EE63B86-4E67-3312-1B58-A4304808829C}"/>
              </a:ext>
            </a:extLst>
          </p:cNvPr>
          <p:cNvSpPr txBox="1">
            <a:spLocks/>
          </p:cNvSpPr>
          <p:nvPr/>
        </p:nvSpPr>
        <p:spPr>
          <a:xfrm>
            <a:off x="8917046" y="4348264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52A8BFF3-2012-D809-06AD-3347CCDFD03A}"/>
              </a:ext>
            </a:extLst>
          </p:cNvPr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4" name="Rounded Rectangle 34">
              <a:extLst>
                <a:ext uri="{FF2B5EF4-FFF2-40B4-BE49-F238E27FC236}">
                  <a16:creationId xmlns="" xmlns:a16="http://schemas.microsoft.com/office/drawing/2014/main" id="{93705F06-BB96-15E1-412B-CF72B89B9D87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0C7617E9-6966-D321-DFAA-D0EC545E9D14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91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754912"/>
            <a:ext cx="11267768" cy="59752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CA2D16B-0FC4-41E9-AA33-0575316C17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633" y="-183857"/>
            <a:ext cx="1802810" cy="938769"/>
          </a:xfrm>
          <a:prstGeom prst="rect">
            <a:avLst/>
          </a:prstGeom>
        </p:spPr>
      </p:pic>
      <p:pic>
        <p:nvPicPr>
          <p:cNvPr id="4" name="Picture 3" descr="A picture containing indoor, vegetable&#10;&#10;Description automatically generated">
            <a:extLst>
              <a:ext uri="{FF2B5EF4-FFF2-40B4-BE49-F238E27FC236}">
                <a16:creationId xmlns="" xmlns:a16="http://schemas.microsoft.com/office/drawing/2014/main" id="{99EC145B-A904-44FD-BDEB-00B561190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880" y="1736014"/>
            <a:ext cx="9946239" cy="2388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090216-2E9D-4F06-AA38-3A9E95FED29B}"/>
              </a:ext>
            </a:extLst>
          </p:cNvPr>
          <p:cNvSpPr txBox="1"/>
          <p:nvPr/>
        </p:nvSpPr>
        <p:spPr>
          <a:xfrm>
            <a:off x="1563147" y="4105970"/>
            <a:ext cx="237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7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53D9A8-4E13-4C1F-A738-9A14114F152C}"/>
              </a:ext>
            </a:extLst>
          </p:cNvPr>
          <p:cNvSpPr txBox="1"/>
          <p:nvPr/>
        </p:nvSpPr>
        <p:spPr>
          <a:xfrm>
            <a:off x="5127795" y="4117259"/>
            <a:ext cx="237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7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endParaRPr lang="en-US" sz="7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C45B06-C01C-4C0C-8F3E-93052ECFD94B}"/>
              </a:ext>
            </a:extLst>
          </p:cNvPr>
          <p:cNvSpPr txBox="1"/>
          <p:nvPr/>
        </p:nvSpPr>
        <p:spPr>
          <a:xfrm>
            <a:off x="8898284" y="4087444"/>
            <a:ext cx="237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7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</a:t>
            </a:r>
            <a:endParaRPr lang="en-US" sz="7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21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72431" y="1"/>
            <a:ext cx="8133913" cy="55864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18" y="2590800"/>
            <a:ext cx="653573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1801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87</Words>
  <Application>Microsoft Office PowerPoint</Application>
  <PresentationFormat>Custom</PresentationFormat>
  <Paragraphs>32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https://www.freeppt7.com</vt:lpstr>
      <vt:lpstr>1_Office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37</cp:revision>
  <dcterms:created xsi:type="dcterms:W3CDTF">2020-08-13T02:06:00Z</dcterms:created>
  <dcterms:modified xsi:type="dcterms:W3CDTF">2026-01-29T08:19:50Z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  <property fmtid="{D5CDD505-2E9C-101B-9397-08002B2CF9AE}" pid="3" name="KSOProductBuildVer">
    <vt:lpwstr>1033-11.2.0.9684</vt:lpwstr>
  </property>
</Properties>
</file>