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83" r:id="rId4"/>
  </p:sldMasterIdLst>
  <p:notesMasterIdLst>
    <p:notesMasterId r:id="rId12"/>
  </p:notesMasterIdLst>
  <p:sldIdLst>
    <p:sldId id="299" r:id="rId5"/>
    <p:sldId id="256" r:id="rId6"/>
    <p:sldId id="281" r:id="rId7"/>
    <p:sldId id="282" r:id="rId8"/>
    <p:sldId id="283" r:id="rId9"/>
    <p:sldId id="285" r:id="rId10"/>
    <p:sldId id="29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5BCFD-8B08-4A90-A60D-5EB22EBA9D25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058B7-A6D9-42ED-9D18-B86308555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08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5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37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7B3E2-9165-4891-A1B9-99E77D25BF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D00C042-FA8B-4AB9-B24D-CE79EF1914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27D6DB-B96F-4069-8C44-107E7909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390006-BFD0-48ED-9C73-6D0BD078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F4EA71-2F5D-4A67-BBF3-70CB9442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7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5DEC52-2960-4187-856C-CBCC58825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70E3CD-AD65-4F58-8B17-CB2E9AF11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65D26C-1433-4D52-A021-4D1D60595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FC2845-EC4D-4F92-9515-765A5CAC1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C3A0C4-8F53-4ADD-ACA2-10102A3C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69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79DA436-1B40-460D-82CF-FBFD8EB35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B700F0-D759-48D1-83FD-CB89E3865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E8E748-7A7E-4AF3-9EC0-5E30E9551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4F29FA-CC51-48A2-B3FC-5B044E515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F84064-C262-4340-B68D-F470A67F6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06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759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767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383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951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231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360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97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456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85761-6164-4AE3-9D51-2A11FF7F9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790E52-FA28-4A06-855D-76D80B228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C0AD18-D32B-4069-80D3-98EE62E2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F66F41-7096-4CB7-B522-0D2E31D25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C4B403-1D62-495F-94B4-BF1901C15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86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281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812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447364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037785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32347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785851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36490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528101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9581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518712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BF41CE-57FC-4BED-9718-36FB697CF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C91464-0E15-4FB2-8951-F69E8E5FA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B283E4-8D47-4FA8-9CFA-369A3A528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1AC457-98DA-4290-9889-3173E78D0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EECF51-5D9D-40BE-B09F-ED785BBF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785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273264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19604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98349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35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60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13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274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751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637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117435-A3DF-4228-B962-5F8901651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0CC507-D0F4-4D9B-8787-FEC4C52EE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2B431E7-DACE-4EC7-9A69-59CA21115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97FB880-57AB-4DA4-B6C2-0C1028EF8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ABB35A9-10C5-457C-B2E8-73C799EBC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B4AFFD-EFA5-4BF8-B79B-9CFC3CBC1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527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1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31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15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99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A72F4E-5CAF-4D6C-9D31-A5BA68161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523DE69-4DF4-4D77-B2A8-673A23291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58520DC-62C0-4FE7-9C8D-55D969BAB7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D13E0BB-396D-4F9E-8B86-D0C53FE70F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800260B-F7E7-485D-8547-6A9BC64F4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D899D27-0D75-457F-AEC4-132A4F426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2ED6C9A-FCE2-4997-A4E4-C567360E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28F66DB-1970-414A-84E5-7F2599865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22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7818E-0BB2-4D2C-A383-B7780EC14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4E20805-E7EA-4A64-BB73-732EF223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87B46CE-1A16-451F-8229-B2EB7789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2DB9A80-0A85-44BD-A9B3-3E64D8879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13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3B9585A-22BE-47BB-AE81-F9257933E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9A2CB3-0212-4DAB-B038-1D942EFA2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38A0886-CD1F-4555-A655-C05ABFB7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0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F3B17D-F418-4D13-9A1F-DAD56BC0C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E51C64-A9A2-433F-A14D-1C87EE459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856BD5-8584-484D-8271-E98261C93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3E8DBD-28C3-46EF-B171-62BEA3093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C8A467-7AFD-49EA-86E8-F31A8538A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D9C728-B833-412F-919A-3296CF715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75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50D86-C162-46DA-A40C-B635702BF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9C0DBEC-D886-4C63-838B-76F7A40167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5D8153-C48C-499E-88F7-6AB602907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E4E866-0229-441A-A1D8-BDE839451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BC64A7-89BB-4C9F-99E3-314914AD6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363835-2EC7-4253-808E-F1B87EAE1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0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47CA811-6505-4A74-BC42-1EA5E0CE0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40FBED-1DA5-4888-8385-BFC7788FE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00C50A-9602-48BE-B130-EC850ABB5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7E8C0-F646-488E-81CF-1A76E3E1481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364BC6-5197-4F17-928A-3B66B635D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DFCD10-AA61-44E0-9A9A-60EEFC8DB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1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6408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8120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4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image" Target="../media/image5.gif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gif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7.svg"/><Relationship Id="rId1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3</a:t>
            </a:r>
            <a:r>
              <a:rPr lang="en-US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9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Tiếng 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202</a:t>
            </a:r>
            <a:r>
              <a:rPr lang="vi-VN" sz="2613" dirty="0" smtClean="0">
                <a:solidFill>
                  <a:srgbClr val="000000"/>
                </a:solidFill>
                <a:latin typeface="Lobster"/>
              </a:rPr>
              <a:t>5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- 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202</a:t>
            </a:r>
            <a:r>
              <a:rPr lang="vi-VN" sz="2613" dirty="0" smtClean="0">
                <a:solidFill>
                  <a:srgbClr val="000000"/>
                </a:solidFill>
                <a:latin typeface="Lobster"/>
              </a:rPr>
              <a:t>6</a:t>
            </a:r>
            <a:endParaRPr lang="en-US" sz="2613" dirty="0">
              <a:solidFill>
                <a:srgbClr val="000000"/>
              </a:solidFill>
              <a:latin typeface="Lobster"/>
            </a:endParaRP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=""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=""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1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=""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794716" y="453422"/>
            <a:ext cx="6004796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=""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=""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=""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=""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=""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=""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=""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=""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28" name="TextBox 27"/>
          <p:cNvSpPr txBox="1"/>
          <p:nvPr/>
        </p:nvSpPr>
        <p:spPr>
          <a:xfrm>
            <a:off x="2794716" y="3641032"/>
            <a:ext cx="765005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  <a:r>
              <a:rPr lang="en-US" altLang="zh-CN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altLang="zh-CN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Ôn tập và kể chuyện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  <p:sp>
        <p:nvSpPr>
          <p:cNvPr id="5" name="Google Shape;54;p13"/>
          <p:cNvSpPr txBox="1">
            <a:spLocks/>
          </p:cNvSpPr>
          <p:nvPr/>
        </p:nvSpPr>
        <p:spPr>
          <a:xfrm>
            <a:off x="2963120" y="1217501"/>
            <a:ext cx="8965465" cy="1981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GB" sz="6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10:</a:t>
            </a:r>
            <a:r>
              <a:rPr lang="en-GB" sz="8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8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1219170">
              <a:buClr>
                <a:srgbClr val="000000"/>
              </a:buClr>
            </a:pPr>
            <a:r>
              <a:rPr lang="en-US" sz="6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6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6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6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6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US" sz="64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1219170">
              <a:buClr>
                <a:srgbClr val="000000"/>
              </a:buClr>
            </a:pPr>
            <a:r>
              <a:rPr lang="en-US" sz="6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6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6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6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ngoãn</a:t>
            </a:r>
            <a:endParaRPr lang="en-GB" sz="11733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01993" y="4196080"/>
            <a:ext cx="92060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03" y="822249"/>
            <a:ext cx="1431701" cy="6096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B9DC7F7-327F-4B5C-9B0B-73A1E55E75B5}"/>
              </a:ext>
            </a:extLst>
          </p:cNvPr>
          <p:cNvSpPr txBox="1"/>
          <p:nvPr/>
        </p:nvSpPr>
        <p:spPr>
          <a:xfrm rot="201875">
            <a:off x="7692898" y="4921650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4F17071-2E33-47BE-8429-EE57EEB45B6B}"/>
              </a:ext>
            </a:extLst>
          </p:cNvPr>
          <p:cNvSpPr txBox="1"/>
          <p:nvPr/>
        </p:nvSpPr>
        <p:spPr>
          <a:xfrm rot="112218">
            <a:off x="1493429" y="5096447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4750BB9-CBAB-40FB-93F8-9DD1322AC05E}"/>
              </a:ext>
            </a:extLst>
          </p:cNvPr>
          <p:cNvSpPr txBox="1"/>
          <p:nvPr/>
        </p:nvSpPr>
        <p:spPr>
          <a:xfrm rot="21243811">
            <a:off x="3107301" y="5156738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EF91E14-45C7-4AD9-B252-8C2D38F09205}"/>
              </a:ext>
            </a:extLst>
          </p:cNvPr>
          <p:cNvSpPr txBox="1"/>
          <p:nvPr/>
        </p:nvSpPr>
        <p:spPr>
          <a:xfrm rot="21008566">
            <a:off x="4609153" y="5003378"/>
            <a:ext cx="5988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EFD2266-8A80-4485-B107-DD0A8AF3B37D}"/>
              </a:ext>
            </a:extLst>
          </p:cNvPr>
          <p:cNvSpPr txBox="1"/>
          <p:nvPr/>
        </p:nvSpPr>
        <p:spPr>
          <a:xfrm>
            <a:off x="6126465" y="4875863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173" y="1487473"/>
            <a:ext cx="7708900" cy="421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39600" y="3101178"/>
            <a:ext cx="100002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dô</a:t>
            </a:r>
            <a:endParaRPr lang="en-US" sz="53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47421" y="3101178"/>
            <a:ext cx="149965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dơ</a:t>
            </a:r>
            <a:endParaRPr lang="en-US" sz="53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09727" y="4434584"/>
            <a:ext cx="100002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</a:t>
            </a:r>
            <a:endParaRPr lang="en-US" sz="53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5327" y="4417048"/>
            <a:ext cx="100002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</a:t>
            </a:r>
            <a:endParaRPr lang="en-US" sz="53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47421" y="4412007"/>
            <a:ext cx="126728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đơ</a:t>
            </a:r>
            <a:endParaRPr lang="en-US" sz="53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49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0" y="698499"/>
            <a:ext cx="12216157" cy="6159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1993" y="4196080"/>
            <a:ext cx="92060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91" y="3086999"/>
            <a:ext cx="539668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825" y="3589216"/>
            <a:ext cx="768888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78" y="2303618"/>
            <a:ext cx="497620" cy="3180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33" y="5004839"/>
            <a:ext cx="842815" cy="5073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371815" y="1585030"/>
            <a:ext cx="2158940" cy="1292839"/>
            <a:chOff x="5202167" y="2865369"/>
            <a:chExt cx="1516184" cy="9696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167" y="2865369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5469315" y="3069327"/>
              <a:ext cx="981888" cy="561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cá</a:t>
              </a:r>
              <a:r>
                <a:rPr lang="en-US" sz="4267" b="1" kern="0" dirty="0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cờ</a:t>
              </a:r>
              <a:endParaRPr lang="en-US" sz="4267" b="1" kern="0" dirty="0">
                <a:solidFill>
                  <a:srgbClr val="007A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791727" y="1450880"/>
            <a:ext cx="2106112" cy="1284457"/>
            <a:chOff x="1808483" y="1093150"/>
            <a:chExt cx="1430019" cy="87672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8483" y="1093150"/>
              <a:ext cx="1430019" cy="87672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2031422" y="1275897"/>
              <a:ext cx="984146" cy="511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bó</a:t>
              </a:r>
              <a:r>
                <a:rPr lang="en-US" sz="4267" b="1" kern="0" dirty="0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cỏ</a:t>
              </a:r>
              <a:endParaRPr lang="en-US" sz="4267" b="1" kern="0" dirty="0">
                <a:solidFill>
                  <a:srgbClr val="007A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280731" y="2877869"/>
            <a:ext cx="1868800" cy="1128259"/>
            <a:chOff x="4532211" y="1419209"/>
            <a:chExt cx="1401600" cy="8461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211" y="1419209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638958" y="1551621"/>
              <a:ext cx="1127954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bờ</a:t>
              </a:r>
              <a:r>
                <a:rPr lang="en-US" sz="4267" b="1" kern="0" dirty="0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đê</a:t>
              </a:r>
              <a:endParaRPr lang="en-US" sz="4267" b="1" kern="0" dirty="0">
                <a:solidFill>
                  <a:srgbClr val="007A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650999" y="2004611"/>
            <a:ext cx="1811999" cy="1089377"/>
            <a:chOff x="6014325" y="1082951"/>
            <a:chExt cx="1358999" cy="817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4325" y="108295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124158" y="1199079"/>
              <a:ext cx="1142380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đỡ</a:t>
              </a:r>
              <a:r>
                <a:rPr lang="en-US" sz="4267" b="1" kern="0" dirty="0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bà</a:t>
              </a:r>
              <a:endParaRPr lang="en-US" sz="4267" b="1" kern="0" dirty="0">
                <a:solidFill>
                  <a:srgbClr val="007A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813135" y="4145670"/>
            <a:ext cx="2011676" cy="1288758"/>
            <a:chOff x="4707600" y="1944802"/>
            <a:chExt cx="1396215" cy="8405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600" y="1944802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864379" y="2140134"/>
              <a:ext cx="1049379" cy="488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đỗ</a:t>
              </a:r>
              <a:r>
                <a:rPr lang="en-US" sz="4267" b="1" kern="0" dirty="0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đỏ</a:t>
              </a:r>
              <a:endParaRPr lang="en-US" sz="4267" b="1" kern="0" dirty="0">
                <a:solidFill>
                  <a:srgbClr val="007A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919151" y="3929568"/>
            <a:ext cx="2190370" cy="1188313"/>
            <a:chOff x="2048119" y="2910038"/>
            <a:chExt cx="1642778" cy="891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119" y="2910038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2235698" y="3044593"/>
              <a:ext cx="1127954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dỗ</a:t>
              </a:r>
              <a:r>
                <a:rPr lang="en-US" sz="4267" b="1" kern="0" dirty="0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bé</a:t>
              </a:r>
              <a:endParaRPr lang="en-US" sz="4267" b="1" kern="0" dirty="0">
                <a:solidFill>
                  <a:srgbClr val="007A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597347" y="2841120"/>
            <a:ext cx="1857836" cy="1181514"/>
            <a:chOff x="3056145" y="1861521"/>
            <a:chExt cx="1393377" cy="8861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884" y="1861521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056145" y="2019792"/>
              <a:ext cx="1087077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cờ</a:t>
              </a:r>
              <a:r>
                <a:rPr lang="en-US" sz="4267" b="1" kern="0" dirty="0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đỏ</a:t>
              </a:r>
              <a:endParaRPr lang="en-US" sz="4267" b="1" kern="0" dirty="0">
                <a:solidFill>
                  <a:srgbClr val="007A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5" y="3314255"/>
            <a:ext cx="1775967" cy="3964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6" y="715327"/>
            <a:ext cx="1464273" cy="76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0"/>
          <a:stretch/>
        </p:blipFill>
        <p:spPr>
          <a:xfrm>
            <a:off x="788661" y="2922647"/>
            <a:ext cx="4925056" cy="10744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6582687" y="2922647"/>
            <a:ext cx="5066119" cy="1074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48" y="253688"/>
            <a:ext cx="1729142" cy="90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207634" y="2586543"/>
            <a:ext cx="4107935" cy="1197232"/>
          </a:xfrm>
          <a:prstGeom prst="roundRect">
            <a:avLst/>
          </a:prstGeom>
          <a:solidFill>
            <a:schemeClr val="bg1"/>
          </a:solidFill>
          <a:ln>
            <a:solidFill>
              <a:srgbClr val="A6DF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7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đỗ</a:t>
            </a:r>
            <a:r>
              <a:rPr lang="en-US" sz="7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lang="en-US" sz="7200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58" y="342888"/>
            <a:ext cx="2619455" cy="76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9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132</Words>
  <Application>Microsoft Office PowerPoint</Application>
  <PresentationFormat>Custom</PresentationFormat>
  <Paragraphs>35</Paragraphs>
  <Slides>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Office Theme</vt:lpstr>
      <vt:lpstr>Simple Light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7</cp:revision>
  <dcterms:created xsi:type="dcterms:W3CDTF">2021-08-17T00:31:56Z</dcterms:created>
  <dcterms:modified xsi:type="dcterms:W3CDTF">2026-01-12T09:00:45Z</dcterms:modified>
</cp:coreProperties>
</file>