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697" r:id="rId4"/>
    <p:sldMasterId id="2147483710" r:id="rId5"/>
    <p:sldMasterId id="2147483715" r:id="rId6"/>
    <p:sldMasterId id="2147483740" r:id="rId7"/>
    <p:sldMasterId id="2147483753" r:id="rId8"/>
    <p:sldMasterId id="2147483766" r:id="rId9"/>
  </p:sldMasterIdLst>
  <p:notesMasterIdLst>
    <p:notesMasterId r:id="rId29"/>
  </p:notesMasterIdLst>
  <p:handoutMasterIdLst>
    <p:handoutMasterId r:id="rId30"/>
  </p:handoutMasterIdLst>
  <p:sldIdLst>
    <p:sldId id="358" r:id="rId10"/>
    <p:sldId id="359" r:id="rId11"/>
    <p:sldId id="330" r:id="rId12"/>
    <p:sldId id="258" r:id="rId13"/>
    <p:sldId id="278" r:id="rId14"/>
    <p:sldId id="355" r:id="rId15"/>
    <p:sldId id="328" r:id="rId16"/>
    <p:sldId id="274" r:id="rId17"/>
    <p:sldId id="270" r:id="rId18"/>
    <p:sldId id="272" r:id="rId19"/>
    <p:sldId id="310" r:id="rId20"/>
    <p:sldId id="288" r:id="rId21"/>
    <p:sldId id="356" r:id="rId22"/>
    <p:sldId id="353" r:id="rId23"/>
    <p:sldId id="354" r:id="rId24"/>
    <p:sldId id="357" r:id="rId25"/>
    <p:sldId id="276" r:id="rId26"/>
    <p:sldId id="279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8" y="-9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0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1/12/2026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3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1/12/2026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1/12/2026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7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1/12/2026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3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1/12/2026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2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1/12/2026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5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9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50733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6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07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26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5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4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8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8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4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1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7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21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0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8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759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3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6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68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90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71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3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30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722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2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1/12/2026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04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793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gif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Relationship Id="rId6" Type="http://schemas.openxmlformats.org/officeDocument/2006/relationships/slide" Target="slide10.xml"/><Relationship Id="rId5" Type="http://schemas.openxmlformats.org/officeDocument/2006/relationships/image" Target="../media/image42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26" Type="http://schemas.microsoft.com/office/2007/relationships/hdphoto" Target="../media/hdphoto12.wdp"/><Relationship Id="rId3" Type="http://schemas.openxmlformats.org/officeDocument/2006/relationships/image" Target="../media/image70.png"/><Relationship Id="rId21" Type="http://schemas.openxmlformats.org/officeDocument/2006/relationships/image" Target="../media/image81.png"/><Relationship Id="rId7" Type="http://schemas.openxmlformats.org/officeDocument/2006/relationships/image" Target="../media/image72.png"/><Relationship Id="rId12" Type="http://schemas.openxmlformats.org/officeDocument/2006/relationships/image" Target="../media/image75.gif"/><Relationship Id="rId17" Type="http://schemas.openxmlformats.org/officeDocument/2006/relationships/image" Target="../media/image78.png"/><Relationship Id="rId25" Type="http://schemas.openxmlformats.org/officeDocument/2006/relationships/image" Target="../media/image83.png"/><Relationship Id="rId33" Type="http://schemas.microsoft.com/office/2007/relationships/hdphoto" Target="../media/hdphoto15.wdp"/><Relationship Id="rId2" Type="http://schemas.openxmlformats.org/officeDocument/2006/relationships/image" Target="../media/image69.gif"/><Relationship Id="rId16" Type="http://schemas.microsoft.com/office/2007/relationships/hdphoto" Target="../media/hdphoto8.wdp"/><Relationship Id="rId20" Type="http://schemas.openxmlformats.org/officeDocument/2006/relationships/image" Target="../media/image80.gif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79.xml"/><Relationship Id="rId6" Type="http://schemas.microsoft.com/office/2007/relationships/hdphoto" Target="../media/hdphoto4.wdp"/><Relationship Id="rId11" Type="http://schemas.openxmlformats.org/officeDocument/2006/relationships/image" Target="../media/image74.gif"/><Relationship Id="rId24" Type="http://schemas.microsoft.com/office/2007/relationships/hdphoto" Target="../media/hdphoto11.wdp"/><Relationship Id="rId32" Type="http://schemas.openxmlformats.org/officeDocument/2006/relationships/image" Target="../media/image87.png"/><Relationship Id="rId5" Type="http://schemas.openxmlformats.org/officeDocument/2006/relationships/image" Target="../media/image71.png"/><Relationship Id="rId15" Type="http://schemas.openxmlformats.org/officeDocument/2006/relationships/image" Target="../media/image77.png"/><Relationship Id="rId23" Type="http://schemas.openxmlformats.org/officeDocument/2006/relationships/image" Target="../media/image82.png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microsoft.com/office/2007/relationships/hdphoto" Target="../media/hdphoto9.wdp"/><Relationship Id="rId31" Type="http://schemas.openxmlformats.org/officeDocument/2006/relationships/image" Target="../media/image86.gif"/><Relationship Id="rId4" Type="http://schemas.microsoft.com/office/2007/relationships/hdphoto" Target="../media/hdphoto3.wdp"/><Relationship Id="rId9" Type="http://schemas.openxmlformats.org/officeDocument/2006/relationships/image" Target="../media/image73.png"/><Relationship Id="rId14" Type="http://schemas.microsoft.com/office/2007/relationships/hdphoto" Target="../media/hdphoto7.wdp"/><Relationship Id="rId22" Type="http://schemas.microsoft.com/office/2007/relationships/hdphoto" Target="../media/hdphoto10.wdp"/><Relationship Id="rId27" Type="http://schemas.openxmlformats.org/officeDocument/2006/relationships/image" Target="../media/image84.png"/><Relationship Id="rId30" Type="http://schemas.microsoft.com/office/2007/relationships/hdphoto" Target="../media/hdphoto14.wdp"/><Relationship Id="rId8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5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-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1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794716" y="453422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=""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=""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=""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=""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8" name="TextBox 27"/>
          <p:cNvSpPr txBox="1"/>
          <p:nvPr/>
        </p:nvSpPr>
        <p:spPr>
          <a:xfrm>
            <a:off x="4507606" y="3641032"/>
            <a:ext cx="59371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altLang="zh-CN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altLang="zh-CN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7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6" y="5579166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83207" y="826033"/>
            <a:ext cx="442558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01" y="1908312"/>
            <a:ext cx="6589873" cy="412365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843666" y="3127513"/>
            <a:ext cx="947534" cy="1160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EDF94E-2064-4D07-B0A8-3D70D7BC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2" y="165740"/>
            <a:ext cx="2543704" cy="694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DB81A0-0083-4D73-A58C-2F4A64EF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D10895-BB74-4E5A-ACC7-FB667F34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91" y="2766263"/>
            <a:ext cx="2390739" cy="2365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6D4F54-FCD8-40B8-B56F-B2DBA6CC6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91" y="309582"/>
            <a:ext cx="2390739" cy="2323473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xmlns="" id="{B162C41F-BA47-4128-9EF0-63B697780AC8}"/>
              </a:ext>
            </a:extLst>
          </p:cNvPr>
          <p:cNvSpPr/>
          <p:nvPr/>
        </p:nvSpPr>
        <p:spPr>
          <a:xfrm rot="19746780">
            <a:off x="6986252" y="1346587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xmlns="" id="{CFDA7255-86B5-49A9-9388-DFB0A051BCEF}"/>
              </a:ext>
            </a:extLst>
          </p:cNvPr>
          <p:cNvSpPr/>
          <p:nvPr/>
        </p:nvSpPr>
        <p:spPr>
          <a:xfrm rot="2058709">
            <a:off x="6961625" y="3929057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Tập</a:t>
            </a:r>
            <a:r>
              <a:rPr lang="en-US" sz="3600" b="1" dirty="0">
                <a:latin typeface="+mj-ea"/>
                <a:ea typeface="+mj-ea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viết</a:t>
            </a:r>
            <a:endParaRPr lang="en-US" sz="3600" b="1" dirty="0">
              <a:latin typeface="+mj-ea"/>
              <a:ea typeface="+mj-ea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62F19F-8129-4A42-BD10-9C802A9AB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0" y="172192"/>
            <a:ext cx="2199589" cy="9924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A15D122-4AAC-4BFB-B03C-B79B1AC7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73132"/>
            <a:ext cx="1778548" cy="802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EC38FE-7DD3-45A2-B26D-5648B18F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09690"/>
            <a:ext cx="1598649" cy="715697"/>
          </a:xfrm>
          <a:prstGeom prst="rect">
            <a:avLst/>
          </a:prstGeom>
        </p:spPr>
      </p:pic>
      <p:pic>
        <p:nvPicPr>
          <p:cNvPr id="9" name="Google Shape;93;p18">
            <a:extLst>
              <a:ext uri="{FF2B5EF4-FFF2-40B4-BE49-F238E27FC236}">
                <a16:creationId xmlns:a16="http://schemas.microsoft.com/office/drawing/2014/main" xmlns="" id="{82CB3104-59DD-4FE8-B89F-9EF0177320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xmlns="" id="{335EFA81-DBE9-4F7B-94D3-9F85BBA144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564" y="1869248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TAY</a:t>
            </a:r>
            <a:endParaRPr lang="en-US" sz="9600">
              <a:solidFill>
                <a:prstClr val="black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algn="ctr"/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MẮT</a:t>
            </a:r>
          </a:p>
        </p:txBody>
      </p:sp>
      <p:grpSp>
        <p:nvGrpSpPr>
          <p:cNvPr id="3" name="Google Shape;399;p20"/>
          <p:cNvGrpSpPr/>
          <p:nvPr/>
        </p:nvGrpSpPr>
        <p:grpSpPr>
          <a:xfrm rot="478072">
            <a:off x="1309774" y="3995237"/>
            <a:ext cx="1762332" cy="1404699"/>
            <a:chOff x="1619858" y="3028726"/>
            <a:chExt cx="1762332" cy="1404699"/>
          </a:xfrm>
        </p:grpSpPr>
        <p:sp>
          <p:nvSpPr>
            <p:cNvPr id="4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oogle Shape;306;p20"/>
          <p:cNvGrpSpPr/>
          <p:nvPr/>
        </p:nvGrpSpPr>
        <p:grpSpPr>
          <a:xfrm rot="1742937">
            <a:off x="9134794" y="1620044"/>
            <a:ext cx="1912774" cy="1010181"/>
            <a:chOff x="5862862" y="867279"/>
            <a:chExt cx="1912829" cy="1010210"/>
          </a:xfrm>
        </p:grpSpPr>
        <p:sp>
          <p:nvSpPr>
            <p:cNvPr id="2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1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0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41965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455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41965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5455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46843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88608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601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46843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88608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601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21218" y="381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tất cả bao nhiêu âm a?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0600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2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Việt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2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2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564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</a:t>
            </a:r>
            <a:r>
              <a:rPr lang="en-US" sz="9600">
                <a:solidFill>
                  <a:srgbClr val="1BBF23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</a:t>
            </a: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r>
              <a:rPr lang="en-US" sz="960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</a:p>
          <a:p>
            <a:pPr algn="ctr"/>
            <a:r>
              <a:rPr lang="en-US" sz="960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</a:t>
            </a:r>
            <a:r>
              <a:rPr lang="en-US" sz="960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ĐÚNG</a:t>
            </a: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309774" y="4424538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34794" y="2049345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8483"/>
            <a:ext cx="12176919" cy="68495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376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716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18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6856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032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94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0376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16357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18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2685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5032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394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0376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16357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318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2685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5032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56063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745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635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11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77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879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881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88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49000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2020744" y="234662"/>
            <a:ext cx="1546617" cy="16798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19504" y="3469482"/>
            <a:ext cx="1529104" cy="15192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9668" r="10253" b="73325"/>
          <a:stretch/>
        </p:blipFill>
        <p:spPr>
          <a:xfrm>
            <a:off x="34439" y="5003873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9000177" y="5003873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0" t="46401" r="28549" b="35652"/>
          <a:stretch/>
        </p:blipFill>
        <p:spPr>
          <a:xfrm>
            <a:off x="10226040" y="234662"/>
            <a:ext cx="1280160" cy="16798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46997" r="42982" b="35269"/>
          <a:stretch/>
        </p:blipFill>
        <p:spPr>
          <a:xfrm>
            <a:off x="3476562" y="2073477"/>
            <a:ext cx="1995614" cy="12888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4416235" y="5133296"/>
            <a:ext cx="1457416" cy="12888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45472" r="10383" b="36794"/>
          <a:stretch/>
        </p:blipFill>
        <p:spPr>
          <a:xfrm>
            <a:off x="5428711" y="430171"/>
            <a:ext cx="1243229" cy="12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F99B3B-3519-4881-AD79-7679CA74BAB8}"/>
              </a:ext>
            </a:extLst>
          </p:cNvPr>
          <p:cNvSpPr txBox="1"/>
          <p:nvPr/>
        </p:nvSpPr>
        <p:spPr>
          <a:xfrm>
            <a:off x="3933406" y="6088559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6D9BF5-1209-4B77-AAA4-42336B931866}"/>
              </a:ext>
            </a:extLst>
          </p:cNvPr>
          <p:cNvSpPr txBox="1"/>
          <p:nvPr/>
        </p:nvSpPr>
        <p:spPr>
          <a:xfrm>
            <a:off x="3487374" y="5229653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338DC45-83BD-4F86-B262-68CEB73CDF01}"/>
              </a:ext>
            </a:extLst>
          </p:cNvPr>
          <p:cNvSpPr/>
          <p:nvPr/>
        </p:nvSpPr>
        <p:spPr>
          <a:xfrm>
            <a:off x="758304" y="407579"/>
            <a:ext cx="2056305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3B497FE-C694-489F-A451-3A844E77B303}"/>
              </a:ext>
            </a:extLst>
          </p:cNvPr>
          <p:cNvSpPr/>
          <p:nvPr/>
        </p:nvSpPr>
        <p:spPr>
          <a:xfrm>
            <a:off x="207158" y="49526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6E91DBC-2CC3-4DB7-8036-D23AF18EC3A5}"/>
              </a:ext>
            </a:extLst>
          </p:cNvPr>
          <p:cNvCxnSpPr/>
          <p:nvPr/>
        </p:nvCxnSpPr>
        <p:spPr>
          <a:xfrm>
            <a:off x="4433636" y="67197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4277D89-A462-455C-8F87-9E69F8497185}"/>
              </a:ext>
            </a:extLst>
          </p:cNvPr>
          <p:cNvCxnSpPr/>
          <p:nvPr/>
        </p:nvCxnSpPr>
        <p:spPr>
          <a:xfrm>
            <a:off x="6400659" y="6730409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44054AA-1D7E-412C-9363-668371480163}"/>
              </a:ext>
            </a:extLst>
          </p:cNvPr>
          <p:cNvCxnSpPr/>
          <p:nvPr/>
        </p:nvCxnSpPr>
        <p:spPr>
          <a:xfrm>
            <a:off x="7123673" y="6741042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8E1C088-2B09-42A0-9384-A8907FC4EA00}"/>
              </a:ext>
            </a:extLst>
          </p:cNvPr>
          <p:cNvCxnSpPr/>
          <p:nvPr/>
        </p:nvCxnSpPr>
        <p:spPr>
          <a:xfrm>
            <a:off x="7846687" y="675167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52" y="106325"/>
            <a:ext cx="6666373" cy="53273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109" y="1557024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24" y="1837106"/>
            <a:ext cx="1257954" cy="2501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D80FA4-395F-4546-B2A6-08C5A355A9B7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72BE767-7756-4B42-8A32-322F25846902}"/>
              </a:ext>
            </a:extLst>
          </p:cNvPr>
          <p:cNvSpPr/>
          <p:nvPr/>
        </p:nvSpPr>
        <p:spPr>
          <a:xfrm>
            <a:off x="480841" y="222726"/>
            <a:ext cx="155727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710D3E6-D067-4634-A60F-F2176742BBE6}"/>
              </a:ext>
            </a:extLst>
          </p:cNvPr>
          <p:cNvSpPr/>
          <p:nvPr/>
        </p:nvSpPr>
        <p:spPr>
          <a:xfrm>
            <a:off x="130112" y="26030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xmlns="" id="{2E627F3E-BF94-4E57-9F2E-B15356019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3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737691" y="5664799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96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7306" y="1179714"/>
            <a:ext cx="601797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67" y="2628881"/>
            <a:ext cx="7330665" cy="408152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20138" y="1921997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18942" y="2390280"/>
            <a:ext cx="1024188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195591" y="2564315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58567" y="4420355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87039" y="5315674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0260E39-2341-47C4-B0DA-D9FD175E9F21}"/>
              </a:ext>
            </a:extLst>
          </p:cNvPr>
          <p:cNvSpPr/>
          <p:nvPr/>
        </p:nvSpPr>
        <p:spPr>
          <a:xfrm>
            <a:off x="5450478" y="5916601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10D91AA-76B4-43E0-BDDF-34C231BC6BAD}"/>
              </a:ext>
            </a:extLst>
          </p:cNvPr>
          <p:cNvCxnSpPr/>
          <p:nvPr/>
        </p:nvCxnSpPr>
        <p:spPr>
          <a:xfrm>
            <a:off x="3331036" y="2917757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F91A5BE-D33B-402F-80FB-B87FC1D9A710}"/>
              </a:ext>
            </a:extLst>
          </p:cNvPr>
          <p:cNvCxnSpPr/>
          <p:nvPr/>
        </p:nvCxnSpPr>
        <p:spPr>
          <a:xfrm>
            <a:off x="5877339" y="2390280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CE40C95-539C-4006-BFB6-34F803A00746}"/>
              </a:ext>
            </a:extLst>
          </p:cNvPr>
          <p:cNvCxnSpPr/>
          <p:nvPr/>
        </p:nvCxnSpPr>
        <p:spPr>
          <a:xfrm>
            <a:off x="8652792" y="30817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500A5F69-7EAF-4A58-A7B2-FF594C2A73F7}"/>
              </a:ext>
            </a:extLst>
          </p:cNvPr>
          <p:cNvCxnSpPr/>
          <p:nvPr/>
        </p:nvCxnSpPr>
        <p:spPr>
          <a:xfrm>
            <a:off x="2511454" y="58249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2C31DEDC-F939-4648-9BF1-B899EB1F0FCA}"/>
              </a:ext>
            </a:extLst>
          </p:cNvPr>
          <p:cNvCxnSpPr/>
          <p:nvPr/>
        </p:nvCxnSpPr>
        <p:spPr>
          <a:xfrm>
            <a:off x="9611971" y="4951689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092" y="5883966"/>
            <a:ext cx="1198813" cy="97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E5BB18-8293-4C6F-9981-124103F96159}"/>
              </a:ext>
            </a:extLst>
          </p:cNvPr>
          <p:cNvSpPr txBox="1"/>
          <p:nvPr/>
        </p:nvSpPr>
        <p:spPr>
          <a:xfrm>
            <a:off x="3274174" y="2036240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A7D186E-E18C-488C-9861-C2EA9BDB4DB5}"/>
              </a:ext>
            </a:extLst>
          </p:cNvPr>
          <p:cNvSpPr txBox="1"/>
          <p:nvPr/>
        </p:nvSpPr>
        <p:spPr>
          <a:xfrm>
            <a:off x="4398307" y="1266799"/>
            <a:ext cx="3602694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214</Words>
  <Application>Microsoft Office PowerPoint</Application>
  <PresentationFormat>Custom</PresentationFormat>
  <Paragraphs>88</Paragraphs>
  <Slides>19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Office Theme</vt:lpstr>
      <vt:lpstr>2_Office 主题</vt:lpstr>
      <vt:lpstr>1_Office 主题</vt:lpstr>
      <vt:lpstr>2_Office Theme</vt:lpstr>
      <vt:lpstr>包图主题2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56</cp:revision>
  <dcterms:created xsi:type="dcterms:W3CDTF">2020-08-12T16:29:00Z</dcterms:created>
  <dcterms:modified xsi:type="dcterms:W3CDTF">2026-01-12T03:20:20Z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