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9"/>
  </p:notesMasterIdLst>
  <p:sldIdLst>
    <p:sldId id="259" r:id="rId5"/>
    <p:sldId id="330" r:id="rId6"/>
    <p:sldId id="331" r:id="rId7"/>
    <p:sldId id="7333" r:id="rId8"/>
    <p:sldId id="332" r:id="rId9"/>
    <p:sldId id="7304" r:id="rId10"/>
    <p:sldId id="7323" r:id="rId11"/>
    <p:sldId id="7306" r:id="rId12"/>
    <p:sldId id="7308" r:id="rId13"/>
    <p:sldId id="7307" r:id="rId14"/>
    <p:sldId id="7324" r:id="rId15"/>
    <p:sldId id="7325" r:id="rId16"/>
    <p:sldId id="333" r:id="rId17"/>
    <p:sldId id="7311" r:id="rId18"/>
    <p:sldId id="7313" r:id="rId19"/>
    <p:sldId id="7326" r:id="rId20"/>
    <p:sldId id="7312" r:id="rId21"/>
    <p:sldId id="7327" r:id="rId22"/>
    <p:sldId id="7328" r:id="rId23"/>
    <p:sldId id="7329" r:id="rId24"/>
    <p:sldId id="7330" r:id="rId25"/>
    <p:sldId id="7332" r:id="rId26"/>
    <p:sldId id="7331" r:id="rId27"/>
    <p:sldId id="732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AA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AA887-0DD8-4D91-87DB-FCC35B198F5D}" type="datetimeFigureOut">
              <a:rPr lang="en-US" smtClean="0"/>
              <a:t>2/26/2026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12039-1DD3-4B63-AD2A-00D1E9639D7E}" type="slidenum">
              <a:rPr lang="en-US" smtClean="0"/>
              <a:t>‹#›</a:t>
            </a:fld>
            <a:endParaRPr lang="en-US"/>
          </a:p>
        </p:txBody>
      </p:sp>
    </p:spTree>
    <p:extLst>
      <p:ext uri="{BB962C8B-B14F-4D97-AF65-F5344CB8AC3E}">
        <p14:creationId xmlns:p14="http://schemas.microsoft.com/office/powerpoint/2010/main" val="109831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Đây</a:t>
            </a:r>
            <a:r>
              <a:rPr lang="en-US" dirty="0"/>
              <a:t> </a:t>
            </a:r>
            <a:r>
              <a:rPr lang="en-US" dirty="0" err="1"/>
              <a:t>là</a:t>
            </a:r>
            <a:r>
              <a:rPr lang="en-US" dirty="0"/>
              <a:t> </a:t>
            </a:r>
            <a:r>
              <a:rPr lang="en-US" dirty="0" err="1"/>
              <a:t>bìa</a:t>
            </a:r>
            <a:r>
              <a:rPr lang="en-US" dirty="0"/>
              <a:t> </a:t>
            </a:r>
            <a:r>
              <a:rPr lang="en-US" dirty="0" err="1"/>
              <a:t>của</a:t>
            </a:r>
            <a:r>
              <a:rPr lang="en-US" dirty="0"/>
              <a:t> </a:t>
            </a:r>
            <a:r>
              <a:rPr lang="en-US" dirty="0" err="1"/>
              <a:t>từng</a:t>
            </a:r>
            <a:r>
              <a:rPr lang="en-US" dirty="0"/>
              <a:t> </a:t>
            </a:r>
            <a:r>
              <a:rPr lang="en-US" dirty="0" err="1"/>
              <a:t>tiết</a:t>
            </a:r>
            <a:endParaRPr lang="vi-VN" dirty="0"/>
          </a:p>
        </p:txBody>
      </p:sp>
      <p:sp>
        <p:nvSpPr>
          <p:cNvPr id="4" name="Slide Number Placeholder 3"/>
          <p:cNvSpPr>
            <a:spLocks noGrp="1"/>
          </p:cNvSpPr>
          <p:nvPr>
            <p:ph type="sldNum" sz="quarter" idx="5"/>
          </p:nvPr>
        </p:nvSpPr>
        <p:spPr/>
        <p:txBody>
          <a:bodyPr/>
          <a:lstStyle/>
          <a:p>
            <a:fld id="{7ED39A17-5EC3-4DF0-83FA-5F85696A5D6C}" type="slidenum">
              <a:rPr lang="vi-VN" smtClean="0"/>
              <a:t>1</a:t>
            </a:fld>
            <a:endParaRPr lang="vi-VN"/>
          </a:p>
        </p:txBody>
      </p:sp>
    </p:spTree>
    <p:extLst>
      <p:ext uri="{BB962C8B-B14F-4D97-AF65-F5344CB8AC3E}">
        <p14:creationId xmlns:p14="http://schemas.microsoft.com/office/powerpoint/2010/main" val="242444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F7512039-1DD3-4B63-AD2A-00D1E9639D7E}" type="slidenum">
              <a:rPr lang="en-US" smtClean="0"/>
              <a:t>2</a:t>
            </a:fld>
            <a:endParaRPr lang="en-US"/>
          </a:p>
        </p:txBody>
      </p:sp>
    </p:spTree>
    <p:extLst>
      <p:ext uri="{BB962C8B-B14F-4D97-AF65-F5344CB8AC3E}">
        <p14:creationId xmlns:p14="http://schemas.microsoft.com/office/powerpoint/2010/main" val="4149890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95214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97623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42634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6709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95FF-8E41-EAC6-77C8-7B021FC098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3E85FD-6F89-B039-0F16-71344FADBA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F9F232-0F47-84A4-A428-C5DB42976290}"/>
              </a:ext>
            </a:extLst>
          </p:cNvPr>
          <p:cNvSpPr>
            <a:spLocks noGrp="1"/>
          </p:cNvSpPr>
          <p:nvPr>
            <p:ph type="dt" sz="half" idx="10"/>
          </p:nvPr>
        </p:nvSpPr>
        <p:spPr/>
        <p:txBody>
          <a:bodyPr/>
          <a:lstStyle/>
          <a:p>
            <a:fld id="{36851B7C-F504-44BE-83C9-783E1933D3FF}" type="datetimeFigureOut">
              <a:rPr lang="en-US" smtClean="0"/>
              <a:t>2/26/2026</a:t>
            </a:fld>
            <a:endParaRPr lang="en-US"/>
          </a:p>
        </p:txBody>
      </p:sp>
      <p:sp>
        <p:nvSpPr>
          <p:cNvPr id="5" name="Footer Placeholder 4">
            <a:extLst>
              <a:ext uri="{FF2B5EF4-FFF2-40B4-BE49-F238E27FC236}">
                <a16:creationId xmlns:a16="http://schemas.microsoft.com/office/drawing/2014/main" id="{7AFE8C0B-15F1-1F5C-C147-FE1996E10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BE617-20A6-E1EF-08C1-25B833E8F723}"/>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75258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56519-6078-3667-7AE1-1244796A87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DE3BF2-D1F7-64A4-759D-9EEAE0C253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6A782-679D-1F81-E44E-3D81C381F49F}"/>
              </a:ext>
            </a:extLst>
          </p:cNvPr>
          <p:cNvSpPr>
            <a:spLocks noGrp="1"/>
          </p:cNvSpPr>
          <p:nvPr>
            <p:ph type="dt" sz="half" idx="10"/>
          </p:nvPr>
        </p:nvSpPr>
        <p:spPr/>
        <p:txBody>
          <a:bodyPr/>
          <a:lstStyle/>
          <a:p>
            <a:fld id="{36851B7C-F504-44BE-83C9-783E1933D3FF}" type="datetimeFigureOut">
              <a:rPr lang="en-US" smtClean="0"/>
              <a:t>2/26/2026</a:t>
            </a:fld>
            <a:endParaRPr lang="en-US"/>
          </a:p>
        </p:txBody>
      </p:sp>
      <p:sp>
        <p:nvSpPr>
          <p:cNvPr id="5" name="Footer Placeholder 4">
            <a:extLst>
              <a:ext uri="{FF2B5EF4-FFF2-40B4-BE49-F238E27FC236}">
                <a16:creationId xmlns:a16="http://schemas.microsoft.com/office/drawing/2014/main" id="{CD3AD5E7-9D61-CC79-4A3A-918634C47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0BF6C-AD45-380E-4EFF-01523A416AC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01432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BEEE68-5A59-AE3F-FC66-EFC3865C95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BECD99-7C48-DB61-1DB0-21C506B6D0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DE146-BCB5-A3D0-2627-4F2A671B9718}"/>
              </a:ext>
            </a:extLst>
          </p:cNvPr>
          <p:cNvSpPr>
            <a:spLocks noGrp="1"/>
          </p:cNvSpPr>
          <p:nvPr>
            <p:ph type="dt" sz="half" idx="10"/>
          </p:nvPr>
        </p:nvSpPr>
        <p:spPr/>
        <p:txBody>
          <a:bodyPr/>
          <a:lstStyle/>
          <a:p>
            <a:fld id="{36851B7C-F504-44BE-83C9-783E1933D3FF}" type="datetimeFigureOut">
              <a:rPr lang="en-US" smtClean="0"/>
              <a:t>2/26/2026</a:t>
            </a:fld>
            <a:endParaRPr lang="en-US"/>
          </a:p>
        </p:txBody>
      </p:sp>
      <p:sp>
        <p:nvSpPr>
          <p:cNvPr id="5" name="Footer Placeholder 4">
            <a:extLst>
              <a:ext uri="{FF2B5EF4-FFF2-40B4-BE49-F238E27FC236}">
                <a16:creationId xmlns:a16="http://schemas.microsoft.com/office/drawing/2014/main" id="{605F325F-9932-8F35-2728-A0222C3955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EF39A-F7EA-2EF9-DC3C-6E8DF18DD74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54340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p:txBody>
          <a:bodyPr/>
          <a:lstStyle/>
          <a:p>
            <a:fld id="{3DFE48A3-FBB0-4D53-AD96-BBA31C39C62D}" type="datetimeFigureOut">
              <a:rPr lang="zh-CN" altLang="en-US" smtClean="0"/>
              <a:t>2026/2/26</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276232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p:txBody>
          <a:bodyPr/>
          <a:lstStyle/>
          <a:p>
            <a:fld id="{3DFE48A3-FBB0-4D53-AD96-BBA31C39C62D}" type="datetimeFigureOut">
              <a:rPr lang="zh-CN" altLang="en-US" smtClean="0"/>
              <a:t>2026/2/26</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201106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p:txBody>
          <a:bodyPr/>
          <a:lstStyle/>
          <a:p>
            <a:fld id="{3DFE48A3-FBB0-4D53-AD96-BBA31C39C62D}" type="datetimeFigureOut">
              <a:rPr lang="zh-CN" altLang="en-US" smtClean="0"/>
              <a:t>2026/2/26</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646643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p:txBody>
          <a:bodyPr/>
          <a:lstStyle/>
          <a:p>
            <a:fld id="{3DFE48A3-FBB0-4D53-AD96-BBA31C39C62D}" type="datetimeFigureOut">
              <a:rPr lang="zh-CN" altLang="en-US" smtClean="0"/>
              <a:t>2026/2/26</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92465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p:txBody>
          <a:bodyPr/>
          <a:lstStyle/>
          <a:p>
            <a:fld id="{3DFE48A3-FBB0-4D53-AD96-BBA31C39C62D}" type="datetimeFigureOut">
              <a:rPr lang="zh-CN" altLang="en-US" smtClean="0"/>
              <a:t>2026/2/26</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161845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p:txBody>
          <a:bodyPr/>
          <a:lstStyle/>
          <a:p>
            <a:fld id="{3DFE48A3-FBB0-4D53-AD96-BBA31C39C62D}" type="datetimeFigureOut">
              <a:rPr lang="zh-CN" altLang="en-US" smtClean="0"/>
              <a:t>2026/2/26</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558661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p:txBody>
          <a:bodyPr/>
          <a:lstStyle/>
          <a:p>
            <a:fld id="{3DFE48A3-FBB0-4D53-AD96-BBA31C39C62D}" type="datetimeFigureOut">
              <a:rPr lang="zh-CN" altLang="en-US" smtClean="0"/>
              <a:t>2026/2/26</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50872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p:txBody>
          <a:bodyPr/>
          <a:lstStyle/>
          <a:p>
            <a:fld id="{3DFE48A3-FBB0-4D53-AD96-BBA31C39C62D}" type="datetimeFigureOut">
              <a:rPr lang="zh-CN" altLang="en-US" smtClean="0"/>
              <a:t>2026/2/26</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849555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2616-6567-A868-9768-645D0BC35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18F32F-9067-55CC-6761-FC14214A0C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DB88C-1734-2B5B-DD9B-2964344AE8B8}"/>
              </a:ext>
            </a:extLst>
          </p:cNvPr>
          <p:cNvSpPr>
            <a:spLocks noGrp="1"/>
          </p:cNvSpPr>
          <p:nvPr>
            <p:ph type="dt" sz="half" idx="10"/>
          </p:nvPr>
        </p:nvSpPr>
        <p:spPr/>
        <p:txBody>
          <a:bodyPr/>
          <a:lstStyle/>
          <a:p>
            <a:fld id="{36851B7C-F504-44BE-83C9-783E1933D3FF}" type="datetimeFigureOut">
              <a:rPr lang="en-US" smtClean="0"/>
              <a:t>2/26/2026</a:t>
            </a:fld>
            <a:endParaRPr lang="en-US"/>
          </a:p>
        </p:txBody>
      </p:sp>
      <p:sp>
        <p:nvSpPr>
          <p:cNvPr id="5" name="Footer Placeholder 4">
            <a:extLst>
              <a:ext uri="{FF2B5EF4-FFF2-40B4-BE49-F238E27FC236}">
                <a16:creationId xmlns:a16="http://schemas.microsoft.com/office/drawing/2014/main" id="{D380C5E3-14D9-B577-5819-534044F86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9BCFE-3A1F-7A2D-B5E4-202B1E0C6D9D}"/>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350921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p:txBody>
          <a:bodyPr/>
          <a:lstStyle/>
          <a:p>
            <a:fld id="{3DFE48A3-FBB0-4D53-AD96-BBA31C39C62D}" type="datetimeFigureOut">
              <a:rPr lang="zh-CN" altLang="en-US" smtClean="0"/>
              <a:t>2026/2/26</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462873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p:txBody>
          <a:bodyPr/>
          <a:lstStyle/>
          <a:p>
            <a:fld id="{3DFE48A3-FBB0-4D53-AD96-BBA31C39C62D}" type="datetimeFigureOut">
              <a:rPr lang="zh-CN" altLang="en-US" smtClean="0"/>
              <a:t>2026/2/26</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999359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p:txBody>
          <a:bodyPr/>
          <a:lstStyle/>
          <a:p>
            <a:fld id="{3DFE48A3-FBB0-4D53-AD96-BBA31C39C62D}" type="datetimeFigureOut">
              <a:rPr lang="zh-CN" altLang="en-US" smtClean="0"/>
              <a:t>2026/2/26</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336591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11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2026/2/26</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718669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2026/2/26</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608679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2026/2/26</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565754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2026/2/26</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578510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2026/2/26</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753752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2026/2/26</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56185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D5923-DB2C-E327-18EE-9F48E0C594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CB7CEA-17E2-B932-E2D6-9EB860EA8B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C66A3B-5B5F-2CAE-619D-718E50B19490}"/>
              </a:ext>
            </a:extLst>
          </p:cNvPr>
          <p:cNvSpPr>
            <a:spLocks noGrp="1"/>
          </p:cNvSpPr>
          <p:nvPr>
            <p:ph type="dt" sz="half" idx="10"/>
          </p:nvPr>
        </p:nvSpPr>
        <p:spPr/>
        <p:txBody>
          <a:bodyPr/>
          <a:lstStyle/>
          <a:p>
            <a:fld id="{36851B7C-F504-44BE-83C9-783E1933D3FF}" type="datetimeFigureOut">
              <a:rPr lang="en-US" smtClean="0"/>
              <a:t>2/26/2026</a:t>
            </a:fld>
            <a:endParaRPr lang="en-US"/>
          </a:p>
        </p:txBody>
      </p:sp>
      <p:sp>
        <p:nvSpPr>
          <p:cNvPr id="5" name="Footer Placeholder 4">
            <a:extLst>
              <a:ext uri="{FF2B5EF4-FFF2-40B4-BE49-F238E27FC236}">
                <a16:creationId xmlns:a16="http://schemas.microsoft.com/office/drawing/2014/main" id="{AAA04557-3C9B-1A40-1065-E85EE8277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626EC-D946-1FA9-2092-D6249EBEE65B}"/>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891323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2026/2/26</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441116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2026/2/26</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093021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2026/2/26</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07712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2026/2/26</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549555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764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E1DA-8608-C81A-138A-7B2FCCBB94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0109E-44A7-5D68-4578-A68D3723B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1EFDE0-DC19-F73B-A160-190A002FAB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0C93B8-7133-6639-7437-9FC7900B8EE1}"/>
              </a:ext>
            </a:extLst>
          </p:cNvPr>
          <p:cNvSpPr>
            <a:spLocks noGrp="1"/>
          </p:cNvSpPr>
          <p:nvPr>
            <p:ph type="dt" sz="half" idx="10"/>
          </p:nvPr>
        </p:nvSpPr>
        <p:spPr/>
        <p:txBody>
          <a:bodyPr/>
          <a:lstStyle/>
          <a:p>
            <a:fld id="{36851B7C-F504-44BE-83C9-783E1933D3FF}" type="datetimeFigureOut">
              <a:rPr lang="en-US" smtClean="0"/>
              <a:t>2/26/2026</a:t>
            </a:fld>
            <a:endParaRPr lang="en-US"/>
          </a:p>
        </p:txBody>
      </p:sp>
      <p:sp>
        <p:nvSpPr>
          <p:cNvPr id="6" name="Footer Placeholder 5">
            <a:extLst>
              <a:ext uri="{FF2B5EF4-FFF2-40B4-BE49-F238E27FC236}">
                <a16:creationId xmlns:a16="http://schemas.microsoft.com/office/drawing/2014/main" id="{A672BA62-9375-254F-FFDF-62AD6A1C6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BB779E-97E4-5CB8-8A17-EFBD3E284D5C}"/>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3978911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CF556-4A2C-EE8B-525E-73E092FE46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BE0C9B-E634-DBE5-62CC-5116D8BF6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7981E-788B-EDCD-CE7D-6577B02B03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243B13-8952-A9BD-EAB8-2C4CFEA8AC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AC2EFA-1BF1-2C5D-1630-52036285C7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0DF2DE-E38D-138F-815A-EB3707CA4871}"/>
              </a:ext>
            </a:extLst>
          </p:cNvPr>
          <p:cNvSpPr>
            <a:spLocks noGrp="1"/>
          </p:cNvSpPr>
          <p:nvPr>
            <p:ph type="dt" sz="half" idx="10"/>
          </p:nvPr>
        </p:nvSpPr>
        <p:spPr/>
        <p:txBody>
          <a:bodyPr/>
          <a:lstStyle/>
          <a:p>
            <a:fld id="{36851B7C-F504-44BE-83C9-783E1933D3FF}" type="datetimeFigureOut">
              <a:rPr lang="en-US" smtClean="0"/>
              <a:t>2/26/2026</a:t>
            </a:fld>
            <a:endParaRPr lang="en-US"/>
          </a:p>
        </p:txBody>
      </p:sp>
      <p:sp>
        <p:nvSpPr>
          <p:cNvPr id="8" name="Footer Placeholder 7">
            <a:extLst>
              <a:ext uri="{FF2B5EF4-FFF2-40B4-BE49-F238E27FC236}">
                <a16:creationId xmlns:a16="http://schemas.microsoft.com/office/drawing/2014/main" id="{B5B7F2E9-57A6-20FC-728A-DEA777868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1D510D-06AF-13D5-4B37-EA16D131AF66}"/>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87515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530FB-1C21-0815-9EDD-E25443C9E2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CF4937-EC26-B420-D0DE-181F3843D0B1}"/>
              </a:ext>
            </a:extLst>
          </p:cNvPr>
          <p:cNvSpPr>
            <a:spLocks noGrp="1"/>
          </p:cNvSpPr>
          <p:nvPr>
            <p:ph type="dt" sz="half" idx="10"/>
          </p:nvPr>
        </p:nvSpPr>
        <p:spPr/>
        <p:txBody>
          <a:bodyPr/>
          <a:lstStyle/>
          <a:p>
            <a:fld id="{36851B7C-F504-44BE-83C9-783E1933D3FF}" type="datetimeFigureOut">
              <a:rPr lang="en-US" smtClean="0"/>
              <a:t>2/26/2026</a:t>
            </a:fld>
            <a:endParaRPr lang="en-US"/>
          </a:p>
        </p:txBody>
      </p:sp>
      <p:sp>
        <p:nvSpPr>
          <p:cNvPr id="4" name="Footer Placeholder 3">
            <a:extLst>
              <a:ext uri="{FF2B5EF4-FFF2-40B4-BE49-F238E27FC236}">
                <a16:creationId xmlns:a16="http://schemas.microsoft.com/office/drawing/2014/main" id="{0BBC502B-C2D4-F95C-62C2-26399DE994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375CEA-5D21-EC17-8EF3-F1A8719D345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77105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F02BD-30E4-34D3-9A03-664AD74DB178}"/>
              </a:ext>
            </a:extLst>
          </p:cNvPr>
          <p:cNvSpPr>
            <a:spLocks noGrp="1"/>
          </p:cNvSpPr>
          <p:nvPr>
            <p:ph type="dt" sz="half" idx="10"/>
          </p:nvPr>
        </p:nvSpPr>
        <p:spPr/>
        <p:txBody>
          <a:bodyPr/>
          <a:lstStyle/>
          <a:p>
            <a:fld id="{36851B7C-F504-44BE-83C9-783E1933D3FF}" type="datetimeFigureOut">
              <a:rPr lang="en-US" smtClean="0"/>
              <a:t>2/26/2026</a:t>
            </a:fld>
            <a:endParaRPr lang="en-US"/>
          </a:p>
        </p:txBody>
      </p:sp>
      <p:sp>
        <p:nvSpPr>
          <p:cNvPr id="3" name="Footer Placeholder 2">
            <a:extLst>
              <a:ext uri="{FF2B5EF4-FFF2-40B4-BE49-F238E27FC236}">
                <a16:creationId xmlns:a16="http://schemas.microsoft.com/office/drawing/2014/main" id="{D7F5D2D3-D89C-D1E2-6C2F-8A43B2D961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816DD6-3F0C-E9AD-6389-84FE2F76E808}"/>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32803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AD1B-41B6-BFF2-C536-8723612BE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24E7EF-D4F8-C45F-2ABF-DEFC002213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2E4AF5-E1D2-0BFC-EF03-1D78EBBCA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3FD88A-B80F-A1A8-985A-BC6B6031C73A}"/>
              </a:ext>
            </a:extLst>
          </p:cNvPr>
          <p:cNvSpPr>
            <a:spLocks noGrp="1"/>
          </p:cNvSpPr>
          <p:nvPr>
            <p:ph type="dt" sz="half" idx="10"/>
          </p:nvPr>
        </p:nvSpPr>
        <p:spPr/>
        <p:txBody>
          <a:bodyPr/>
          <a:lstStyle/>
          <a:p>
            <a:fld id="{36851B7C-F504-44BE-83C9-783E1933D3FF}" type="datetimeFigureOut">
              <a:rPr lang="en-US" smtClean="0"/>
              <a:t>2/26/2026</a:t>
            </a:fld>
            <a:endParaRPr lang="en-US"/>
          </a:p>
        </p:txBody>
      </p:sp>
      <p:sp>
        <p:nvSpPr>
          <p:cNvPr id="6" name="Footer Placeholder 5">
            <a:extLst>
              <a:ext uri="{FF2B5EF4-FFF2-40B4-BE49-F238E27FC236}">
                <a16:creationId xmlns:a16="http://schemas.microsoft.com/office/drawing/2014/main" id="{F0A3158C-E091-A632-4959-57F350113E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33851-3A3F-5745-F986-F158CBB5DFE4}"/>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74430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B017-D09C-523F-3B2F-3999E9A62A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127264-A25D-E146-8000-3427EB47BA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45454E-63FE-9F90-8D03-DE8515046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D10C4C-51E6-C1FB-8CED-299B1C718DCC}"/>
              </a:ext>
            </a:extLst>
          </p:cNvPr>
          <p:cNvSpPr>
            <a:spLocks noGrp="1"/>
          </p:cNvSpPr>
          <p:nvPr>
            <p:ph type="dt" sz="half" idx="10"/>
          </p:nvPr>
        </p:nvSpPr>
        <p:spPr/>
        <p:txBody>
          <a:bodyPr/>
          <a:lstStyle/>
          <a:p>
            <a:fld id="{36851B7C-F504-44BE-83C9-783E1933D3FF}" type="datetimeFigureOut">
              <a:rPr lang="en-US" smtClean="0"/>
              <a:t>2/26/2026</a:t>
            </a:fld>
            <a:endParaRPr lang="en-US"/>
          </a:p>
        </p:txBody>
      </p:sp>
      <p:sp>
        <p:nvSpPr>
          <p:cNvPr id="6" name="Footer Placeholder 5">
            <a:extLst>
              <a:ext uri="{FF2B5EF4-FFF2-40B4-BE49-F238E27FC236}">
                <a16:creationId xmlns:a16="http://schemas.microsoft.com/office/drawing/2014/main" id="{EB84ABDF-2CE9-A942-4DB8-C7A347339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2DC4A4-B453-A4DC-AAB5-31928ADA6912}"/>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67748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hyperlink" Target="https://www.facebook.com/groups/629898828017053" TargetMode="Externa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1742E-E2C9-2B99-9A83-1F754C7E62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D8C216-CDBF-781A-D3DA-0623D0F2B1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972EF-FF8A-6285-5A3E-9C3E33CBEC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51B7C-F504-44BE-83C9-783E1933D3FF}" type="datetimeFigureOut">
              <a:rPr lang="en-US" smtClean="0"/>
              <a:t>2/26/2026</a:t>
            </a:fld>
            <a:endParaRPr lang="en-US"/>
          </a:p>
        </p:txBody>
      </p:sp>
      <p:sp>
        <p:nvSpPr>
          <p:cNvPr id="5" name="Footer Placeholder 4">
            <a:extLst>
              <a:ext uri="{FF2B5EF4-FFF2-40B4-BE49-F238E27FC236}">
                <a16:creationId xmlns:a16="http://schemas.microsoft.com/office/drawing/2014/main" id="{A482B9F9-C252-14E0-0DE4-09D03C7525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AE917D-475E-9C8B-8008-5E101ED842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9824C-513C-438E-8040-5ED003DD40C6}" type="slidenum">
              <a:rPr lang="en-US" smtClean="0"/>
              <a:t>‹#›</a:t>
            </a:fld>
            <a:endParaRPr lang="en-US"/>
          </a:p>
        </p:txBody>
      </p:sp>
    </p:spTree>
    <p:extLst>
      <p:ext uri="{BB962C8B-B14F-4D97-AF65-F5344CB8AC3E}">
        <p14:creationId xmlns:p14="http://schemas.microsoft.com/office/powerpoint/2010/main" val="2552395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51E858A-B9F8-DC94-3E35-7FFA63A0A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E48A3-FBB0-4D53-AD96-BBA31C39C62D}" type="datetimeFigureOut">
              <a:rPr lang="zh-CN" altLang="en-US" smtClean="0"/>
              <a:t>2026/2/26</a:t>
            </a:fld>
            <a:endParaRPr lang="zh-CN" altLang="en-US"/>
          </a:p>
        </p:txBody>
      </p:sp>
      <p:sp>
        <p:nvSpPr>
          <p:cNvPr id="5" name="页脚占位符 4">
            <a:extLst>
              <a:ext uri="{FF2B5EF4-FFF2-40B4-BE49-F238E27FC236}">
                <a16:creationId xmlns:a16="http://schemas.microsoft.com/office/drawing/2014/main" id="{11989771-3B51-3281-4C4B-F93869444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7D1990C-3DDC-D01B-7DF8-1E88E8C4F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713A8-A7D8-4655-9856-7687D49ACF6C}" type="slidenum">
              <a:rPr lang="zh-CN" altLang="en-US" smtClean="0"/>
              <a:t>‹#›</a:t>
            </a:fld>
            <a:endParaRPr lang="zh-CN" alt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Hồng Linh</a:t>
            </a: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A5A5A5">
                    <a:lumMod val="60000"/>
                    <a:lumOff val="4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rPr>
              <a:t> Non</a:t>
            </a: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420558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2026/2/26</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Hồng Linh</a:t>
            </a: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pic>
        <p:nvPicPr>
          <p:cNvPr id="22" name="Picture 21">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1899806" y="-68675"/>
            <a:ext cx="2186247" cy="2317405"/>
          </a:xfrm>
          <a:prstGeom prst="rect">
            <a:avLst/>
          </a:prstGeom>
        </p:spPr>
      </p:pic>
      <p:pic>
        <p:nvPicPr>
          <p:cNvPr id="23" name="Picture 22">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768530" y="7943850"/>
            <a:ext cx="1824009" cy="2002485"/>
          </a:xfrm>
          <a:prstGeom prst="rect">
            <a:avLst/>
          </a:prstGeom>
        </p:spPr>
      </p:pic>
      <p:sp>
        <p:nvSpPr>
          <p:cNvPr id="24" name="TextBox 3">
            <a:extLst>
              <a:ext uri="{FF2B5EF4-FFF2-40B4-BE49-F238E27FC236}">
                <a16:creationId xmlns:a16="http://schemas.microsoft.com/office/drawing/2014/main" id="{F9034237-DA06-4066-849E-00A115FF4EA1}"/>
              </a:ext>
            </a:extLst>
          </p:cNvPr>
          <p:cNvSpPr txBox="1"/>
          <p:nvPr userDrawn="1"/>
        </p:nvSpPr>
        <p:spPr>
          <a:xfrm>
            <a:off x="3200400" y="92510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5" name="Title 1">
            <a:extLst>
              <a:ext uri="{FF2B5EF4-FFF2-40B4-BE49-F238E27FC236}">
                <a16:creationId xmlns:a16="http://schemas.microsoft.com/office/drawing/2014/main" id="{9E5F6F2C-DE77-4B3E-986A-23D69ABD846E}"/>
              </a:ext>
            </a:extLst>
          </p:cNvPr>
          <p:cNvSpPr txBox="1">
            <a:spLocks/>
          </p:cNvSpPr>
          <p:nvPr userDrawn="1"/>
        </p:nvSpPr>
        <p:spPr>
          <a:xfrm>
            <a:off x="1587412" y="96149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26" name="Picture 25">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824292" y="-26373164"/>
            <a:ext cx="2186247" cy="3717751"/>
          </a:xfrm>
          <a:prstGeom prst="rect">
            <a:avLst/>
          </a:prstGeom>
        </p:spPr>
      </p:pic>
      <p:pic>
        <p:nvPicPr>
          <p:cNvPr id="27" name="Picture 26">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310908" y="-26373165"/>
            <a:ext cx="2186247" cy="3717751"/>
          </a:xfrm>
          <a:prstGeom prst="rect">
            <a:avLst/>
          </a:prstGeom>
        </p:spPr>
      </p:pic>
      <p:pic>
        <p:nvPicPr>
          <p:cNvPr id="28" name="Picture 27">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710718" y="29329036"/>
            <a:ext cx="2186247" cy="3717751"/>
          </a:xfrm>
          <a:prstGeom prst="rect">
            <a:avLst/>
          </a:prstGeom>
        </p:spPr>
      </p:pic>
      <p:pic>
        <p:nvPicPr>
          <p:cNvPr id="29" name="Picture 28">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535072" y="29329035"/>
            <a:ext cx="2186247" cy="3717751"/>
          </a:xfrm>
          <a:prstGeom prst="rect">
            <a:avLst/>
          </a:prstGeom>
        </p:spPr>
      </p:pic>
      <p:sp>
        <p:nvSpPr>
          <p:cNvPr id="30" name="Title 1">
            <a:extLst>
              <a:ext uri="{FF2B5EF4-FFF2-40B4-BE49-F238E27FC236}">
                <a16:creationId xmlns:a16="http://schemas.microsoft.com/office/drawing/2014/main" id="{6108D78E-8090-455C-81F2-F57D8860EAC5}"/>
              </a:ext>
            </a:extLst>
          </p:cNvPr>
          <p:cNvSpPr txBox="1">
            <a:spLocks/>
          </p:cNvSpPr>
          <p:nvPr userDrawn="1"/>
        </p:nvSpPr>
        <p:spPr>
          <a:xfrm>
            <a:off x="10413076" y="-6567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Hồng Linh</a:t>
            </a:r>
          </a:p>
        </p:txBody>
      </p:sp>
      <p:sp>
        <p:nvSpPr>
          <p:cNvPr id="31" name="Title 1">
            <a:extLst>
              <a:ext uri="{FF2B5EF4-FFF2-40B4-BE49-F238E27FC236}">
                <a16:creationId xmlns:a16="http://schemas.microsoft.com/office/drawing/2014/main" id="{7A218C26-69B7-499C-B190-96851A78FEC6}"/>
              </a:ext>
            </a:extLst>
          </p:cNvPr>
          <p:cNvSpPr txBox="1">
            <a:spLocks/>
          </p:cNvSpPr>
          <p:nvPr userDrawn="1"/>
        </p:nvSpPr>
        <p:spPr>
          <a:xfrm>
            <a:off x="-417717" y="62230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A5A5A5">
                    <a:lumMod val="60000"/>
                    <a:lumOff val="4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rPr>
              <a:t> Non</a:t>
            </a:r>
          </a:p>
        </p:txBody>
      </p:sp>
      <p:sp>
        <p:nvSpPr>
          <p:cNvPr id="32" name="Title 1">
            <a:extLst>
              <a:ext uri="{FF2B5EF4-FFF2-40B4-BE49-F238E27FC236}">
                <a16:creationId xmlns:a16="http://schemas.microsoft.com/office/drawing/2014/main" id="{6AA5128D-EAF5-483C-871A-4BFED87FD86D}"/>
              </a:ext>
            </a:extLst>
          </p:cNvPr>
          <p:cNvSpPr txBox="1">
            <a:spLocks/>
          </p:cNvSpPr>
          <p:nvPr userDrawn="1"/>
        </p:nvSpPr>
        <p:spPr>
          <a:xfrm>
            <a:off x="-1899807" y="18430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33" name="Picture 32">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358700" y="-19174356"/>
            <a:ext cx="3627531" cy="4761670"/>
          </a:xfrm>
          <a:prstGeom prst="rect">
            <a:avLst/>
          </a:prstGeom>
        </p:spPr>
      </p:pic>
      <p:pic>
        <p:nvPicPr>
          <p:cNvPr id="34" name="Picture 33">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358700" y="23824216"/>
            <a:ext cx="3627531" cy="4761670"/>
          </a:xfrm>
          <a:prstGeom prst="rect">
            <a:avLst/>
          </a:prstGeom>
        </p:spPr>
      </p:pic>
      <p:pic>
        <p:nvPicPr>
          <p:cNvPr id="35" name="Picture 34">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628195" y="-19174356"/>
            <a:ext cx="3627531" cy="4761670"/>
          </a:xfrm>
          <a:prstGeom prst="rect">
            <a:avLst/>
          </a:prstGeom>
        </p:spPr>
      </p:pic>
      <p:pic>
        <p:nvPicPr>
          <p:cNvPr id="36" name="Picture 35">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891333" y="23824216"/>
            <a:ext cx="3627531" cy="4761670"/>
          </a:xfrm>
          <a:prstGeom prst="rect">
            <a:avLst/>
          </a:prstGeom>
        </p:spPr>
      </p:pic>
    </p:spTree>
    <p:extLst>
      <p:ext uri="{BB962C8B-B14F-4D97-AF65-F5344CB8AC3E}">
        <p14:creationId xmlns:p14="http://schemas.microsoft.com/office/powerpoint/2010/main" val="2746354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CFE2C6-0534-47C2-9B3B-3D659EB6A94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A22C86-D2B9-4879-B299-214F286FBA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Linh</a:t>
            </a: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itle 1">
            <a:extLst>
              <a:ext uri="{FF2B5EF4-FFF2-40B4-BE49-F238E27FC236}">
                <a16:creationId xmlns:a16="http://schemas.microsoft.com/office/drawing/2014/main" id="{7A218C26-69B7-499C-B190-96851A78FEC6}"/>
              </a:ext>
            </a:extLst>
          </p:cNvPr>
          <p:cNvSpPr txBox="1">
            <a:spLocks/>
          </p:cNvSpPr>
          <p:nvPr userDrawn="1"/>
        </p:nvSpPr>
        <p:spPr>
          <a:xfrm>
            <a:off x="10473021"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3937813954"/>
      </p:ext>
    </p:extLst>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gif"/><Relationship Id="rId7" Type="http://schemas.openxmlformats.org/officeDocument/2006/relationships/image" Target="../media/image9.svg"/><Relationship Id="rId12"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gif"/><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sv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30.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30.png"/><Relationship Id="rId5" Type="http://schemas.openxmlformats.org/officeDocument/2006/relationships/image" Target="../media/image27.png"/><Relationship Id="rId10" Type="http://schemas.microsoft.com/office/2007/relationships/hdphoto" Target="../media/hdphoto3.wdp"/><Relationship Id="rId4" Type="http://schemas.openxmlformats.org/officeDocument/2006/relationships/image" Target="../media/image26.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8DF8382-E81D-6405-3DA9-6690B6F074D6}"/>
              </a:ext>
            </a:extLst>
          </p:cNvPr>
          <p:cNvSpPr/>
          <p:nvPr/>
        </p:nvSpPr>
        <p:spPr>
          <a:xfrm>
            <a:off x="0" y="0"/>
            <a:ext cx="12192000" cy="7205663"/>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Group 2"/>
          <p:cNvGrpSpPr/>
          <p:nvPr/>
        </p:nvGrpSpPr>
        <p:grpSpPr>
          <a:xfrm>
            <a:off x="210931" y="70316"/>
            <a:ext cx="11676268" cy="6536172"/>
            <a:chOff x="0" y="-38100"/>
            <a:chExt cx="4612847" cy="2582191"/>
          </a:xfrm>
        </p:grpSpPr>
        <p:sp>
          <p:nvSpPr>
            <p:cNvPr id="3" name="Freeform 3"/>
            <p:cNvSpPr/>
            <p:nvPr/>
          </p:nvSpPr>
          <p:spPr>
            <a:xfrm>
              <a:off x="40138" y="64570"/>
              <a:ext cx="4572709" cy="2479521"/>
            </a:xfrm>
            <a:custGeom>
              <a:avLst/>
              <a:gdLst/>
              <a:ahLst/>
              <a:cxnLst/>
              <a:rect l="l" t="t" r="r" b="b"/>
              <a:pathLst>
                <a:path w="4671746" h="2573212">
                  <a:moveTo>
                    <a:pt x="28370" y="0"/>
                  </a:moveTo>
                  <a:lnTo>
                    <a:pt x="4643376" y="0"/>
                  </a:lnTo>
                  <a:cubicBezTo>
                    <a:pt x="4659044" y="0"/>
                    <a:pt x="4671746" y="12702"/>
                    <a:pt x="4671746" y="28370"/>
                  </a:cubicBezTo>
                  <a:lnTo>
                    <a:pt x="4671746" y="2544843"/>
                  </a:lnTo>
                  <a:cubicBezTo>
                    <a:pt x="4671746" y="2560511"/>
                    <a:pt x="4659044" y="2573212"/>
                    <a:pt x="4643376" y="2573212"/>
                  </a:cubicBezTo>
                  <a:lnTo>
                    <a:pt x="28370" y="2573212"/>
                  </a:lnTo>
                  <a:cubicBezTo>
                    <a:pt x="12702" y="2573212"/>
                    <a:pt x="0" y="2560511"/>
                    <a:pt x="0" y="2544843"/>
                  </a:cubicBezTo>
                  <a:lnTo>
                    <a:pt x="0" y="28370"/>
                  </a:lnTo>
                  <a:cubicBezTo>
                    <a:pt x="0" y="12702"/>
                    <a:pt x="12702" y="0"/>
                    <a:pt x="28370" y="0"/>
                  </a:cubicBezTo>
                  <a:close/>
                </a:path>
              </a:pathLst>
            </a:custGeom>
            <a:solidFill>
              <a:srgbClr val="FFFFFF"/>
            </a:solidFill>
            <a:ln>
              <a:noFill/>
            </a:ln>
          </p:spPr>
          <p:txBody>
            <a:bodyPr/>
            <a:lstStyle/>
            <a:p>
              <a:pPr defTabSz="609630"/>
              <a:endParaRPr lang="en-US" sz="1200">
                <a:solidFill>
                  <a:prstClr val="black"/>
                </a:solidFill>
                <a:latin typeface="Calibri"/>
              </a:endParaRPr>
            </a:p>
          </p:txBody>
        </p:sp>
        <p:sp>
          <p:nvSpPr>
            <p:cNvPr id="4" name="TextBox 4"/>
            <p:cNvSpPr txBox="1"/>
            <p:nvPr/>
          </p:nvSpPr>
          <p:spPr>
            <a:xfrm>
              <a:off x="0" y="-38100"/>
              <a:ext cx="812800" cy="85090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pic>
        <p:nvPicPr>
          <p:cNvPr id="14" name="Picture 14"/>
          <p:cNvPicPr>
            <a:picLocks noChangeAspect="1"/>
          </p:cNvPicPr>
          <p:nvPr/>
        </p:nvPicPr>
        <p:blipFill>
          <a:blip r:embed="rId3"/>
          <a:srcRect/>
          <a:stretch>
            <a:fillRect/>
          </a:stretch>
        </p:blipFill>
        <p:spPr>
          <a:xfrm>
            <a:off x="9653224" y="403913"/>
            <a:ext cx="1852976" cy="1157675"/>
          </a:xfrm>
          <a:prstGeom prst="rect">
            <a:avLst/>
          </a:prstGeom>
        </p:spPr>
      </p:pic>
      <p:sp>
        <p:nvSpPr>
          <p:cNvPr id="15" name="TextBox 15"/>
          <p:cNvSpPr txBox="1"/>
          <p:nvPr/>
        </p:nvSpPr>
        <p:spPr>
          <a:xfrm>
            <a:off x="1117861" y="1603397"/>
            <a:ext cx="10312107" cy="4085268"/>
          </a:xfrm>
          <a:prstGeom prst="rect">
            <a:avLst/>
          </a:prstGeom>
        </p:spPr>
        <p:txBody>
          <a:bodyPr spcFirstLastPara="1" lIns="0" tIns="0" rIns="0" bIns="0" numCol="1" rtlCol="0" anchor="t">
            <a:prstTxWarp prst="textArchUp">
              <a:avLst>
                <a:gd name="adj" fmla="val 10137940"/>
              </a:avLst>
            </a:prstTxWarp>
            <a:spAutoFit/>
          </a:bodyPr>
          <a:lstStyle/>
          <a:p>
            <a:pPr algn="ctr" defTabSz="609630">
              <a:lnSpc>
                <a:spcPts val="6426"/>
              </a:lnSpc>
              <a:spcBef>
                <a:spcPct val="0"/>
              </a:spcBef>
            </a:pPr>
            <a:r>
              <a:rPr lang="en-US" sz="4590" dirty="0">
                <a:solidFill>
                  <a:srgbClr val="FF0000"/>
                </a:solidFill>
                <a:effectLst>
                  <a:outerShdw dist="50800" dir="5400000" algn="ctr" rotWithShape="0">
                    <a:srgbClr val="F79646">
                      <a:lumMod val="40000"/>
                      <a:lumOff val="60000"/>
                    </a:srgbClr>
                  </a:outerShdw>
                </a:effectLst>
                <a:latin typeface="Open Sans Bold"/>
              </a:rPr>
              <a:t>BÀI GIẢNG </a:t>
            </a:r>
            <a:r>
              <a:rPr lang="en-US" sz="5000" dirty="0">
                <a:solidFill>
                  <a:srgbClr val="FF0000"/>
                </a:solidFill>
                <a:effectLst>
                  <a:outerShdw dist="50800" dir="5400000" algn="ctr" rotWithShape="0">
                    <a:srgbClr val="F79646">
                      <a:lumMod val="40000"/>
                      <a:lumOff val="60000"/>
                    </a:srgbClr>
                  </a:outerShdw>
                </a:effectLst>
                <a:latin typeface="Open Sans Bold"/>
              </a:rPr>
              <a:t>ĐIỆN</a:t>
            </a:r>
            <a:r>
              <a:rPr lang="en-US" sz="4590" dirty="0">
                <a:solidFill>
                  <a:srgbClr val="FF0000"/>
                </a:solidFill>
                <a:effectLst>
                  <a:outerShdw dist="50800" dir="5400000" algn="ctr" rotWithShape="0">
                    <a:srgbClr val="F79646">
                      <a:lumMod val="40000"/>
                      <a:lumOff val="60000"/>
                    </a:srgbClr>
                  </a:outerShdw>
                </a:effectLst>
                <a:latin typeface="Open Sans Bold"/>
              </a:rPr>
              <a:t> TỬ TUẦN 20 THÁNG 1</a:t>
            </a:r>
          </a:p>
        </p:txBody>
      </p:sp>
      <p:sp>
        <p:nvSpPr>
          <p:cNvPr id="16" name="TextBox 16"/>
          <p:cNvSpPr txBox="1"/>
          <p:nvPr/>
        </p:nvSpPr>
        <p:spPr>
          <a:xfrm>
            <a:off x="1001909" y="2889172"/>
            <a:ext cx="10289764" cy="905504"/>
          </a:xfrm>
          <a:prstGeom prst="rect">
            <a:avLst/>
          </a:prstGeom>
        </p:spPr>
        <p:txBody>
          <a:bodyPr lIns="0" tIns="0" rIns="0" bIns="0" rtlCol="0" anchor="t">
            <a:spAutoFit/>
          </a:bodyPr>
          <a:lstStyle/>
          <a:p>
            <a:pPr algn="ctr" defTabSz="609630">
              <a:lnSpc>
                <a:spcPts val="7919"/>
              </a:lnSpc>
              <a:spcBef>
                <a:spcPct val="0"/>
              </a:spcBef>
            </a:pPr>
            <a:r>
              <a:rPr lang="en-US" sz="4400" dirty="0">
                <a:solidFill>
                  <a:schemeClr val="accent3">
                    <a:lumMod val="75000"/>
                  </a:schemeClr>
                </a:solidFill>
                <a:latin typeface="Open Sans Bold"/>
              </a:rPr>
              <a:t>Môn: </a:t>
            </a:r>
            <a:r>
              <a:rPr lang="en-US" sz="4400" dirty="0" err="1">
                <a:solidFill>
                  <a:schemeClr val="accent3">
                    <a:lumMod val="75000"/>
                  </a:schemeClr>
                </a:solidFill>
                <a:latin typeface="Open Sans Bold"/>
              </a:rPr>
              <a:t>Tiếng</a:t>
            </a:r>
            <a:r>
              <a:rPr lang="en-US" sz="4400" dirty="0">
                <a:solidFill>
                  <a:schemeClr val="accent3">
                    <a:lumMod val="75000"/>
                  </a:schemeClr>
                </a:solidFill>
                <a:latin typeface="Open Sans Bold"/>
              </a:rPr>
              <a:t> </a:t>
            </a:r>
            <a:r>
              <a:rPr lang="en-US" sz="4400" dirty="0" err="1">
                <a:solidFill>
                  <a:schemeClr val="accent3">
                    <a:lumMod val="75000"/>
                  </a:schemeClr>
                </a:solidFill>
                <a:latin typeface="Open Sans Bold"/>
              </a:rPr>
              <a:t>Việt</a:t>
            </a:r>
            <a:endParaRPr lang="en-US" sz="4400" dirty="0">
              <a:solidFill>
                <a:schemeClr val="accent3">
                  <a:lumMod val="75000"/>
                </a:schemeClr>
              </a:solidFill>
              <a:latin typeface="Open Sans Bold"/>
            </a:endParaRPr>
          </a:p>
        </p:txBody>
      </p:sp>
      <p:sp>
        <p:nvSpPr>
          <p:cNvPr id="17" name="TextBox 17"/>
          <p:cNvSpPr txBox="1"/>
          <p:nvPr/>
        </p:nvSpPr>
        <p:spPr>
          <a:xfrm>
            <a:off x="4255914" y="4564362"/>
            <a:ext cx="4389509" cy="436338"/>
          </a:xfrm>
          <a:prstGeom prst="rect">
            <a:avLst/>
          </a:prstGeom>
        </p:spPr>
        <p:txBody>
          <a:bodyPr lIns="0" tIns="0" rIns="0" bIns="0" rtlCol="0" anchor="t">
            <a:spAutoFit/>
          </a:bodyPr>
          <a:lstStyle/>
          <a:p>
            <a:pPr algn="ctr" defTabSz="609630">
              <a:lnSpc>
                <a:spcPts val="3659"/>
              </a:lnSpc>
            </a:pPr>
            <a:r>
              <a:rPr lang="en-US" sz="2613" dirty="0" err="1">
                <a:solidFill>
                  <a:srgbClr val="000000"/>
                </a:solidFill>
                <a:latin typeface="Lobster"/>
              </a:rPr>
              <a:t>Năm</a:t>
            </a:r>
            <a:r>
              <a:rPr lang="en-US" sz="2613" dirty="0">
                <a:solidFill>
                  <a:srgbClr val="000000"/>
                </a:solidFill>
                <a:latin typeface="Lobster"/>
              </a:rPr>
              <a:t> </a:t>
            </a:r>
            <a:r>
              <a:rPr lang="en-US" sz="2613" dirty="0" err="1">
                <a:solidFill>
                  <a:srgbClr val="000000"/>
                </a:solidFill>
                <a:latin typeface="Lobster"/>
              </a:rPr>
              <a:t>học</a:t>
            </a:r>
            <a:r>
              <a:rPr lang="en-US" sz="2613" dirty="0">
                <a:solidFill>
                  <a:srgbClr val="000000"/>
                </a:solidFill>
                <a:latin typeface="Lobster"/>
              </a:rPr>
              <a:t> 2025 - 2026</a:t>
            </a:r>
          </a:p>
        </p:txBody>
      </p:sp>
      <p:pic>
        <p:nvPicPr>
          <p:cNvPr id="20" name="Picture 19" descr="A logo with a person holding a book&#10;&#10;Description automatically generated">
            <a:extLst>
              <a:ext uri="{FF2B5EF4-FFF2-40B4-BE49-F238E27FC236}">
                <a16:creationId xmlns:a16="http://schemas.microsoft.com/office/drawing/2014/main" id="{91CC14EC-984C-026B-99C0-1BCDE07CCF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46" y="397373"/>
            <a:ext cx="1435706" cy="1435706"/>
          </a:xfrm>
          <a:prstGeom prst="rect">
            <a:avLst/>
          </a:prstGeom>
        </p:spPr>
      </p:pic>
      <p:sp>
        <p:nvSpPr>
          <p:cNvPr id="21" name="TextBox 16">
            <a:extLst>
              <a:ext uri="{FF2B5EF4-FFF2-40B4-BE49-F238E27FC236}">
                <a16:creationId xmlns:a16="http://schemas.microsoft.com/office/drawing/2014/main" id="{520550C4-7170-1A09-84B4-22E7148412DD}"/>
              </a:ext>
            </a:extLst>
          </p:cNvPr>
          <p:cNvSpPr txBox="1"/>
          <p:nvPr/>
        </p:nvSpPr>
        <p:spPr>
          <a:xfrm>
            <a:off x="1161794" y="2017524"/>
            <a:ext cx="10289764" cy="947054"/>
          </a:xfrm>
          <a:prstGeom prst="rect">
            <a:avLst/>
          </a:prstGeom>
        </p:spPr>
        <p:txBody>
          <a:bodyPr lIns="0" tIns="0" rIns="0" bIns="0" rtlCol="0" anchor="t">
            <a:spAutoFit/>
          </a:bodyPr>
          <a:lstStyle/>
          <a:p>
            <a:pPr algn="ctr" defTabSz="609630">
              <a:lnSpc>
                <a:spcPts val="7919"/>
              </a:lnSpc>
              <a:spcBef>
                <a:spcPct val="0"/>
              </a:spcBef>
            </a:pPr>
            <a:r>
              <a:rPr lang="en-US" sz="5000" dirty="0">
                <a:solidFill>
                  <a:srgbClr val="002060"/>
                </a:solidFill>
                <a:latin typeface="Open Sans Bold"/>
              </a:rPr>
              <a:t>KHỐI 2</a:t>
            </a:r>
          </a:p>
        </p:txBody>
      </p:sp>
      <p:sp>
        <p:nvSpPr>
          <p:cNvPr id="22" name="TextBox 17">
            <a:extLst>
              <a:ext uri="{FF2B5EF4-FFF2-40B4-BE49-F238E27FC236}">
                <a16:creationId xmlns:a16="http://schemas.microsoft.com/office/drawing/2014/main" id="{ED598F25-67D0-4330-F673-D44922373DD5}"/>
              </a:ext>
            </a:extLst>
          </p:cNvPr>
          <p:cNvSpPr txBox="1"/>
          <p:nvPr/>
        </p:nvSpPr>
        <p:spPr>
          <a:xfrm>
            <a:off x="3392488" y="453422"/>
            <a:ext cx="5407023" cy="436338"/>
          </a:xfrm>
          <a:prstGeom prst="rect">
            <a:avLst/>
          </a:prstGeom>
        </p:spPr>
        <p:txBody>
          <a:bodyPr wrap="square" lIns="0" tIns="0" rIns="0" bIns="0" rtlCol="0" anchor="t">
            <a:spAutoFit/>
          </a:bodyPr>
          <a:lstStyle/>
          <a:p>
            <a:pPr algn="ctr" defTabSz="609630">
              <a:lnSpc>
                <a:spcPts val="3659"/>
              </a:lnSpc>
            </a:pPr>
            <a:r>
              <a:rPr lang="en-US" sz="2613" dirty="0" err="1">
                <a:solidFill>
                  <a:srgbClr val="000000"/>
                </a:solidFill>
                <a:latin typeface="Lobster"/>
              </a:rPr>
              <a:t>Trường</a:t>
            </a:r>
            <a:r>
              <a:rPr lang="en-US" sz="2613" dirty="0">
                <a:solidFill>
                  <a:srgbClr val="000000"/>
                </a:solidFill>
                <a:latin typeface="Lobster"/>
              </a:rPr>
              <a:t> </a:t>
            </a:r>
            <a:r>
              <a:rPr lang="en-US" sz="2613" dirty="0" err="1">
                <a:solidFill>
                  <a:srgbClr val="000000"/>
                </a:solidFill>
                <a:latin typeface="Lobster"/>
              </a:rPr>
              <a:t>Tiểu</a:t>
            </a:r>
            <a:r>
              <a:rPr lang="en-US" sz="2613" dirty="0">
                <a:solidFill>
                  <a:srgbClr val="000000"/>
                </a:solidFill>
                <a:latin typeface="Lobster"/>
              </a:rPr>
              <a:t> </a:t>
            </a:r>
            <a:r>
              <a:rPr lang="en-US" sz="2613" dirty="0" err="1">
                <a:solidFill>
                  <a:srgbClr val="000000"/>
                </a:solidFill>
                <a:latin typeface="Lobster"/>
              </a:rPr>
              <a:t>học</a:t>
            </a:r>
            <a:r>
              <a:rPr lang="en-US" sz="2613" dirty="0">
                <a:solidFill>
                  <a:srgbClr val="000000"/>
                </a:solidFill>
                <a:latin typeface="Lobster"/>
              </a:rPr>
              <a:t> </a:t>
            </a:r>
            <a:r>
              <a:rPr lang="en-US" sz="2613" dirty="0" err="1">
                <a:solidFill>
                  <a:srgbClr val="000000"/>
                </a:solidFill>
                <a:latin typeface="Lobster"/>
              </a:rPr>
              <a:t>Nguyễn</a:t>
            </a:r>
            <a:r>
              <a:rPr lang="en-US" sz="2613" dirty="0">
                <a:solidFill>
                  <a:srgbClr val="000000"/>
                </a:solidFill>
                <a:latin typeface="Lobster"/>
              </a:rPr>
              <a:t> </a:t>
            </a:r>
            <a:r>
              <a:rPr lang="en-US" sz="2613" dirty="0" err="1">
                <a:solidFill>
                  <a:srgbClr val="000000"/>
                </a:solidFill>
                <a:latin typeface="Lobster"/>
              </a:rPr>
              <a:t>Bỉnh</a:t>
            </a:r>
            <a:r>
              <a:rPr lang="en-US" sz="2613" dirty="0">
                <a:solidFill>
                  <a:srgbClr val="000000"/>
                </a:solidFill>
                <a:latin typeface="Lobster"/>
              </a:rPr>
              <a:t> Khiêm</a:t>
            </a:r>
          </a:p>
        </p:txBody>
      </p:sp>
      <p:sp>
        <p:nvSpPr>
          <p:cNvPr id="9" name="TextBox 16">
            <a:extLst>
              <a:ext uri="{FF2B5EF4-FFF2-40B4-BE49-F238E27FC236}">
                <a16:creationId xmlns:a16="http://schemas.microsoft.com/office/drawing/2014/main" id="{D15085B2-8F7D-ACFE-AC48-5E55400CFD1D}"/>
              </a:ext>
            </a:extLst>
          </p:cNvPr>
          <p:cNvSpPr txBox="1"/>
          <p:nvPr/>
        </p:nvSpPr>
        <p:spPr>
          <a:xfrm>
            <a:off x="774008" y="3668552"/>
            <a:ext cx="10289764" cy="905504"/>
          </a:xfrm>
          <a:prstGeom prst="rect">
            <a:avLst/>
          </a:prstGeom>
        </p:spPr>
        <p:txBody>
          <a:bodyPr lIns="0" tIns="0" rIns="0" bIns="0" rtlCol="0" anchor="t">
            <a:spAutoFit/>
          </a:bodyPr>
          <a:lstStyle/>
          <a:p>
            <a:pPr algn="ctr" defTabSz="609630">
              <a:lnSpc>
                <a:spcPts val="7919"/>
              </a:lnSpc>
              <a:spcBef>
                <a:spcPct val="0"/>
              </a:spcBef>
            </a:pPr>
            <a:r>
              <a:rPr lang="en-US" sz="4400" dirty="0" err="1">
                <a:solidFill>
                  <a:srgbClr val="002060"/>
                </a:solidFill>
                <a:latin typeface="Open Sans Bold"/>
              </a:rPr>
              <a:t>Tên</a:t>
            </a:r>
            <a:r>
              <a:rPr lang="en-US" sz="4400" dirty="0">
                <a:solidFill>
                  <a:srgbClr val="002060"/>
                </a:solidFill>
                <a:latin typeface="Open Sans Bold"/>
              </a:rPr>
              <a:t> </a:t>
            </a:r>
            <a:r>
              <a:rPr lang="en-US" sz="4400" dirty="0" err="1">
                <a:solidFill>
                  <a:srgbClr val="002060"/>
                </a:solidFill>
                <a:latin typeface="Open Sans Bold"/>
              </a:rPr>
              <a:t>bài</a:t>
            </a:r>
            <a:r>
              <a:rPr lang="en-US" sz="4400" dirty="0">
                <a:solidFill>
                  <a:srgbClr val="002060"/>
                </a:solidFill>
                <a:latin typeface="Open Sans Bold"/>
              </a:rPr>
              <a:t>: ……………………………</a:t>
            </a:r>
          </a:p>
        </p:txBody>
      </p:sp>
      <p:pic>
        <p:nvPicPr>
          <p:cNvPr id="23" name="Picture 5">
            <a:extLst>
              <a:ext uri="{FF2B5EF4-FFF2-40B4-BE49-F238E27FC236}">
                <a16:creationId xmlns:a16="http://schemas.microsoft.com/office/drawing/2014/main" id="{2786DFC8-0E46-29A9-08F6-3649AAC6641D}"/>
              </a:ext>
            </a:extLst>
          </p:cNvPr>
          <p:cNvPicPr>
            <a:picLocks noChangeAspect="1"/>
          </p:cNvPicPr>
          <p:nvPr/>
        </p:nvPicPr>
        <p:blipFill>
          <a:blip r:embed="rId5"/>
          <a:srcRect/>
          <a:stretch>
            <a:fillRect/>
          </a:stretch>
        </p:blipFill>
        <p:spPr>
          <a:xfrm>
            <a:off x="3817476" y="5907557"/>
            <a:ext cx="342944" cy="497021"/>
          </a:xfrm>
          <a:prstGeom prst="rect">
            <a:avLst/>
          </a:prstGeom>
        </p:spPr>
      </p:pic>
      <p:pic>
        <p:nvPicPr>
          <p:cNvPr id="24" name="Picture 6">
            <a:extLst>
              <a:ext uri="{FF2B5EF4-FFF2-40B4-BE49-F238E27FC236}">
                <a16:creationId xmlns:a16="http://schemas.microsoft.com/office/drawing/2014/main" id="{FEBB120F-122B-F0B2-F4CF-A179680A02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558209" y="5758041"/>
            <a:ext cx="6211530" cy="1400892"/>
          </a:xfrm>
          <a:prstGeom prst="rect">
            <a:avLst/>
          </a:prstGeom>
        </p:spPr>
      </p:pic>
      <p:pic>
        <p:nvPicPr>
          <p:cNvPr id="25" name="Picture 8">
            <a:extLst>
              <a:ext uri="{FF2B5EF4-FFF2-40B4-BE49-F238E27FC236}">
                <a16:creationId xmlns:a16="http://schemas.microsoft.com/office/drawing/2014/main" id="{1E00E33B-B5A8-E6DE-8C69-1F563854D83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729" y="5907557"/>
            <a:ext cx="5319708" cy="1262102"/>
          </a:xfrm>
          <a:prstGeom prst="rect">
            <a:avLst/>
          </a:prstGeom>
        </p:spPr>
      </p:pic>
      <p:pic>
        <p:nvPicPr>
          <p:cNvPr id="26" name="Picture 10">
            <a:extLst>
              <a:ext uri="{FF2B5EF4-FFF2-40B4-BE49-F238E27FC236}">
                <a16:creationId xmlns:a16="http://schemas.microsoft.com/office/drawing/2014/main" id="{59A8584F-F4F8-450B-0C49-D0FD153F3823}"/>
              </a:ext>
            </a:extLst>
          </p:cNvPr>
          <p:cNvPicPr>
            <a:picLocks noChangeAspect="1"/>
          </p:cNvPicPr>
          <p:nvPr/>
        </p:nvPicPr>
        <p:blipFill>
          <a:blip r:embed="rId10"/>
          <a:srcRect/>
          <a:stretch>
            <a:fillRect/>
          </a:stretch>
        </p:blipFill>
        <p:spPr>
          <a:xfrm>
            <a:off x="1996529" y="4443785"/>
            <a:ext cx="2328336" cy="2115876"/>
          </a:xfrm>
          <a:prstGeom prst="rect">
            <a:avLst/>
          </a:prstGeom>
        </p:spPr>
      </p:pic>
      <p:pic>
        <p:nvPicPr>
          <p:cNvPr id="27" name="Picture 11">
            <a:extLst>
              <a:ext uri="{FF2B5EF4-FFF2-40B4-BE49-F238E27FC236}">
                <a16:creationId xmlns:a16="http://schemas.microsoft.com/office/drawing/2014/main" id="{028E6757-41AD-0091-1E6A-4B20C726A86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02857" y="4276739"/>
            <a:ext cx="2594231" cy="2282922"/>
          </a:xfrm>
          <a:prstGeom prst="rect">
            <a:avLst/>
          </a:prstGeom>
        </p:spPr>
      </p:pic>
      <p:pic>
        <p:nvPicPr>
          <p:cNvPr id="29" name="Picture 18">
            <a:extLst>
              <a:ext uri="{FF2B5EF4-FFF2-40B4-BE49-F238E27FC236}">
                <a16:creationId xmlns:a16="http://schemas.microsoft.com/office/drawing/2014/main" id="{E594937A-C40E-102D-3663-8286D3544E2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flipH="1">
            <a:off x="4218710" y="5007824"/>
            <a:ext cx="2465547" cy="1769030"/>
          </a:xfrm>
          <a:prstGeom prst="rect">
            <a:avLst/>
          </a:prstGeom>
        </p:spPr>
      </p:pic>
      <p:pic>
        <p:nvPicPr>
          <p:cNvPr id="30" name="Picture 6">
            <a:extLst>
              <a:ext uri="{FF2B5EF4-FFF2-40B4-BE49-F238E27FC236}">
                <a16:creationId xmlns:a16="http://schemas.microsoft.com/office/drawing/2014/main" id="{DE62579A-592B-1232-4948-4F2E326521DD}"/>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9196"/>
          <a:stretch/>
        </p:blipFill>
        <p:spPr>
          <a:xfrm>
            <a:off x="8436123" y="5772768"/>
            <a:ext cx="3776886" cy="1400892"/>
          </a:xfrm>
          <a:prstGeom prst="rect">
            <a:avLst/>
          </a:prstGeom>
        </p:spPr>
      </p:pic>
      <p:sp>
        <p:nvSpPr>
          <p:cNvPr id="31" name="Freeform 8">
            <a:extLst>
              <a:ext uri="{FF2B5EF4-FFF2-40B4-BE49-F238E27FC236}">
                <a16:creationId xmlns:a16="http://schemas.microsoft.com/office/drawing/2014/main" id="{DD8FC358-4C43-6071-4423-B66C289D1F30}"/>
              </a:ext>
            </a:extLst>
          </p:cNvPr>
          <p:cNvSpPr/>
          <p:nvPr/>
        </p:nvSpPr>
        <p:spPr>
          <a:xfrm>
            <a:off x="9074802" y="4211183"/>
            <a:ext cx="2550435" cy="2242904"/>
          </a:xfrm>
          <a:custGeom>
            <a:avLst/>
            <a:gdLst/>
            <a:ahLst/>
            <a:cxnLst/>
            <a:rect l="l" t="t" r="r" b="b"/>
            <a:pathLst>
              <a:path w="4126633" h="4194798">
                <a:moveTo>
                  <a:pt x="0" y="0"/>
                </a:moveTo>
                <a:lnTo>
                  <a:pt x="4126633" y="0"/>
                </a:lnTo>
                <a:lnTo>
                  <a:pt x="4126633" y="4194798"/>
                </a:lnTo>
                <a:lnTo>
                  <a:pt x="0" y="4194798"/>
                </a:lnTo>
                <a:lnTo>
                  <a:pt x="0" y="0"/>
                </a:lnTo>
                <a:close/>
              </a:path>
            </a:pathLst>
          </a:custGeom>
          <a:blipFill>
            <a:blip r:embed="rId15"/>
            <a:stretch>
              <a:fillRect/>
            </a:stretch>
          </a:blipFill>
        </p:spPr>
        <p:txBody>
          <a:bodyPr/>
          <a:lstStyle/>
          <a:p>
            <a:endParaRPr lang="vi-VN" dirty="0"/>
          </a:p>
        </p:txBody>
      </p:sp>
    </p:spTree>
    <p:extLst>
      <p:ext uri="{BB962C8B-B14F-4D97-AF65-F5344CB8AC3E}">
        <p14:creationId xmlns:p14="http://schemas.microsoft.com/office/powerpoint/2010/main" val="3911358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grpSp>
        <p:nvGrpSpPr>
          <p:cNvPr id="23" name="组合 44">
            <a:extLst>
              <a:ext uri="{FF2B5EF4-FFF2-40B4-BE49-F238E27FC236}">
                <a16:creationId xmlns:a16="http://schemas.microsoft.com/office/drawing/2014/main" id="{85C56351-589F-3B5A-C21E-E426EBA15B27}"/>
              </a:ext>
            </a:extLst>
          </p:cNvPr>
          <p:cNvGrpSpPr/>
          <p:nvPr/>
        </p:nvGrpSpPr>
        <p:grpSpPr>
          <a:xfrm>
            <a:off x="1367324" y="1617564"/>
            <a:ext cx="9886830" cy="4905374"/>
            <a:chOff x="2360277" y="2671669"/>
            <a:chExt cx="3603797" cy="3719918"/>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69"/>
              <a:ext cx="3603797" cy="3719918"/>
              <a:chOff x="1336246" y="3301999"/>
              <a:chExt cx="2814813" cy="41282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1999"/>
                <a:ext cx="2814813" cy="4128200"/>
              </a:xfrm>
              <a:prstGeom prst="roundRect">
                <a:avLst>
                  <a:gd name="adj" fmla="val 65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1" y="3540798"/>
                <a:ext cx="2692758" cy="3628762"/>
              </a:xfrm>
              <a:prstGeom prst="roundRect">
                <a:avLst>
                  <a:gd name="adj" fmla="val 1267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487126" y="3086390"/>
              <a:ext cx="3323590" cy="25907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làn</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xốp</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trôi</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nhẹ</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endParaRPr kumimoji="0" lang="en-US" sz="59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675303" y="390398"/>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Luyện</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đọc</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endParaRPr kumimoji="0" lang="zh-CN" altLang="en-US"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943712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406966" y="1114230"/>
            <a:ext cx="11320041" cy="590931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Mùa</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xuân</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Mỗi</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khi</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cất</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lên</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vang</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lừng</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mọi</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vật</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như</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có</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sự</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thay</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đổi</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kì</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diệu</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Trời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bỗng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thêm</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luồng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chiếu</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qua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chùm</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lộc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mới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nhú</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rực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rỡ</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gợn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sóng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trên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hồ</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hoà</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nhịp</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với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lấp</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lánh</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thêm</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Da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trời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bỗng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xanh</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làn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mây</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xốp</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trôi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nhẹ</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nhàng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loài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nghe</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trong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suốt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chợt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giấc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xòe</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cánh</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đẹp</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bày</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đủ</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màu</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sắc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xanh</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tươi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dìu</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dặt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giục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loài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chim</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dạo</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lên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khúc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tưng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ngợi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ca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núi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sông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đang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đổi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mới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Chim</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mây</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nước</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và</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đều</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cho</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rằng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kì</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diệu</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đã</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làm</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cho</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tất</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cả</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tỉnh</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giấc</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thấy</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lòng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vui</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sướng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cố</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hay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grpSp>
        <p:nvGrpSpPr>
          <p:cNvPr id="8" name="Group 7"/>
          <p:cNvGrpSpPr/>
          <p:nvPr/>
        </p:nvGrpSpPr>
        <p:grpSpPr>
          <a:xfrm>
            <a:off x="1250570" y="1224199"/>
            <a:ext cx="9632832" cy="4438273"/>
            <a:chOff x="710836" y="1134617"/>
            <a:chExt cx="9632832" cy="4438273"/>
          </a:xfrm>
        </p:grpSpPr>
        <p:sp>
          <p:nvSpPr>
            <p:cNvPr id="9" name="TextBox 8"/>
            <p:cNvSpPr txBox="1"/>
            <p:nvPr/>
          </p:nvSpPr>
          <p:spPr>
            <a:xfrm>
              <a:off x="5401288" y="2274838"/>
              <a:ext cx="4942380" cy="2308324"/>
            </a:xfrm>
            <a:prstGeom prst="rect">
              <a:avLst/>
            </a:prstGeom>
            <a:solidFill>
              <a:schemeClr val="accent4">
                <a:lumMod val="20000"/>
                <a:lumOff val="80000"/>
              </a:schemeClr>
            </a:solidFill>
            <a:ln w="38100">
              <a:solidFill>
                <a:schemeClr val="tx1"/>
              </a:solidFill>
              <a:prstDash val="dashDot"/>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Luyện</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a:t>
              </a: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đọc</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nhóm</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3</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36" y="1134617"/>
              <a:ext cx="5383235" cy="4438273"/>
            </a:xfrm>
            <a:prstGeom prst="rect">
              <a:avLst/>
            </a:prstGeom>
          </p:spPr>
        </p:pic>
      </p:grpSp>
    </p:spTree>
    <p:extLst>
      <p:ext uri="{BB962C8B-B14F-4D97-AF65-F5344CB8AC3E}">
        <p14:creationId xmlns:p14="http://schemas.microsoft.com/office/powerpoint/2010/main" val="189724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02</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Trả</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lời</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câu</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hỏi</a:t>
              </a:r>
              <a:endParaRPr kumimoji="0" lang="zh-CN" altLang="en-US"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362182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36236" y="630506"/>
            <a:ext cx="10611873" cy="2904113"/>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kì</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diệu</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của</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đã</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làm</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cho</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sự</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vật</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trên</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bầu</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trời</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thay</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đổi</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như</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thế</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nào</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1</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457200" y="3218972"/>
            <a:ext cx="11436217" cy="3176222"/>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Tiếng hót kì diệu của hoạ mi đã làm cho những sự vật trên bầu trời thay đổi: </a:t>
            </a:r>
            <a:r>
              <a:rPr kumimoji="0" lang="vi-VN" sz="40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Trời bỗng sáng ra, những luồng sáng chiếu qua các chùm lộc mới nhú, rực rỡ hơn, da trời bỗng xanh hơn, những làn mây trắng trắng hơn, xốp hơn, trôi nhẹ nhàng hơn</a:t>
            </a:r>
            <a:endParaRPr kumimoji="0" lang="zh-CN" altLang="en-US" sz="7200" b="0" i="1" u="none" strike="noStrike" kern="1200" cap="none" spc="0" normalizeH="0" baseline="0" noProof="0" dirty="0">
              <a:ln>
                <a:noFill/>
              </a:ln>
              <a:solidFill>
                <a:srgbClr val="C00000"/>
              </a:solidFill>
              <a:effectLst/>
              <a:uLnTx/>
              <a:uFillTx/>
              <a:latin typeface="Cambria" panose="02040503050406030204" pitchFamily="18" charset="0"/>
              <a:ea typeface="等线" panose="02010600030101010101" pitchFamily="2" charset="-122"/>
              <a:cs typeface="+mn-cs"/>
            </a:endParaRPr>
          </a:p>
        </p:txBody>
      </p:sp>
    </p:spTree>
    <p:extLst>
      <p:ext uri="{BB962C8B-B14F-4D97-AF65-F5344CB8AC3E}">
        <p14:creationId xmlns:p14="http://schemas.microsoft.com/office/powerpoint/2010/main" val="607755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268811" y="1227133"/>
            <a:ext cx="10586932"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sóng</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thay</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hòa</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nhịp</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496897" y="304590"/>
            <a:ext cx="3016332" cy="1247310"/>
            <a:chOff x="4556855" y="1511724"/>
            <a:chExt cx="3016332" cy="1247310"/>
          </a:xfrm>
        </p:grpSpPr>
        <p:sp>
          <p:nvSpPr>
            <p:cNvPr id="6" name="圆角矩形 2">
              <a:extLst>
                <a:ext uri="{FF2B5EF4-FFF2-40B4-BE49-F238E27FC236}">
                  <a16:creationId xmlns:a16="http://schemas.microsoft.com/office/drawing/2014/main" id="{DB68713E-A567-06E1-1406-E13EECDB98AE}"/>
                </a:ext>
              </a:extLst>
            </p:cNvPr>
            <p:cNvSpPr/>
            <p:nvPr/>
          </p:nvSpPr>
          <p:spPr>
            <a:xfrm>
              <a:off x="5078907" y="1877014"/>
              <a:ext cx="2494280" cy="882020"/>
            </a:xfrm>
            <a:prstGeom prst="roundRect">
              <a:avLst>
                <a:gd name="adj" fmla="val 50000"/>
              </a:avLst>
            </a:prstGeom>
            <a:solidFill>
              <a:schemeClr val="accent1">
                <a:lumMod val="7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2</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1018949" y="3574473"/>
            <a:ext cx="10379113" cy="2245062"/>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gợn</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sóng</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trên</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hồ</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trở</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nên</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lấp</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lánh</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thêm</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khi</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hòa</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nhịp</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với</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endParaRPr kumimoji="0" lang="en-US" sz="96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31942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1" y="390304"/>
            <a:ext cx="9919384"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Nói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tiếp</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sự</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thay</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đổi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của</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các</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sự</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vật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trên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mặt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đất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khi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nghe</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họa</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mi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hót</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3</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3" name="Rectangle 2"/>
          <p:cNvSpPr/>
          <p:nvPr/>
        </p:nvSpPr>
        <p:spPr>
          <a:xfrm>
            <a:off x="852054" y="2916540"/>
            <a:ext cx="4821381" cy="1018309"/>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
        <p:nvSpPr>
          <p:cNvPr id="5" name="Rectangle 4"/>
          <p:cNvSpPr/>
          <p:nvPr/>
        </p:nvSpPr>
        <p:spPr>
          <a:xfrm>
            <a:off x="1911929" y="4168546"/>
            <a:ext cx="9580418" cy="2273817"/>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nghe tiếng hót trong suốt của họa mi chợt bừng giấc, xòe những cánh hoa đẹp, bày đủ các màu sắc xanh tươi. </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69126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1" y="390304"/>
            <a:ext cx="9919384"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Nói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tiếp</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sự</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thay</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đổi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của</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các</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sự</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vật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trên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mặt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đất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khi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nghe</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họa</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mi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hót</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3</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Rectangle 4"/>
          <p:cNvSpPr/>
          <p:nvPr/>
        </p:nvSpPr>
        <p:spPr>
          <a:xfrm>
            <a:off x="1330036" y="4498270"/>
            <a:ext cx="10411691" cy="1868377"/>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dạo lên những khúc nhạc tưng bừng, ngợi ca núi sông đang đổi mới.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Rectangle 7"/>
          <p:cNvSpPr/>
          <p:nvPr/>
        </p:nvSpPr>
        <p:spPr>
          <a:xfrm>
            <a:off x="623455" y="3117273"/>
            <a:ext cx="4821381" cy="1018309"/>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Tree>
    <p:extLst>
      <p:ext uri="{BB962C8B-B14F-4D97-AF65-F5344CB8AC3E}">
        <p14:creationId xmlns:p14="http://schemas.microsoft.com/office/powerpoint/2010/main" val="618458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458568" y="366722"/>
            <a:ext cx="9828432"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Nếu</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được</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đặt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tên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cho</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bài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đọc</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em</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sẽ</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chọn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tên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nào</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9615659" y="1355804"/>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4</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4" name="Group 3"/>
          <p:cNvGrpSpPr/>
          <p:nvPr/>
        </p:nvGrpSpPr>
        <p:grpSpPr>
          <a:xfrm>
            <a:off x="458568" y="2613197"/>
            <a:ext cx="7043668" cy="1023621"/>
            <a:chOff x="458568" y="2821117"/>
            <a:chExt cx="7230705" cy="1210555"/>
          </a:xfrm>
        </p:grpSpPr>
        <p:sp>
          <p:nvSpPr>
            <p:cNvPr id="3" name="矩形: 圆角 2">
              <a:extLst>
                <a:ext uri="{FF2B5EF4-FFF2-40B4-BE49-F238E27FC236}">
                  <a16:creationId xmlns:a16="http://schemas.microsoft.com/office/drawing/2014/main" id="{51B4E8A8-57A2-24C1-3D49-3EF849A543B6}"/>
                </a:ext>
              </a:extLst>
            </p:cNvPr>
            <p:cNvSpPr/>
            <p:nvPr/>
          </p:nvSpPr>
          <p:spPr>
            <a:xfrm>
              <a:off x="1351121" y="2821117"/>
              <a:ext cx="6338152" cy="1210555"/>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Sứ</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endPar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p:cNvSpPr/>
            <p:nvPr/>
          </p:nvSpPr>
          <p:spPr>
            <a:xfrm>
              <a:off x="458568" y="3013363"/>
              <a:ext cx="1074332" cy="935182"/>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a:t>
              </a:r>
            </a:p>
          </p:txBody>
        </p:sp>
      </p:grpSp>
      <p:grpSp>
        <p:nvGrpSpPr>
          <p:cNvPr id="8" name="Group 7"/>
          <p:cNvGrpSpPr/>
          <p:nvPr/>
        </p:nvGrpSpPr>
        <p:grpSpPr>
          <a:xfrm>
            <a:off x="2525023" y="3864538"/>
            <a:ext cx="7090636" cy="938774"/>
            <a:chOff x="586087" y="2556919"/>
            <a:chExt cx="7138509" cy="1127427"/>
          </a:xfrm>
        </p:grpSpPr>
        <p:sp>
          <p:nvSpPr>
            <p:cNvPr id="9" name="矩形: 圆角 2">
              <a:extLst>
                <a:ext uri="{FF2B5EF4-FFF2-40B4-BE49-F238E27FC236}">
                  <a16:creationId xmlns:a16="http://schemas.microsoft.com/office/drawing/2014/main" id="{51B4E8A8-57A2-24C1-3D49-3EF849A543B6}"/>
                </a:ext>
              </a:extLst>
            </p:cNvPr>
            <p:cNvSpPr/>
            <p:nvPr/>
          </p:nvSpPr>
          <p:spPr>
            <a:xfrm>
              <a:off x="1532900" y="2556919"/>
              <a:ext cx="6191696" cy="1127427"/>
            </a:xfrm>
            <a:prstGeom prst="roundRect">
              <a:avLst>
                <a:gd name="adj" fmla="val 17635"/>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endPar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Oval 9"/>
            <p:cNvSpPr/>
            <p:nvPr/>
          </p:nvSpPr>
          <p:spPr>
            <a:xfrm>
              <a:off x="586087" y="2642392"/>
              <a:ext cx="1074332" cy="935182"/>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a:t>
              </a:r>
            </a:p>
          </p:txBody>
        </p:sp>
      </p:grpSp>
      <p:grpSp>
        <p:nvGrpSpPr>
          <p:cNvPr id="11" name="Group 10"/>
          <p:cNvGrpSpPr/>
          <p:nvPr/>
        </p:nvGrpSpPr>
        <p:grpSpPr>
          <a:xfrm>
            <a:off x="4415134" y="5156470"/>
            <a:ext cx="7043065" cy="959355"/>
            <a:chOff x="458567" y="2821117"/>
            <a:chExt cx="7230706" cy="1210555"/>
          </a:xfrm>
        </p:grpSpPr>
        <p:sp>
          <p:nvSpPr>
            <p:cNvPr id="12" name="矩形: 圆角 2">
              <a:extLst>
                <a:ext uri="{FF2B5EF4-FFF2-40B4-BE49-F238E27FC236}">
                  <a16:creationId xmlns:a16="http://schemas.microsoft.com/office/drawing/2014/main" id="{51B4E8A8-57A2-24C1-3D49-3EF849A543B6}"/>
                </a:ext>
              </a:extLst>
            </p:cNvPr>
            <p:cNvSpPr/>
            <p:nvPr/>
          </p:nvSpPr>
          <p:spPr>
            <a:xfrm>
              <a:off x="1351121" y="2821117"/>
              <a:ext cx="6338152" cy="1210555"/>
            </a:xfrm>
            <a:prstGeom prst="roundRect">
              <a:avLst>
                <a:gd name="adj" fmla="val 17635"/>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endPar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3" name="Oval 12"/>
            <p:cNvSpPr/>
            <p:nvPr/>
          </p:nvSpPr>
          <p:spPr>
            <a:xfrm>
              <a:off x="458567" y="3013363"/>
              <a:ext cx="1114817" cy="1018309"/>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a:t>
              </a:r>
            </a:p>
          </p:txBody>
        </p:sp>
      </p:grpSp>
    </p:spTree>
    <p:extLst>
      <p:ext uri="{BB962C8B-B14F-4D97-AF65-F5344CB8AC3E}">
        <p14:creationId xmlns:p14="http://schemas.microsoft.com/office/powerpoint/2010/main" val="302712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4"/>
                                        </p:tgtEl>
                                      </p:cBhvr>
                                    </p:animEffect>
                                    <p:animScale>
                                      <p:cBhvr>
                                        <p:cTn id="36" dur="250" autoRev="1" fill="hold"/>
                                        <p:tgtEl>
                                          <p:spTgt spid="4"/>
                                        </p:tgtEl>
                                      </p:cBhvr>
                                      <p:by x="105000" y="105000"/>
                                    </p:animScale>
                                  </p:childTnLst>
                                </p:cTn>
                              </p:par>
                              <p:par>
                                <p:cTn id="37" presetID="26" presetClass="emph" presetSubtype="0" fill="hold"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par>
                                <p:cTn id="40" presetID="26" presetClass="emph" presetSubtype="0" fill="hold"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03</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r>
                <a:rPr kumimoji="0" lang="en-US" altLang="zh-CN"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lại</a:t>
              </a:r>
              <a:endParaRPr kumimoji="0" lang="zh-CN" altLang="en-US"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1880374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540384" y="1091940"/>
            <a:ext cx="11188395" cy="5816977"/>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Mỗi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vang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mọi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vật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thay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luồng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chiếu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chùm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lộc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nhú</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rỡ</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sóng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nhịp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lấp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lánh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xốp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trôi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nhẹ</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nghe</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suốt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chợt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xòe</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đủ</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sắc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tươi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dìu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dặt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dạo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khúc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ngợi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núi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sông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nước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đều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rằng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tỉnh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lòng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vui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sướng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hay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Tree>
    <p:extLst>
      <p:ext uri="{BB962C8B-B14F-4D97-AF65-F5344CB8AC3E}">
        <p14:creationId xmlns:p14="http://schemas.microsoft.com/office/powerpoint/2010/main" val="4059699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4966" y="180753"/>
            <a:ext cx="2132546" cy="213254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28654"/>
            <a:ext cx="3927906" cy="29459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674" y="901057"/>
            <a:ext cx="12954000" cy="5048028"/>
          </a:xfrm>
          <a:prstGeom prst="rect">
            <a:avLst/>
          </a:prstGeom>
        </p:spPr>
      </p:pic>
    </p:spTree>
    <p:extLst>
      <p:ext uri="{BB962C8B-B14F-4D97-AF65-F5344CB8AC3E}">
        <p14:creationId xmlns:p14="http://schemas.microsoft.com/office/powerpoint/2010/main" val="1414509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441345" y="1379954"/>
            <a:ext cx="11092562" cy="4178376"/>
            <a:chOff x="1354526" y="2679941"/>
            <a:chExt cx="5919821"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134261" y="2679941"/>
              <a:ext cx="5140086"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54526" y="3349827"/>
              <a:ext cx="1080489" cy="553264"/>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04</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240275" y="2857562"/>
              <a:ext cx="492805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tập</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theo</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văn</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bản</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endParaRPr kumimoji="0" lang="zh-CN" altLang="en-US"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1384632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36236" y="630506"/>
            <a:ext cx="9782165"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Tìm</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từ</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ngữ</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trong</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bài</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tả</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của</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1</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483737" y="3239176"/>
            <a:ext cx="11409680" cy="2460913"/>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Từ</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ngữ</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đọc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tả</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vang</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lừng</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trong</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suốt</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dìu</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dặt</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kì</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diệu</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endParaRPr kumimoji="0" lang="zh-CN" altLang="en-US" sz="19900" b="0" i="1" u="none" strike="noStrike" kern="1200" cap="none" spc="0" normalizeH="0" baseline="0" noProof="0" dirty="0">
              <a:ln>
                <a:noFill/>
              </a:ln>
              <a:solidFill>
                <a:srgbClr val="C00000"/>
              </a:solidFill>
              <a:effectLst/>
              <a:uLnTx/>
              <a:uFillTx/>
              <a:latin typeface="Cambria" panose="02040503050406030204" pitchFamily="18" charset="0"/>
              <a:ea typeface="等线" panose="02010600030101010101" pitchFamily="2" charset="-122"/>
              <a:cs typeface="+mn-cs"/>
            </a:endParaRPr>
          </a:p>
        </p:txBody>
      </p:sp>
    </p:spTree>
    <p:extLst>
      <p:ext uri="{BB962C8B-B14F-4D97-AF65-F5344CB8AC3E}">
        <p14:creationId xmlns:p14="http://schemas.microsoft.com/office/powerpoint/2010/main" val="3733664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540384" y="1091940"/>
            <a:ext cx="11188395" cy="5940088"/>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Mỗi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cất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vang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lừng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mọi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vật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thay</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luồng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chiếu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chùm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lộc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nhú</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rỡ</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sóng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hoà</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nhịp</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lấp</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lánh</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Da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xốp</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trôi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nhẹ</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nghe</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suốt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chợt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xòe</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cánh</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bày</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đủ</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sắc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tươi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dìu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dặt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giục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dạo</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khúc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nhạc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ngợi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ca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núi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sông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nước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đều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rằng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tất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tỉnh</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lòng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vui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sướng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hay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cxnSp>
        <p:nvCxnSpPr>
          <p:cNvPr id="5" name="Straight Connector 4"/>
          <p:cNvCxnSpPr/>
          <p:nvPr/>
        </p:nvCxnSpPr>
        <p:spPr>
          <a:xfrm flipV="1">
            <a:off x="8683338" y="1622234"/>
            <a:ext cx="1620982" cy="1953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6581" y="4061984"/>
            <a:ext cx="157947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902036" y="4479358"/>
            <a:ext cx="1157291" cy="1394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165524" y="5275995"/>
            <a:ext cx="1035628" cy="1247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442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084841" y="437252"/>
            <a:ext cx="7889455"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Đặt</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một</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câu</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với</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từ</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ngữ</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vừa</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tìm</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được</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2</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665018" y="2852668"/>
            <a:ext cx="10619509" cy="3176222"/>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khi chim họa mi cất tiếng hót </a:t>
            </a:r>
            <a:r>
              <a:rPr kumimoji="0" lang="vi-VN"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vang lừng</a:t>
            </a: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khu vườn nhà em như bừng tỉnh sau một giấc ngủ dài</a:t>
            </a:r>
            <a:endParaRPr kumimoji="0" lang="zh-CN" altLang="en-US" sz="19900" b="0" i="1"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mn-cs"/>
            </a:endParaRPr>
          </a:p>
        </p:txBody>
      </p:sp>
    </p:spTree>
    <p:extLst>
      <p:ext uri="{BB962C8B-B14F-4D97-AF65-F5344CB8AC3E}">
        <p14:creationId xmlns:p14="http://schemas.microsoft.com/office/powerpoint/2010/main" val="2482146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23589"/>
            <a:ext cx="1020241" cy="1734411"/>
          </a:xfrm>
          <a:prstGeom prst="rect">
            <a:avLst/>
          </a:prstGeom>
        </p:spPr>
      </p:pic>
      <p:pic>
        <p:nvPicPr>
          <p:cNvPr id="3" name="Picture 2">
            <a:extLst>
              <a:ext uri="{FF2B5EF4-FFF2-40B4-BE49-F238E27FC236}">
                <a16:creationId xmlns:a16="http://schemas.microsoft.com/office/drawing/2014/main" id="{1ADA839A-F030-B80C-42CE-1A4ECB506D9C}"/>
              </a:ext>
            </a:extLst>
          </p:cNvPr>
          <p:cNvPicPr>
            <a:picLocks noChangeAspect="1"/>
          </p:cNvPicPr>
          <p:nvPr/>
        </p:nvPicPr>
        <p:blipFill>
          <a:blip r:embed="rId3"/>
          <a:stretch>
            <a:fillRect/>
          </a:stretch>
        </p:blipFill>
        <p:spPr>
          <a:xfrm>
            <a:off x="95693" y="951080"/>
            <a:ext cx="12192000" cy="2637944"/>
          </a:xfrm>
          <a:prstGeom prst="rect">
            <a:avLst/>
          </a:prstGeom>
        </p:spPr>
      </p:pic>
    </p:spTree>
    <p:extLst>
      <p:ext uri="{BB962C8B-B14F-4D97-AF65-F5344CB8AC3E}">
        <p14:creationId xmlns:p14="http://schemas.microsoft.com/office/powerpoint/2010/main" val="2756785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AD98C"/>
        </a:solidFill>
        <a:effectLst/>
      </p:bgPr>
    </p:bg>
    <p:spTree>
      <p:nvGrpSpPr>
        <p:cNvPr id="1" name=""/>
        <p:cNvGrpSpPr/>
        <p:nvPr/>
      </p:nvGrpSpPr>
      <p:grpSpPr>
        <a:xfrm>
          <a:off x="0" y="0"/>
          <a:ext cx="0" cy="0"/>
          <a:chOff x="0" y="0"/>
          <a:chExt cx="0" cy="0"/>
        </a:xfrm>
      </p:grpSpPr>
      <p:sp>
        <p:nvSpPr>
          <p:cNvPr id="7" name="Rounded Rectangle 6"/>
          <p:cNvSpPr/>
          <p:nvPr/>
        </p:nvSpPr>
        <p:spPr>
          <a:xfrm>
            <a:off x="432954" y="561109"/>
            <a:ext cx="11326091" cy="5839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cs typeface="+mn-cs"/>
            </a:endParaRPr>
          </a:p>
        </p:txBody>
      </p:sp>
      <p:pic>
        <p:nvPicPr>
          <p:cNvPr id="15" name="Picture 1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43103" y="100040"/>
            <a:ext cx="2985659" cy="2383551"/>
          </a:xfrm>
          <a:prstGeom prst="rect">
            <a:avLst/>
          </a:prstGeom>
        </p:spPr>
      </p:pic>
      <p:sp>
        <p:nvSpPr>
          <p:cNvPr id="8" name="TextBox 7"/>
          <p:cNvSpPr txBox="1"/>
          <p:nvPr/>
        </p:nvSpPr>
        <p:spPr>
          <a:xfrm>
            <a:off x="4333876" y="922400"/>
            <a:ext cx="575656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9Slide07 Altus" panose="020B0604020202020204" charset="0"/>
                <a:cs typeface="+mn-cs"/>
              </a:rPr>
              <a:t>Quan</a:t>
            </a:r>
            <a:r>
              <a:rPr kumimoji="0" lang="en-US" sz="5400" b="1" i="0" u="none" strike="noStrike" kern="1200" cap="none" spc="0" normalizeH="0" baseline="0" noProof="0" dirty="0">
                <a:ln>
                  <a:noFill/>
                </a:ln>
                <a:solidFill>
                  <a:srgbClr val="C00000"/>
                </a:solidFill>
                <a:effectLst/>
                <a:uLnTx/>
                <a:uFillTx/>
                <a:latin typeface="#9Slide07 Altus" panose="020B0604020202020204" charset="0"/>
                <a:cs typeface="+mn-cs"/>
              </a:rPr>
              <a:t> </a:t>
            </a:r>
            <a:r>
              <a:rPr kumimoji="0" lang="en-US" sz="5400" b="1" i="0" u="none" strike="noStrike" kern="1200" cap="none" spc="0" normalizeH="0" baseline="0" noProof="0" dirty="0" err="1">
                <a:ln>
                  <a:noFill/>
                </a:ln>
                <a:solidFill>
                  <a:srgbClr val="C00000"/>
                </a:solidFill>
                <a:effectLst/>
                <a:uLnTx/>
                <a:uFillTx/>
                <a:latin typeface="#9Slide07 Altus" panose="020B0604020202020204" charset="0"/>
                <a:cs typeface="+mn-cs"/>
              </a:rPr>
              <a:t>sát</a:t>
            </a:r>
            <a:r>
              <a:rPr kumimoji="0" lang="en-US" sz="5400" b="1" i="0" u="none" strike="noStrike" kern="1200" cap="none" spc="0" normalizeH="0" baseline="0" noProof="0" dirty="0">
                <a:ln>
                  <a:noFill/>
                </a:ln>
                <a:solidFill>
                  <a:srgbClr val="C00000"/>
                </a:solidFill>
                <a:effectLst/>
                <a:uLnTx/>
                <a:uFillTx/>
                <a:latin typeface="#9Slide07 Altus" panose="020B0604020202020204" charset="0"/>
                <a:cs typeface="+mn-cs"/>
              </a:rPr>
              <a:t> </a:t>
            </a:r>
            <a:r>
              <a:rPr kumimoji="0" lang="en-US" sz="5400" b="1" i="0" u="none" strike="noStrike" kern="1200" cap="none" spc="0" normalizeH="0" baseline="0" noProof="0" dirty="0" err="1">
                <a:ln>
                  <a:noFill/>
                </a:ln>
                <a:solidFill>
                  <a:srgbClr val="C00000"/>
                </a:solidFill>
                <a:effectLst/>
                <a:uLnTx/>
                <a:uFillTx/>
                <a:latin typeface="#9Slide07 Altus" panose="020B0604020202020204" charset="0"/>
                <a:cs typeface="+mn-cs"/>
              </a:rPr>
              <a:t>tranh</a:t>
            </a:r>
            <a:endParaRPr kumimoji="0" lang="en-US" sz="5400" b="1" i="0" u="none" strike="noStrike" kern="1200" cap="none" spc="0" normalizeH="0" baseline="0" noProof="0" dirty="0">
              <a:ln>
                <a:noFill/>
              </a:ln>
              <a:solidFill>
                <a:srgbClr val="C00000"/>
              </a:solidFill>
              <a:effectLst/>
              <a:uLnTx/>
              <a:uFillTx/>
              <a:latin typeface="#9Slide07 Altus" panose="020B0604020202020204" charset="0"/>
              <a:cs typeface="+mn-cs"/>
            </a:endParaRPr>
          </a:p>
        </p:txBody>
      </p:sp>
      <p:grpSp>
        <p:nvGrpSpPr>
          <p:cNvPr id="17" name="Group 16"/>
          <p:cNvGrpSpPr/>
          <p:nvPr/>
        </p:nvGrpSpPr>
        <p:grpSpPr>
          <a:xfrm>
            <a:off x="6986428" y="3480954"/>
            <a:ext cx="5331218" cy="2365932"/>
            <a:chOff x="6986428" y="3480954"/>
            <a:chExt cx="5331218" cy="2365932"/>
          </a:xfrm>
        </p:grpSpPr>
        <p:sp>
          <p:nvSpPr>
            <p:cNvPr id="14" name="Rectangle 13"/>
            <p:cNvSpPr/>
            <p:nvPr/>
          </p:nvSpPr>
          <p:spPr>
            <a:xfrm>
              <a:off x="6986428" y="4516849"/>
              <a:ext cx="3969327" cy="1330037"/>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Vì</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sao</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em</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lại</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nghĩ</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như</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vậy</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063" y="3480954"/>
              <a:ext cx="1954583" cy="1954583"/>
            </a:xfrm>
            <a:prstGeom prst="rect">
              <a:avLst/>
            </a:prstGeom>
          </p:spPr>
        </p:pic>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074" y="2306799"/>
            <a:ext cx="5561325" cy="3128738"/>
          </a:xfrm>
          <a:prstGeom prst="rect">
            <a:avLst/>
          </a:prstGeom>
        </p:spPr>
      </p:pic>
      <p:sp>
        <p:nvSpPr>
          <p:cNvPr id="9" name="Cloud Callout 8"/>
          <p:cNvSpPr/>
          <p:nvPr/>
        </p:nvSpPr>
        <p:spPr>
          <a:xfrm>
            <a:off x="6432519" y="2122686"/>
            <a:ext cx="4506190" cy="2117206"/>
          </a:xfrm>
          <a:prstGeom prst="cloudCallout">
            <a:avLst>
              <a:gd name="adj1" fmla="val -53965"/>
              <a:gd name="adj2" fmla="val 54621"/>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Bức</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tranh</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đang</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vẽ</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mùa</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nào</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trong</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năm</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830781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01</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568933" y="2992710"/>
              <a:ext cx="3370538" cy="4928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endParaRPr kumimoji="0" lang="zh-CN" altLang="en-US"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571899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540384" y="1091940"/>
            <a:ext cx="11188395" cy="5816977"/>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Mỗi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vang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mọi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vật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thay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luồng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chiếu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chùm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lộc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nhú</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rỡ</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sóng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nhịp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lấp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lánh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xốp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trôi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nhẹ</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nghe</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suốt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chợt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xòe</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đủ</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sắc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tươi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dìu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dặt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dạo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khúc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ngợi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núi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sông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nước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đều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rằng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tỉnh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lòng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vui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sướng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hay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Tree>
    <p:extLst>
      <p:ext uri="{BB962C8B-B14F-4D97-AF65-F5344CB8AC3E}">
        <p14:creationId xmlns:p14="http://schemas.microsoft.com/office/powerpoint/2010/main" val="2126994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262126" y="463873"/>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1651665" y="2060846"/>
            <a:ext cx="8047467" cy="997675"/>
            <a:chOff x="2360277" y="2671670"/>
            <a:chExt cx="3089358"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91860" y="2784226"/>
              <a:ext cx="2754195"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Từ</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đầu</a:t>
              </a:r>
              <a:r>
                <a:rPr kumimoji="0" lang="en-US" sz="4400" b="0"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đến</a:t>
              </a:r>
              <a:r>
                <a:rPr kumimoji="0" lang="en-US" sz="44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thay</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đổi</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kì</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diệu</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a:t>
              </a:r>
              <a:endPar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2037794" y="3411319"/>
            <a:ext cx="9758671" cy="997675"/>
            <a:chOff x="2360277" y="2671670"/>
            <a:chExt cx="3316053"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537154" y="2784437"/>
              <a:ext cx="3139176"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Tiếp</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theo</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đến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đang</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đổi</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mới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a:t>
              </a:r>
              <a:endParaRPr kumimoji="0" lang="zh-CN" alt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33" name="组合 44">
            <a:extLst>
              <a:ext uri="{FF2B5EF4-FFF2-40B4-BE49-F238E27FC236}">
                <a16:creationId xmlns:a16="http://schemas.microsoft.com/office/drawing/2014/main" id="{3250AFC8-A180-6FC0-675D-DDA8FB75CD5A}"/>
              </a:ext>
            </a:extLst>
          </p:cNvPr>
          <p:cNvGrpSpPr/>
          <p:nvPr/>
        </p:nvGrpSpPr>
        <p:grpSpPr>
          <a:xfrm>
            <a:off x="2386120" y="4916509"/>
            <a:ext cx="8047467" cy="997675"/>
            <a:chOff x="2360277" y="2671670"/>
            <a:chExt cx="3089358" cy="892629"/>
          </a:xfrm>
        </p:grpSpPr>
        <p:grpSp>
          <p:nvGrpSpPr>
            <p:cNvPr id="34" name="组合 30">
              <a:extLst>
                <a:ext uri="{FF2B5EF4-FFF2-40B4-BE49-F238E27FC236}">
                  <a16:creationId xmlns:a16="http://schemas.microsoft.com/office/drawing/2014/main" id="{65E5C428-A996-CEAC-F989-0912588762C4}"/>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42" name="圆角矩形 27">
                <a:extLst>
                  <a:ext uri="{FF2B5EF4-FFF2-40B4-BE49-F238E27FC236}">
                    <a16:creationId xmlns:a16="http://schemas.microsoft.com/office/drawing/2014/main" id="{27117D37-45D5-E4D3-6A39-85D2964E83EE}"/>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3" name="圆角矩形 28">
                <a:extLst>
                  <a:ext uri="{FF2B5EF4-FFF2-40B4-BE49-F238E27FC236}">
                    <a16:creationId xmlns:a16="http://schemas.microsoft.com/office/drawing/2014/main" id="{F401C8CC-6A58-D256-410C-A36A5303FFD3}"/>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1" name="文本框 40">
              <a:extLst>
                <a:ext uri="{FF2B5EF4-FFF2-40B4-BE49-F238E27FC236}">
                  <a16:creationId xmlns:a16="http://schemas.microsoft.com/office/drawing/2014/main" id="{AC7EB92A-6D9C-B0C5-B0C8-2310E572E608}"/>
                </a:ext>
              </a:extLst>
            </p:cNvPr>
            <p:cNvSpPr txBox="1"/>
            <p:nvPr/>
          </p:nvSpPr>
          <p:spPr>
            <a:xfrm>
              <a:off x="2632936" y="2813478"/>
              <a:ext cx="1266034"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Phần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còn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lại</a:t>
              </a:r>
              <a:endPar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1875" b="90000" l="9970" r="96375"/>
                    </a14:imgEffect>
                  </a14:imgLayer>
                </a14:imgProps>
              </a:ext>
            </a:extLst>
          </a:blip>
          <a:stretch>
            <a:fillRect/>
          </a:stretch>
        </p:blipFill>
        <p:spPr>
          <a:xfrm>
            <a:off x="8937955" y="1325356"/>
            <a:ext cx="1745473" cy="1687466"/>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backgroundRemoval t="9921" b="99603" l="9926" r="89706"/>
                    </a14:imgEffect>
                  </a14:imgLayer>
                </a14:imgProps>
              </a:ext>
            </a:extLst>
          </a:blip>
          <a:stretch>
            <a:fillRect/>
          </a:stretch>
        </p:blipFill>
        <p:spPr>
          <a:xfrm>
            <a:off x="1145779" y="3174726"/>
            <a:ext cx="1587594" cy="1470859"/>
          </a:xfrm>
          <a:prstGeom prst="rect">
            <a:avLst/>
          </a:prstGeom>
        </p:spPr>
      </p:pic>
      <p:pic>
        <p:nvPicPr>
          <p:cNvPr id="5" name="Picture 4"/>
          <p:cNvPicPr>
            <a:picLocks noChangeAspect="1"/>
          </p:cNvPicPr>
          <p:nvPr/>
        </p:nvPicPr>
        <p:blipFill>
          <a:blip r:embed="rId9">
            <a:extLst>
              <a:ext uri="{BEBA8EAE-BF5A-486C-A8C5-ECC9F3942E4B}">
                <a14:imgProps xmlns:a14="http://schemas.microsoft.com/office/drawing/2010/main">
                  <a14:imgLayer r:embed="rId10">
                    <a14:imgEffect>
                      <a14:backgroundRemoval t="9677" b="100000" l="9747" r="89892"/>
                    </a14:imgEffect>
                  </a14:imgLayer>
                </a14:imgProps>
              </a:ext>
            </a:extLst>
          </a:blip>
          <a:stretch>
            <a:fillRect/>
          </a:stretch>
        </p:blipFill>
        <p:spPr>
          <a:xfrm>
            <a:off x="9158077" y="4463722"/>
            <a:ext cx="1721101" cy="1540914"/>
          </a:xfrm>
          <a:prstGeom prst="rect">
            <a:avLst/>
          </a:prstGeom>
        </p:spPr>
      </p:pic>
      <p:sp>
        <p:nvSpPr>
          <p:cNvPr id="6" name="Oval 5"/>
          <p:cNvSpPr/>
          <p:nvPr/>
        </p:nvSpPr>
        <p:spPr>
          <a:xfrm>
            <a:off x="1090884" y="1733010"/>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1</a:t>
            </a:r>
          </a:p>
        </p:txBody>
      </p:sp>
      <p:sp>
        <p:nvSpPr>
          <p:cNvPr id="37" name="Oval 36"/>
          <p:cNvSpPr/>
          <p:nvPr/>
        </p:nvSpPr>
        <p:spPr>
          <a:xfrm>
            <a:off x="10809387" y="3290929"/>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2</a:t>
            </a:r>
          </a:p>
        </p:txBody>
      </p:sp>
      <p:sp>
        <p:nvSpPr>
          <p:cNvPr id="38" name="Oval 37"/>
          <p:cNvSpPr/>
          <p:nvPr/>
        </p:nvSpPr>
        <p:spPr>
          <a:xfrm>
            <a:off x="1878838" y="4904304"/>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3</a:t>
            </a:r>
          </a:p>
        </p:txBody>
      </p:sp>
      <p:sp>
        <p:nvSpPr>
          <p:cNvPr id="35" name="文本框 11">
            <a:extLst>
              <a:ext uri="{FF2B5EF4-FFF2-40B4-BE49-F238E27FC236}">
                <a16:creationId xmlns:a16="http://schemas.microsoft.com/office/drawing/2014/main" id="{E0086DAA-FA01-B648-E485-B48AFC66FE8D}"/>
              </a:ext>
            </a:extLst>
          </p:cNvPr>
          <p:cNvSpPr txBox="1"/>
          <p:nvPr/>
        </p:nvSpPr>
        <p:spPr>
          <a:xfrm>
            <a:off x="1370416" y="565350"/>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Chia  </a:t>
            </a:r>
            <a:r>
              <a:rPr kumimoji="0" lang="en-US" altLang="zh-CN" sz="7200" b="0" i="0" u="none" strike="noStrike" kern="1200" cap="none" spc="0" normalizeH="0" baseline="0" noProof="0" dirty="0" err="1">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đoạn</a:t>
            </a:r>
            <a:endParaRPr kumimoji="0" lang="zh-CN" altLang="en-US" sz="7200" b="0" i="0" u="none" strike="noStrike" kern="1200" cap="none" spc="0" normalizeH="0" baseline="0" noProof="0" dirty="0">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231125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right)">
                                      <p:cBhvr>
                                        <p:cTn id="32" dur="500"/>
                                        <p:tgtEl>
                                          <p:spTgt spid="4"/>
                                        </p:tgtEl>
                                      </p:cBhvr>
                                    </p:animEffec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right)">
                                      <p:cBhvr>
                                        <p:cTn id="36" dur="500"/>
                                        <p:tgtEl>
                                          <p:spTgt spid="28"/>
                                        </p:tgtEl>
                                      </p:cBhvr>
                                    </p:animEffect>
                                  </p:childTnLst>
                                </p:cTn>
                              </p:par>
                            </p:childTnLst>
                          </p:cTn>
                        </p:par>
                        <p:par>
                          <p:cTn id="37" fill="hold">
                            <p:stCondLst>
                              <p:cond delay="1000"/>
                            </p:stCondLst>
                            <p:childTnLst>
                              <p:par>
                                <p:cTn id="38" presetID="22" presetClass="entr" presetSubtype="2"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right)">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7" grpId="0" animBg="1"/>
      <p:bldP spid="38" grpId="0" animBg="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406966" y="1114230"/>
            <a:ext cx="11320041" cy="5693866"/>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Mùa</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xuân</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Mỗi</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khi</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cất</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vang</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lừng</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mọi</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vật</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như</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có</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sự</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thay</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luồng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chiếu</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qua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chùm</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lộc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nhú</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rực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rỡ</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gợn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sóng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trên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hồ</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hoà</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nhịp</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với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lấp</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lánh</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Da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làn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xốp</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trôi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nhẹ</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nhàng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nghe</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suốt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chợt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xòe</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cánh</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đẹp</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bày</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đủ</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màu</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sắc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tươi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dìu</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dặt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giục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dạo</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khúc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tưng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ngợi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ca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núi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sông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đang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nước</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và</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đều</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rằng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đã</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làm</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tất</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cả</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tỉnh</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thấy</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lòng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vui</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sướng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cố</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hay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Tree>
    <p:extLst>
      <p:ext uri="{BB962C8B-B14F-4D97-AF65-F5344CB8AC3E}">
        <p14:creationId xmlns:p14="http://schemas.microsoft.com/office/powerpoint/2010/main" val="2205709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3" y="376524"/>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845804" y="1798069"/>
            <a:ext cx="4302427" cy="1177090"/>
            <a:chOff x="2360277" y="2671670"/>
            <a:chExt cx="1394814"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1378812" cy="892629"/>
              <a:chOff x="1336246" y="3302000"/>
              <a:chExt cx="1076947"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1076947"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988094" cy="858521"/>
              </a:xfrm>
              <a:prstGeom prst="roundRect">
                <a:avLst>
                  <a:gd name="adj" fmla="val 5000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08828" y="2751440"/>
              <a:ext cx="1246263" cy="6301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Luồng</a:t>
              </a:r>
              <a:r>
                <a:rPr kumimoji="0" lang="en-US" sz="4800" b="1" i="1"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4800" b="1" i="1"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endParaRPr kumimoji="0" lang="en-US" sz="4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5946380" y="1843525"/>
            <a:ext cx="3439088" cy="1155142"/>
            <a:chOff x="2360278" y="2671670"/>
            <a:chExt cx="1258031"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622635" y="2743893"/>
              <a:ext cx="726413" cy="6421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rực</a:t>
              </a:r>
              <a:r>
                <a:rPr kumimoji="0" lang="en-US" altLang="zh-CN" sz="4800" b="1" i="1"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rỡ</a:t>
              </a:r>
              <a:endParaRPr kumimoji="0" lang="zh-CN" altLang="en-US" sz="4800" b="1" i="1" u="none" strike="noStrike" kern="1200" cap="none" spc="0" normalizeH="0" baseline="0" noProof="0" dirty="0">
                <a:ln>
                  <a:noFill/>
                </a:ln>
                <a:solidFill>
                  <a:srgbClr val="0070C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405318" y="523257"/>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TỪ KHÓ</a:t>
            </a:r>
            <a:endParaRPr kumimoji="0" lang="zh-CN" altLang="en-US" sz="72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36" name="组合 44">
            <a:extLst>
              <a:ext uri="{FF2B5EF4-FFF2-40B4-BE49-F238E27FC236}">
                <a16:creationId xmlns:a16="http://schemas.microsoft.com/office/drawing/2014/main" id="{4EA7395E-188A-4772-C2F5-BD7C67FD0350}"/>
              </a:ext>
            </a:extLst>
          </p:cNvPr>
          <p:cNvGrpSpPr/>
          <p:nvPr/>
        </p:nvGrpSpPr>
        <p:grpSpPr>
          <a:xfrm>
            <a:off x="1510419" y="3325115"/>
            <a:ext cx="4053847" cy="1244144"/>
            <a:chOff x="2360278" y="2671670"/>
            <a:chExt cx="1258031"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516348" y="2790537"/>
              <a:ext cx="945891" cy="59621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trong</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suốt</a:t>
              </a:r>
              <a:endParaRPr kumimoji="0" lang="zh-CN" altLang="en-US"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46" name="组合 44">
            <a:extLst>
              <a:ext uri="{FF2B5EF4-FFF2-40B4-BE49-F238E27FC236}">
                <a16:creationId xmlns:a16="http://schemas.microsoft.com/office/drawing/2014/main" id="{4EA7395E-188A-4772-C2F5-BD7C67FD0350}"/>
              </a:ext>
            </a:extLst>
          </p:cNvPr>
          <p:cNvGrpSpPr/>
          <p:nvPr/>
        </p:nvGrpSpPr>
        <p:grpSpPr>
          <a:xfrm>
            <a:off x="6589733" y="3358914"/>
            <a:ext cx="3411074" cy="1176545"/>
            <a:chOff x="2360279" y="2671670"/>
            <a:chExt cx="1309484" cy="892629"/>
          </a:xfrm>
        </p:grpSpPr>
        <p:grpSp>
          <p:nvGrpSpPr>
            <p:cNvPr id="47" name="组合 30">
              <a:extLst>
                <a:ext uri="{FF2B5EF4-FFF2-40B4-BE49-F238E27FC236}">
                  <a16:creationId xmlns:a16="http://schemas.microsoft.com/office/drawing/2014/main" id="{CC89CF56-A5DE-D17E-DC39-44D7F94AA336}"/>
                </a:ext>
              </a:extLst>
            </p:cNvPr>
            <p:cNvGrpSpPr/>
            <p:nvPr/>
          </p:nvGrpSpPr>
          <p:grpSpPr>
            <a:xfrm>
              <a:off x="2360279" y="2671670"/>
              <a:ext cx="1309484" cy="892629"/>
              <a:chOff x="1336246" y="3302000"/>
              <a:chExt cx="1022796" cy="990600"/>
            </a:xfrm>
            <a:effectLst>
              <a:outerShdw blurRad="254000" sx="102000" sy="102000" algn="ctr" rotWithShape="0">
                <a:prstClr val="black">
                  <a:alpha val="25000"/>
                </a:prstClr>
              </a:outerShdw>
            </a:effectLst>
          </p:grpSpPr>
          <p:sp>
            <p:nvSpPr>
              <p:cNvPr id="49" name="圆角矩形 27">
                <a:extLst>
                  <a:ext uri="{FF2B5EF4-FFF2-40B4-BE49-F238E27FC236}">
                    <a16:creationId xmlns:a16="http://schemas.microsoft.com/office/drawing/2014/main" id="{B3043BB5-AD57-B2D5-6D2D-69341894C604}"/>
                  </a:ext>
                </a:extLst>
              </p:cNvPr>
              <p:cNvSpPr/>
              <p:nvPr/>
            </p:nvSpPr>
            <p:spPr>
              <a:xfrm>
                <a:off x="1336246" y="3302000"/>
                <a:ext cx="1022796"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sp>
            <p:nvSpPr>
              <p:cNvPr id="50" name="圆角矩形 28">
                <a:extLst>
                  <a:ext uri="{FF2B5EF4-FFF2-40B4-BE49-F238E27FC236}">
                    <a16:creationId xmlns:a16="http://schemas.microsoft.com/office/drawing/2014/main" id="{A0266E30-1C73-3D46-3B16-8183BEB9E67A}"/>
                  </a:ext>
                </a:extLst>
              </p:cNvPr>
              <p:cNvSpPr/>
              <p:nvPr/>
            </p:nvSpPr>
            <p:spPr>
              <a:xfrm>
                <a:off x="1386922" y="3378199"/>
                <a:ext cx="933942" cy="858521"/>
              </a:xfrm>
              <a:prstGeom prst="roundRect">
                <a:avLst>
                  <a:gd name="adj" fmla="val 50000"/>
                </a:avLst>
              </a:prstGeom>
              <a:solidFill>
                <a:schemeClr val="bg1"/>
              </a:solid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grpSp>
        <p:sp>
          <p:nvSpPr>
            <p:cNvPr id="48" name="文本框 40">
              <a:extLst>
                <a:ext uri="{FF2B5EF4-FFF2-40B4-BE49-F238E27FC236}">
                  <a16:creationId xmlns:a16="http://schemas.microsoft.com/office/drawing/2014/main" id="{D2A0FFC3-DD0C-D576-6C42-AAB6BBD22D5C}"/>
                </a:ext>
              </a:extLst>
            </p:cNvPr>
            <p:cNvSpPr txBox="1"/>
            <p:nvPr/>
          </p:nvSpPr>
          <p:spPr>
            <a:xfrm>
              <a:off x="2517050" y="2747178"/>
              <a:ext cx="1052546" cy="6304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gợn</a:t>
              </a:r>
              <a:r>
                <a:rPr kumimoji="0" lang="en-US" altLang="zh-CN" sz="4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sóng</a:t>
              </a:r>
              <a:endParaRPr kumimoji="0" lang="zh-CN" altLang="en-US" sz="4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51" name="组合 44">
            <a:extLst>
              <a:ext uri="{FF2B5EF4-FFF2-40B4-BE49-F238E27FC236}">
                <a16:creationId xmlns:a16="http://schemas.microsoft.com/office/drawing/2014/main" id="{4EA7395E-188A-4772-C2F5-BD7C67FD0350}"/>
              </a:ext>
            </a:extLst>
          </p:cNvPr>
          <p:cNvGrpSpPr/>
          <p:nvPr/>
        </p:nvGrpSpPr>
        <p:grpSpPr>
          <a:xfrm>
            <a:off x="4355494" y="4913241"/>
            <a:ext cx="3583016" cy="1163406"/>
            <a:chOff x="2360278" y="2671670"/>
            <a:chExt cx="1258031" cy="892629"/>
          </a:xfrm>
        </p:grpSpPr>
        <p:grpSp>
          <p:nvGrpSpPr>
            <p:cNvPr id="52"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5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5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53" name="文本框 40">
              <a:extLst>
                <a:ext uri="{FF2B5EF4-FFF2-40B4-BE49-F238E27FC236}">
                  <a16:creationId xmlns:a16="http://schemas.microsoft.com/office/drawing/2014/main" id="{D2A0FFC3-DD0C-D576-6C42-AAB6BBD22D5C}"/>
                </a:ext>
              </a:extLst>
            </p:cNvPr>
            <p:cNvSpPr txBox="1"/>
            <p:nvPr/>
          </p:nvSpPr>
          <p:spPr>
            <a:xfrm>
              <a:off x="2465141" y="2778761"/>
              <a:ext cx="1048304"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vui</a:t>
              </a:r>
              <a:r>
                <a:rPr kumimoji="0" lang="en-US" altLang="zh-CN" sz="4800" b="1"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sướng</a:t>
              </a:r>
              <a:endParaRPr kumimoji="0" lang="zh-CN" altLang="en-US" sz="4800" b="1" i="1" u="none" strike="noStrike" kern="1200" cap="none" spc="0" normalizeH="0" baseline="0" noProof="0" dirty="0">
                <a:ln>
                  <a:noFill/>
                </a:ln>
                <a:solidFill>
                  <a:srgbClr val="7030A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5313" y="3873937"/>
            <a:ext cx="3719416" cy="3124309"/>
          </a:xfrm>
          <a:prstGeom prst="rect">
            <a:avLst/>
          </a:prstGeom>
        </p:spPr>
      </p:pic>
    </p:spTree>
    <p:extLst>
      <p:ext uri="{BB962C8B-B14F-4D97-AF65-F5344CB8AC3E}">
        <p14:creationId xmlns:p14="http://schemas.microsoft.com/office/powerpoint/2010/main" val="2468788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righ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right)">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right)">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right)">
                                      <p:cBhvr>
                                        <p:cTn id="3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6512" y="494466"/>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5" name="文本框 11">
            <a:extLst>
              <a:ext uri="{FF2B5EF4-FFF2-40B4-BE49-F238E27FC236}">
                <a16:creationId xmlns:a16="http://schemas.microsoft.com/office/drawing/2014/main" id="{E0086DAA-FA01-B648-E485-B48AFC66FE8D}"/>
              </a:ext>
            </a:extLst>
          </p:cNvPr>
          <p:cNvSpPr txBox="1"/>
          <p:nvPr/>
        </p:nvSpPr>
        <p:spPr>
          <a:xfrm>
            <a:off x="1651092" y="426295"/>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Giải</a:t>
            </a:r>
            <a:r>
              <a:rPr kumimoji="0" lang="en-US" altLang="zh-CN" sz="7200" b="0" i="0" u="none" strike="noStrike" kern="1200" cap="none" spc="0" normalizeH="0" baseline="0" noProof="0" dirty="0">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nghĩa</a:t>
            </a:r>
            <a:r>
              <a:rPr kumimoji="0" lang="en-US" altLang="zh-CN" sz="7200" b="0" i="0" u="none" strike="noStrike" kern="1200" cap="none" spc="0" normalizeH="0" baseline="0" noProof="0" dirty="0">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từ</a:t>
            </a:r>
            <a:endParaRPr kumimoji="0" lang="zh-CN" altLang="en-US" sz="7200" b="0" i="0" u="none" strike="noStrike" kern="1200" cap="none" spc="0" normalizeH="0" baseline="0" noProof="0" dirty="0">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36" name="组合 44">
            <a:extLst>
              <a:ext uri="{FF2B5EF4-FFF2-40B4-BE49-F238E27FC236}">
                <a16:creationId xmlns:a16="http://schemas.microsoft.com/office/drawing/2014/main" id="{4EA7395E-188A-4772-C2F5-BD7C67FD0350}"/>
              </a:ext>
            </a:extLst>
          </p:cNvPr>
          <p:cNvGrpSpPr/>
          <p:nvPr/>
        </p:nvGrpSpPr>
        <p:grpSpPr>
          <a:xfrm>
            <a:off x="526886" y="1864987"/>
            <a:ext cx="4024332" cy="1244144"/>
            <a:chOff x="2360278" y="2671670"/>
            <a:chExt cx="1258031"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494050" y="2778604"/>
              <a:ext cx="1069192" cy="596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Luồng</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sáng</a:t>
              </a:r>
              <a:endParaRPr kumimoji="0" lang="zh-CN" altLang="en-US"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48" name="文本框 40">
            <a:extLst>
              <a:ext uri="{FF2B5EF4-FFF2-40B4-BE49-F238E27FC236}">
                <a16:creationId xmlns:a16="http://schemas.microsoft.com/office/drawing/2014/main" id="{D2A0FFC3-DD0C-D576-6C42-AAB6BBD22D5C}"/>
              </a:ext>
            </a:extLst>
          </p:cNvPr>
          <p:cNvSpPr txBox="1"/>
          <p:nvPr/>
        </p:nvSpPr>
        <p:spPr>
          <a:xfrm>
            <a:off x="4771592" y="1844863"/>
            <a:ext cx="700712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Ánh</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sáng</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di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chuyển</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theo</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một</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chiều</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nhất</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định</a:t>
            </a:r>
            <a:endParaRPr kumimoji="0" lang="zh-CN" altLang="en-US" sz="8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nvGrpSpPr>
          <p:cNvPr id="51" name="组合 44">
            <a:extLst>
              <a:ext uri="{FF2B5EF4-FFF2-40B4-BE49-F238E27FC236}">
                <a16:creationId xmlns:a16="http://schemas.microsoft.com/office/drawing/2014/main" id="{4EA7395E-188A-4772-C2F5-BD7C67FD0350}"/>
              </a:ext>
            </a:extLst>
          </p:cNvPr>
          <p:cNvGrpSpPr/>
          <p:nvPr/>
        </p:nvGrpSpPr>
        <p:grpSpPr>
          <a:xfrm>
            <a:off x="741674" y="3253345"/>
            <a:ext cx="2333687" cy="1163406"/>
            <a:chOff x="2360278" y="2671670"/>
            <a:chExt cx="1258031" cy="892629"/>
          </a:xfrm>
        </p:grpSpPr>
        <p:grpSp>
          <p:nvGrpSpPr>
            <p:cNvPr id="52"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5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5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53" name="文本框 40">
              <a:extLst>
                <a:ext uri="{FF2B5EF4-FFF2-40B4-BE49-F238E27FC236}">
                  <a16:creationId xmlns:a16="http://schemas.microsoft.com/office/drawing/2014/main" id="{D2A0FFC3-DD0C-D576-6C42-AAB6BBD22D5C}"/>
                </a:ext>
              </a:extLst>
            </p:cNvPr>
            <p:cNvSpPr txBox="1"/>
            <p:nvPr/>
          </p:nvSpPr>
          <p:spPr>
            <a:xfrm>
              <a:off x="2741167" y="2787009"/>
              <a:ext cx="394093"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Lộc</a:t>
              </a:r>
              <a:endParaRPr kumimoji="0" lang="zh-CN" altLang="en-US" sz="4800" b="1" i="1" u="none" strike="noStrike" kern="1200" cap="none" spc="0" normalizeH="0" baseline="0" noProof="0" dirty="0">
                <a:ln>
                  <a:noFill/>
                </a:ln>
                <a:solidFill>
                  <a:srgbClr val="7030A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58" name="文本框 40">
            <a:extLst>
              <a:ext uri="{FF2B5EF4-FFF2-40B4-BE49-F238E27FC236}">
                <a16:creationId xmlns:a16="http://schemas.microsoft.com/office/drawing/2014/main" id="{D2A0FFC3-DD0C-D576-6C42-AAB6BBD22D5C}"/>
              </a:ext>
            </a:extLst>
          </p:cNvPr>
          <p:cNvSpPr txBox="1"/>
          <p:nvPr/>
        </p:nvSpPr>
        <p:spPr>
          <a:xfrm>
            <a:off x="4771592" y="3283368"/>
            <a:ext cx="700712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Lá</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bắt</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đầu</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mọc</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vào</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endParaRPr kumimoji="0" lang="zh-CN" altLang="en-US" sz="8800" b="1" i="1"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nvGrpSpPr>
          <p:cNvPr id="23" name="组合 44">
            <a:extLst>
              <a:ext uri="{FF2B5EF4-FFF2-40B4-BE49-F238E27FC236}">
                <a16:creationId xmlns:a16="http://schemas.microsoft.com/office/drawing/2014/main" id="{4EA7395E-188A-4772-C2F5-BD7C67FD0350}"/>
              </a:ext>
            </a:extLst>
          </p:cNvPr>
          <p:cNvGrpSpPr/>
          <p:nvPr/>
        </p:nvGrpSpPr>
        <p:grpSpPr>
          <a:xfrm>
            <a:off x="741674" y="4986003"/>
            <a:ext cx="3337062" cy="1163406"/>
            <a:chOff x="2360278" y="2671670"/>
            <a:chExt cx="1258031" cy="892629"/>
          </a:xfrm>
        </p:grpSpPr>
        <p:grpSp>
          <p:nvGrpSpPr>
            <p:cNvPr id="24"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D2A0FFC3-DD0C-D576-6C42-AAB6BBD22D5C}"/>
                </a:ext>
              </a:extLst>
            </p:cNvPr>
            <p:cNvSpPr txBox="1"/>
            <p:nvPr/>
          </p:nvSpPr>
          <p:spPr>
            <a:xfrm>
              <a:off x="2581979" y="2745488"/>
              <a:ext cx="762329"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Dìu</a:t>
              </a:r>
              <a:r>
                <a:rPr kumimoji="0" lang="en-US" altLang="zh-CN" sz="4800" b="1" i="1"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dặt</a:t>
              </a:r>
              <a:endParaRPr kumimoji="0" lang="zh-CN" altLang="en-US" sz="4800" b="1" i="1" u="none" strike="noStrike" kern="1200" cap="none" spc="0" normalizeH="0" baseline="0" noProof="0" dirty="0">
                <a:ln>
                  <a:noFill/>
                </a:ln>
                <a:solidFill>
                  <a:srgbClr val="70AD47">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28" name="文本框 40">
            <a:extLst>
              <a:ext uri="{FF2B5EF4-FFF2-40B4-BE49-F238E27FC236}">
                <a16:creationId xmlns:a16="http://schemas.microsoft.com/office/drawing/2014/main" id="{D2A0FFC3-DD0C-D576-6C42-AAB6BBD22D5C}"/>
              </a:ext>
            </a:extLst>
          </p:cNvPr>
          <p:cNvSpPr txBox="1"/>
          <p:nvPr/>
        </p:nvSpPr>
        <p:spPr>
          <a:xfrm>
            <a:off x="4771592" y="4779115"/>
            <a:ext cx="6861385"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Âm</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thanh</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lúc</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nhanh</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lúc</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chậm</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một</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cách</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nhịp</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nhàng</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và</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êm</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nhẹ</a:t>
            </a:r>
            <a:endParaRPr kumimoji="0" lang="zh-CN" altLang="en-US" sz="8800" b="1" i="1"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spTree>
    <p:extLst>
      <p:ext uri="{BB962C8B-B14F-4D97-AF65-F5344CB8AC3E}">
        <p14:creationId xmlns:p14="http://schemas.microsoft.com/office/powerpoint/2010/main" val="719588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right)">
                                      <p:cBhvr>
                                        <p:cTn id="19" dur="500"/>
                                        <p:tgtEl>
                                          <p:spTgt spid="36"/>
                                        </p:tgtEl>
                                      </p:cBhvr>
                                    </p:animEffect>
                                  </p:childTnLst>
                                </p:cTn>
                              </p:par>
                              <p:par>
                                <p:cTn id="20" presetID="22" presetClass="entr" presetSubtype="2"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right)">
                                      <p:cBhvr>
                                        <p:cTn id="22" dur="500"/>
                                        <p:tgtEl>
                                          <p:spTgt spid="51"/>
                                        </p:tgtEl>
                                      </p:cBhvr>
                                    </p:animEffect>
                                  </p:childTnLst>
                                </p:cTn>
                              </p:par>
                              <p:par>
                                <p:cTn id="23" presetID="22" presetClass="entr" presetSubtype="2"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righ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randombar(horizontal)">
                                      <p:cBhvr>
                                        <p:cTn id="30" dur="500"/>
                                        <p:tgtEl>
                                          <p:spTgt spid="4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down)">
                                      <p:cBhvr>
                                        <p:cTn id="35" dur="500"/>
                                        <p:tgtEl>
                                          <p:spTgt spid="5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down)">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P spid="48" grpId="0"/>
      <p:bldP spid="58"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0ydlyk0">
      <a:majorFont>
        <a:latin typeface="字魂27号-布丁体" panose="020F0302020204030204"/>
        <a:ea typeface="字魂27号-布丁体"/>
        <a:cs typeface=""/>
      </a:majorFont>
      <a:minorFont>
        <a:latin typeface="字魂27号-布丁体" panose="020F0502020204030204"/>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1430</Words>
  <Application>Microsoft Office PowerPoint</Application>
  <PresentationFormat>Widescreen</PresentationFormat>
  <Paragraphs>102</Paragraphs>
  <Slides>24</Slides>
  <Notes>6</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24</vt:i4>
      </vt:variant>
    </vt:vector>
  </HeadingPairs>
  <TitlesOfParts>
    <vt:vector size="45" baseType="lpstr">
      <vt:lpstr>等线</vt:lpstr>
      <vt:lpstr>等线 Light</vt:lpstr>
      <vt:lpstr>#9Slide03 IcielNovecento sans E</vt:lpstr>
      <vt:lpstr>#9Slide07 Altus</vt:lpstr>
      <vt:lpstr>#9Slide07 HoneyCream</vt:lpstr>
      <vt:lpstr>Arial</vt:lpstr>
      <vt:lpstr>Calibri</vt:lpstr>
      <vt:lpstr>Calibri Light</vt:lpstr>
      <vt:lpstr>Cambria</vt:lpstr>
      <vt:lpstr>Forte</vt:lpstr>
      <vt:lpstr>Lobster</vt:lpstr>
      <vt:lpstr>Open Sans Bold</vt:lpstr>
      <vt:lpstr>Segoe UI Black</vt:lpstr>
      <vt:lpstr>SVN-Newton</vt:lpstr>
      <vt:lpstr>SVN-Yahoo</vt:lpstr>
      <vt:lpstr>Times New Roman</vt:lpstr>
      <vt:lpstr>字魂27号-布丁体</vt:lpstr>
      <vt:lpstr>Office Theme</vt:lpstr>
      <vt:lpstr>Office 主题​​</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ngoc anh nguyen</cp:lastModifiedBy>
  <cp:revision>5</cp:revision>
  <dcterms:created xsi:type="dcterms:W3CDTF">2023-01-07T10:39:32Z</dcterms:created>
  <dcterms:modified xsi:type="dcterms:W3CDTF">2026-02-26T04:33:25Z</dcterms:modified>
</cp:coreProperties>
</file>