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6.svg" ContentType="image/svg+xml"/>
  <Override PartName="/ppt/media/image18.svg" ContentType="image/svg+xml"/>
  <Override PartName="/ppt/media/image21.svg" ContentType="image/svg+xml"/>
  <Override PartName="/ppt/media/image2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sldIdLst>
    <p:sldId id="277" r:id="rId3"/>
    <p:sldId id="261" r:id="rId5"/>
    <p:sldId id="258" r:id="rId6"/>
    <p:sldId id="262" r:id="rId7"/>
    <p:sldId id="263" r:id="rId8"/>
    <p:sldId id="259" r:id="rId9"/>
    <p:sldId id="264" r:id="rId10"/>
    <p:sldId id="265" r:id="rId11"/>
    <p:sldId id="266" r:id="rId12"/>
    <p:sldId id="267" r:id="rId13"/>
    <p:sldId id="268" r:id="rId14"/>
    <p:sldId id="269" r:id="rId15"/>
    <p:sldId id="270" r:id="rId16"/>
    <p:sldId id="271" r:id="rId17"/>
    <p:sldId id="274" r:id="rId18"/>
  </p:sldIdLst>
  <p:sldSz cx="12192000" cy="6858000"/>
  <p:notesSz cx="6858000" cy="9144000"/>
  <p:embeddedFontLst>
    <p:embeddedFont>
      <p:font typeface="#9Slide07 HoneyCream" pitchFamily="2" charset="0"/>
      <p:regular r:id="rId22"/>
    </p:embeddedFont>
    <p:embeddedFont>
      <p:font typeface="#9Slide05 Bodega Script" pitchFamily="2" charset="0"/>
      <p:regular r:id="rId23"/>
    </p:embeddedFont>
    <p:embeddedFont>
      <p:font typeface="#9Slide05 SVNAngellife" panose="02000500000000020003" pitchFamily="2" charset="0"/>
      <p:regular r:id="rId24"/>
    </p:embeddedFont>
    <p:embeddedFont>
      <p:font typeface="Cambria" panose="02040503050406030204" pitchFamily="18" charset="0"/>
      <p:regular r:id="rId25"/>
      <p:bold r:id="rId26"/>
      <p:italic r:id="rId27"/>
      <p:boldItalic r:id="rId28"/>
    </p:embeddedFont>
    <p:embeddedFont>
      <p:font typeface="Calibri" panose="020F050202020403020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FF339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39" d="100"/>
          <a:sy n="39" d="100"/>
        </p:scale>
        <p:origin x="1938" y="6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font" Target="fonts/font11.fntdata"/><Relationship Id="rId31" Type="http://schemas.openxmlformats.org/officeDocument/2006/relationships/font" Target="fonts/font10.fntdata"/><Relationship Id="rId30" Type="http://schemas.openxmlformats.org/officeDocument/2006/relationships/font" Target="fonts/font9.fntdata"/><Relationship Id="rId3" Type="http://schemas.openxmlformats.org/officeDocument/2006/relationships/slide" Target="slides/slide1.xml"/><Relationship Id="rId29" Type="http://schemas.openxmlformats.org/officeDocument/2006/relationships/font" Target="fonts/font8.fntdata"/><Relationship Id="rId28" Type="http://schemas.openxmlformats.org/officeDocument/2006/relationships/font" Target="fonts/font7.fntdata"/><Relationship Id="rId27" Type="http://schemas.openxmlformats.org/officeDocument/2006/relationships/font" Target="fonts/font6.fntdata"/><Relationship Id="rId26" Type="http://schemas.openxmlformats.org/officeDocument/2006/relationships/font" Target="fonts/font5.fntdata"/><Relationship Id="rId25" Type="http://schemas.openxmlformats.org/officeDocument/2006/relationships/font" Target="fonts/font4.fntdata"/><Relationship Id="rId24" Type="http://schemas.openxmlformats.org/officeDocument/2006/relationships/font" Target="fonts/font3.fntdata"/><Relationship Id="rId23" Type="http://schemas.openxmlformats.org/officeDocument/2006/relationships/font" Target="fonts/font2.fntdata"/><Relationship Id="rId22" Type="http://schemas.openxmlformats.org/officeDocument/2006/relationships/font" Target="fonts/font1.fntdata"/><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Đây</a:t>
            </a:r>
            <a:r>
              <a:rPr lang="en-US" dirty="0"/>
              <a:t> </a:t>
            </a:r>
            <a:r>
              <a:rPr lang="en-US" dirty="0" err="1"/>
              <a:t>là</a:t>
            </a:r>
            <a:r>
              <a:rPr lang="en-US" dirty="0"/>
              <a:t> </a:t>
            </a:r>
            <a:r>
              <a:rPr lang="en-US" dirty="0" err="1"/>
              <a:t>bìa</a:t>
            </a:r>
            <a:r>
              <a:rPr lang="en-US" dirty="0"/>
              <a:t> </a:t>
            </a:r>
            <a:r>
              <a:rPr lang="en-US" dirty="0" err="1"/>
              <a:t>theo</a:t>
            </a:r>
            <a:r>
              <a:rPr lang="en-US" dirty="0"/>
              <a:t> </a:t>
            </a:r>
            <a:r>
              <a:rPr lang="en-US" dirty="0" err="1"/>
              <a:t>tháng</a:t>
            </a:r>
            <a:r>
              <a:rPr lang="en-US" dirty="0"/>
              <a:t> </a:t>
            </a:r>
            <a:r>
              <a:rPr lang="en-US" dirty="0" err="1"/>
              <a:t>khi</a:t>
            </a:r>
            <a:r>
              <a:rPr lang="en-US" dirty="0"/>
              <a:t> </a:t>
            </a:r>
            <a:r>
              <a:rPr lang="en-US" dirty="0" err="1"/>
              <a:t>đăng</a:t>
            </a:r>
            <a:r>
              <a:rPr lang="en-US" dirty="0"/>
              <a:t> </a:t>
            </a:r>
            <a:r>
              <a:rPr lang="en-US" dirty="0" err="1"/>
              <a:t>lên</a:t>
            </a:r>
            <a:r>
              <a:rPr lang="en-US" dirty="0"/>
              <a:t> </a:t>
            </a:r>
            <a:r>
              <a:rPr lang="en-US" dirty="0" err="1"/>
              <a:t>cổng</a:t>
            </a:r>
            <a:r>
              <a:rPr lang="en-US" dirty="0"/>
              <a:t> TTĐT</a:t>
            </a:r>
            <a:endParaRPr lang="vi-VN" dirty="0"/>
          </a:p>
        </p:txBody>
      </p:sp>
      <p:sp>
        <p:nvSpPr>
          <p:cNvPr id="4" name="Slide Number Placeholder 3"/>
          <p:cNvSpPr>
            <a:spLocks noGrp="1"/>
          </p:cNvSpPr>
          <p:nvPr>
            <p:ph type="sldNum" sz="quarter" idx="5"/>
          </p:nvPr>
        </p:nvSpPr>
        <p:spPr/>
        <p:txBody>
          <a:bodyPr/>
          <a:lstStyle/>
          <a:p>
            <a:fld id="{7ED39A17-5EC3-4DF0-83FA-5F85696A5D6C}" type="slidenum">
              <a:rPr lang="vi-VN" smtClean="0"/>
            </a:fld>
            <a:endParaRPr lang="vi-VN"/>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8.png"/><Relationship Id="rId8" Type="http://schemas.microsoft.com/office/2007/relationships/hdphoto" Target="../media/image7.wdp"/><Relationship Id="rId7" Type="http://schemas.openxmlformats.org/officeDocument/2006/relationships/image" Target="../media/image6.png"/><Relationship Id="rId6" Type="http://schemas.microsoft.com/office/2007/relationships/hdphoto" Target="../media/image5.wdp"/><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3" Type="http://schemas.openxmlformats.org/officeDocument/2006/relationships/hyperlink" Target="https://www.facebook.com/groups/629898828017053" TargetMode="External"/><Relationship Id="rId12" Type="http://schemas.openxmlformats.org/officeDocument/2006/relationships/image" Target="../media/image11.png"/><Relationship Id="rId11" Type="http://schemas.openxmlformats.org/officeDocument/2006/relationships/image" Target="../media/image10.png"/><Relationship Id="rId10" Type="http://schemas.microsoft.com/office/2007/relationships/hdphoto" Target="../media/image9.wdp"/><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hyperlink" Target="https://www.facebook.com/groups/629898828017053" TargetMode="Externa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hdphoto" Target="../media/image7.wdp"/><Relationship Id="rId7" Type="http://schemas.openxmlformats.org/officeDocument/2006/relationships/image" Target="../media/image6.png"/><Relationship Id="rId6" Type="http://schemas.microsoft.com/office/2007/relationships/hdphoto" Target="../media/image5.wdp"/><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1" Type="http://schemas.openxmlformats.org/officeDocument/2006/relationships/hyperlink" Target="https://www.facebook.com/groups/629898828017053" TargetMode="External"/><Relationship Id="rId10"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hyperlink" Target="https://www.facebook.com/groups/629898828017053" TargetMode="Externa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70571" y="4281105"/>
            <a:ext cx="2721429" cy="1323091"/>
          </a:xfrm>
          <a:prstGeom prst="rect">
            <a:avLst/>
          </a:prstGeom>
        </p:spPr>
      </p:pic>
      <p:pic>
        <p:nvPicPr>
          <p:cNvPr id="13" name="图片 12"/>
          <p:cNvPicPr>
            <a:picLocks noChangeAspect="1"/>
          </p:cNvPicPr>
          <p:nvPr userDrawn="1"/>
        </p:nvPicPr>
        <p:blipFill rotWithShape="1">
          <a:blip r:embed="rId4">
            <a:extLst>
              <a:ext uri="{28A0092B-C50C-407E-A947-70E740481C1C}">
                <a14:useLocalDpi xmlns:a14="http://schemas.microsoft.com/office/drawing/2010/main" val="0"/>
              </a:ext>
            </a:extLst>
          </a:blip>
          <a:srcRect l="22095"/>
          <a:stretch>
            <a:fillRect/>
          </a:stretch>
        </p:blipFill>
        <p:spPr>
          <a:xfrm>
            <a:off x="0" y="4312798"/>
            <a:ext cx="1612056" cy="1725145"/>
          </a:xfrm>
          <a:prstGeom prst="rect">
            <a:avLst/>
          </a:prstGeom>
        </p:spPr>
      </p:pic>
      <p:pic>
        <p:nvPicPr>
          <p:cNvPr id="15" name="图片 14"/>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r="6944"/>
          <a:stretch>
            <a:fillRect/>
          </a:stretch>
        </p:blipFill>
        <p:spPr>
          <a:xfrm>
            <a:off x="5384800" y="4713396"/>
            <a:ext cx="6807200" cy="1725144"/>
          </a:xfrm>
          <a:prstGeom prst="rect">
            <a:avLst/>
          </a:prstGeom>
        </p:spPr>
      </p:pic>
      <p:pic>
        <p:nvPicPr>
          <p:cNvPr id="16" name="图片 15"/>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3194"/>
          <a:stretch>
            <a:fillRect/>
          </a:stretch>
        </p:blipFill>
        <p:spPr>
          <a:xfrm>
            <a:off x="0" y="4813110"/>
            <a:ext cx="6350000" cy="1725144"/>
          </a:xfrm>
          <a:prstGeom prst="rect">
            <a:avLst/>
          </a:prstGeom>
        </p:spPr>
      </p:pic>
      <p:pic>
        <p:nvPicPr>
          <p:cNvPr id="9" name="图片 8"/>
          <p:cNvPicPr>
            <a:picLocks noChangeAspect="1"/>
          </p:cNvPicPr>
          <p:nvPr userDrawn="1"/>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0" y="6037943"/>
            <a:ext cx="12192000" cy="820057"/>
          </a:xfrm>
          <a:prstGeom prst="rect">
            <a:avLst/>
          </a:prstGeom>
        </p:spPr>
      </p:pic>
      <p:pic>
        <p:nvPicPr>
          <p:cNvPr id="31" name="图片 30"/>
          <p:cNvPicPr>
            <a:picLocks noChangeAspect="1"/>
          </p:cNvPicPr>
          <p:nvPr userDrawn="1"/>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586238" y="1772413"/>
            <a:ext cx="1549907" cy="1549907"/>
          </a:xfrm>
          <a:prstGeom prst="rect">
            <a:avLst/>
          </a:prstGeom>
        </p:spPr>
      </p:pic>
      <p:pic>
        <p:nvPicPr>
          <p:cNvPr id="10" name="Picture 9"/>
          <p:cNvPicPr>
            <a:picLocks noChangeAspect="1"/>
          </p:cNvPicPr>
          <p:nvPr userDrawn="1"/>
        </p:nvPicPr>
        <p:blipFill rotWithShape="1">
          <a:blip r:embed="rId11" cstate="hqprint">
            <a:extLst>
              <a:ext uri="{28A0092B-C50C-407E-A947-70E740481C1C}">
                <a14:useLocalDpi xmlns:a14="http://schemas.microsoft.com/office/drawing/2010/main" val="0"/>
              </a:ext>
            </a:extLst>
          </a:blip>
          <a:srcRect t="37667"/>
          <a:stretch>
            <a:fillRect/>
          </a:stretch>
        </p:blipFill>
        <p:spPr>
          <a:xfrm>
            <a:off x="-2736274" y="-294765"/>
            <a:ext cx="2914996" cy="3089873"/>
          </a:xfrm>
          <a:prstGeom prst="rect">
            <a:avLst/>
          </a:prstGeom>
        </p:spPr>
      </p:pic>
      <p:pic>
        <p:nvPicPr>
          <p:cNvPr id="12" name="Picture 11"/>
          <p:cNvPicPr>
            <a:picLocks noChangeAspect="1"/>
          </p:cNvPicPr>
          <p:nvPr userDrawn="1"/>
        </p:nvPicPr>
        <p:blipFill rotWithShape="1">
          <a:blip r:embed="rId12" cstate="print">
            <a:extLst>
              <a:ext uri="{28A0092B-C50C-407E-A947-70E740481C1C}">
                <a14:useLocalDpi xmlns:a14="http://schemas.microsoft.com/office/drawing/2010/main" val="0"/>
              </a:ext>
            </a:extLst>
          </a:blip>
          <a:srcRect t="38142"/>
          <a:stretch>
            <a:fillRect/>
          </a:stretch>
        </p:blipFill>
        <p:spPr>
          <a:xfrm>
            <a:off x="415602" y="6858002"/>
            <a:ext cx="2432012" cy="2669980"/>
          </a:xfrm>
          <a:prstGeom prst="rect">
            <a:avLst/>
          </a:prstGeom>
        </p:spPr>
      </p:pic>
      <p:sp>
        <p:nvSpPr>
          <p:cNvPr id="14" name="TextBox 3"/>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6096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p:cNvSpPr txBox="1"/>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18" name="Title 1"/>
          <p:cNvSpPr txBox="1"/>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4265"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5"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p:cNvSpPr txBox="1"/>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endPar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endPar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userDrawn="1"/>
        </p:nvSpPr>
        <p:spPr>
          <a:xfrm>
            <a:off x="553792" y="425003"/>
            <a:ext cx="11127346" cy="6040191"/>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a:fillRect/>
          </a:stretch>
        </p:blipFill>
        <p:spPr>
          <a:xfrm>
            <a:off x="-2736274" y="-294765"/>
            <a:ext cx="2914996" cy="3089873"/>
          </a:xfrm>
          <a:prstGeom prst="rect">
            <a:avLst/>
          </a:prstGeom>
        </p:spPr>
      </p:pic>
      <p:pic>
        <p:nvPicPr>
          <p:cNvPr id="5" name="Picture 4"/>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a:fillRect/>
          </a:stretch>
        </p:blipFill>
        <p:spPr>
          <a:xfrm>
            <a:off x="415602" y="6858002"/>
            <a:ext cx="2432012" cy="2669980"/>
          </a:xfrm>
          <a:prstGeom prst="rect">
            <a:avLst/>
          </a:prstGeom>
        </p:spPr>
      </p:pic>
      <p:sp>
        <p:nvSpPr>
          <p:cNvPr id="6" name="TextBox 3"/>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6096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p:cNvSpPr txBox="1"/>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9" name="Title 1"/>
          <p:cNvSpPr txBox="1"/>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4265"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5"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p:cNvSpPr txBox="1"/>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1" name="TextBox 10"/>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2" name="TextBox 11"/>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endPar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endPar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70571" y="4281105"/>
            <a:ext cx="2721429" cy="132309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22095"/>
          <a:stretch>
            <a:fillRect/>
          </a:stretch>
        </p:blipFill>
        <p:spPr>
          <a:xfrm>
            <a:off x="0" y="4312798"/>
            <a:ext cx="1612056" cy="1725145"/>
          </a:xfrm>
          <a:prstGeom prst="rect">
            <a:avLst/>
          </a:prstGeom>
        </p:spPr>
      </p:pic>
      <p:pic>
        <p:nvPicPr>
          <p:cNvPr id="9" name="图片 8"/>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r="6944"/>
          <a:stretch>
            <a:fillRect/>
          </a:stretch>
        </p:blipFill>
        <p:spPr>
          <a:xfrm>
            <a:off x="5384800" y="4722827"/>
            <a:ext cx="6807200" cy="1725144"/>
          </a:xfrm>
          <a:prstGeom prst="rect">
            <a:avLst/>
          </a:prstGeom>
        </p:spPr>
      </p:pic>
      <p:pic>
        <p:nvPicPr>
          <p:cNvPr id="10" name="图片 9"/>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3194"/>
          <a:stretch>
            <a:fillRect/>
          </a:stretch>
        </p:blipFill>
        <p:spPr>
          <a:xfrm>
            <a:off x="0" y="4813110"/>
            <a:ext cx="6350000" cy="1725144"/>
          </a:xfrm>
          <a:prstGeom prst="rect">
            <a:avLst/>
          </a:prstGeom>
        </p:spPr>
      </p:pic>
      <p:pic>
        <p:nvPicPr>
          <p:cNvPr id="11" name="图片 10"/>
          <p:cNvPicPr>
            <a:picLocks noChangeAspect="1"/>
          </p:cNvPicPr>
          <p:nvPr userDrawn="1"/>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0" y="6037943"/>
            <a:ext cx="12192000" cy="820057"/>
          </a:xfrm>
          <a:prstGeom prst="rect">
            <a:avLst/>
          </a:prstGeom>
        </p:spPr>
      </p:pic>
      <p:sp>
        <p:nvSpPr>
          <p:cNvPr id="12" name="Rectangle 11"/>
          <p:cNvSpPr/>
          <p:nvPr userDrawn="1"/>
        </p:nvSpPr>
        <p:spPr>
          <a:xfrm>
            <a:off x="553792" y="425003"/>
            <a:ext cx="11127346" cy="6040191"/>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a:fillRect/>
          </a:stretch>
        </p:blipFill>
        <p:spPr>
          <a:xfrm>
            <a:off x="-2736274" y="-294765"/>
            <a:ext cx="2914996" cy="3089873"/>
          </a:xfrm>
          <a:prstGeom prst="rect">
            <a:avLst/>
          </a:prstGeom>
        </p:spPr>
      </p:pic>
      <p:pic>
        <p:nvPicPr>
          <p:cNvPr id="15" name="Picture 14"/>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a:fillRect/>
          </a:stretch>
        </p:blipFill>
        <p:spPr>
          <a:xfrm>
            <a:off x="415602" y="6858002"/>
            <a:ext cx="2432012" cy="2669980"/>
          </a:xfrm>
          <a:prstGeom prst="rect">
            <a:avLst/>
          </a:prstGeom>
        </p:spPr>
      </p:pic>
      <p:sp>
        <p:nvSpPr>
          <p:cNvPr id="16" name="TextBox 3"/>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6096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p:cNvSpPr txBox="1"/>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18" name="Title 1"/>
          <p:cNvSpPr txBox="1"/>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4265"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5"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p:cNvSpPr txBox="1"/>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endPar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endPar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Rectangle 7"/>
          <p:cNvSpPr/>
          <p:nvPr userDrawn="1"/>
        </p:nvSpPr>
        <p:spPr>
          <a:xfrm>
            <a:off x="218941" y="154547"/>
            <a:ext cx="11797048" cy="6529588"/>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a:fillRect/>
          </a:stretch>
        </p:blipFill>
        <p:spPr>
          <a:xfrm>
            <a:off x="-2736274" y="-294765"/>
            <a:ext cx="2914996" cy="3089873"/>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a:fillRect/>
          </a:stretch>
        </p:blipFill>
        <p:spPr>
          <a:xfrm>
            <a:off x="415602" y="6858002"/>
            <a:ext cx="2432012" cy="2669980"/>
          </a:xfrm>
          <a:prstGeom prst="rect">
            <a:avLst/>
          </a:prstGeom>
        </p:spPr>
      </p:pic>
      <p:sp>
        <p:nvSpPr>
          <p:cNvPr id="11" name="TextBox 3"/>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6096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p:cNvSpPr txBox="1"/>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13" name="Title 1"/>
          <p:cNvSpPr txBox="1"/>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4265"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5"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p:cNvSpPr txBox="1"/>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5" name="TextBox 14"/>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6" name="TextBox 15"/>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endPar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endPar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907A961-2505-41CA-AF67-8CDAC30E89F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C35A3C-D78B-4D15-AA26-DE85C239AB56}"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过渡页">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image" Target="../media/image1.jpe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hyperlink" Target="https://www.facebook.com/groups/629898828017053" TargetMode="External"/><Relationship Id="rId16" Type="http://schemas.openxmlformats.org/officeDocument/2006/relationships/image" Target="../media/image11.png"/><Relationship Id="rId15" Type="http://schemas.openxmlformats.org/officeDocument/2006/relationships/image" Target="../media/image10.png"/><Relationship Id="rId14" Type="http://schemas.microsoft.com/office/2007/relationships/hdphoto" Target="../media/image7.wdp"/><Relationship Id="rId13" Type="http://schemas.openxmlformats.org/officeDocument/2006/relationships/image" Target="../media/image6.png"/><Relationship Id="rId12" Type="http://schemas.openxmlformats.org/officeDocument/2006/relationships/image" Target="../media/image13.png"/><Relationship Id="rId11" Type="http://schemas.openxmlformats.org/officeDocument/2006/relationships/image" Target="../media/image12.png"/><Relationship Id="rId10" Type="http://schemas.microsoft.com/office/2007/relationships/hdphoto" Target="../media/image5.wdp"/><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rotWithShape="1">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r="6944"/>
          <a:stretch>
            <a:fillRect/>
          </a:stretch>
        </p:blipFill>
        <p:spPr>
          <a:xfrm>
            <a:off x="8377706" y="5471886"/>
            <a:ext cx="3814294" cy="966654"/>
          </a:xfrm>
          <a:prstGeom prst="rect">
            <a:avLst/>
          </a:prstGeom>
        </p:spPr>
      </p:pic>
      <p:pic>
        <p:nvPicPr>
          <p:cNvPr id="16" name="图片 15"/>
          <p:cNvPicPr>
            <a:picLocks noChangeAspect="1"/>
          </p:cNvPicPr>
          <p:nvPr userDrawn="1"/>
        </p:nvPicPr>
        <p:blipFill rotWithShape="1">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l="13194"/>
          <a:stretch>
            <a:fillRect/>
          </a:stretch>
        </p:blipFill>
        <p:spPr>
          <a:xfrm>
            <a:off x="0" y="5471886"/>
            <a:ext cx="3925143" cy="1066368"/>
          </a:xfrm>
          <a:prstGeom prst="rect">
            <a:avLst/>
          </a:prstGeom>
        </p:spPr>
      </p:pic>
      <p:pic>
        <p:nvPicPr>
          <p:cNvPr id="10" name="图片 9"/>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108776" y="458745"/>
            <a:ext cx="4894383" cy="1386296"/>
          </a:xfrm>
          <a:prstGeom prst="rect">
            <a:avLst/>
          </a:prstGeom>
        </p:spPr>
      </p:pic>
      <p:pic>
        <p:nvPicPr>
          <p:cNvPr id="11" name="图片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59248" y="753473"/>
            <a:ext cx="1033126" cy="693420"/>
          </a:xfrm>
          <a:prstGeom prst="rect">
            <a:avLst/>
          </a:prstGeom>
        </p:spPr>
      </p:pic>
      <p:pic>
        <p:nvPicPr>
          <p:cNvPr id="14" name="图片 13"/>
          <p:cNvPicPr>
            <a:picLocks noChangeAspect="1"/>
          </p:cNvPicPr>
          <p:nvPr userDrawn="1"/>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6037943"/>
            <a:ext cx="12192000" cy="820057"/>
          </a:xfrm>
          <a:prstGeom prst="rect">
            <a:avLst/>
          </a:prstGeom>
        </p:spPr>
      </p:pic>
      <p:pic>
        <p:nvPicPr>
          <p:cNvPr id="8" name="Picture 7"/>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a:fillRect/>
          </a:stretch>
        </p:blipFill>
        <p:spPr>
          <a:xfrm>
            <a:off x="-2736274" y="-294765"/>
            <a:ext cx="2914996" cy="3089873"/>
          </a:xfrm>
          <a:prstGeom prst="rect">
            <a:avLst/>
          </a:prstGeom>
        </p:spPr>
      </p:pic>
      <p:pic>
        <p:nvPicPr>
          <p:cNvPr id="12" name="Picture 11"/>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415602" y="6858002"/>
            <a:ext cx="2432012" cy="2669980"/>
          </a:xfrm>
          <a:prstGeom prst="rect">
            <a:avLst/>
          </a:prstGeom>
        </p:spPr>
      </p:pic>
      <p:sp>
        <p:nvSpPr>
          <p:cNvPr id="13" name="TextBox 3"/>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6096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p:cNvSpPr txBox="1"/>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18" name="Title 1"/>
          <p:cNvSpPr txBox="1"/>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4265"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5"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p:cNvSpPr txBox="1"/>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endPar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endPar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1750" fill="hold"/>
                                        <p:tgtEl>
                                          <p:spTgt spid="20"/>
                                        </p:tgtEl>
                                        <p:attrNameLst>
                                          <p:attrName>ppt_w</p:attrName>
                                        </p:attrNameLst>
                                      </p:cBhvr>
                                      <p:tavLst>
                                        <p:tav tm="0">
                                          <p:val>
                                            <p:fltVal val="0"/>
                                          </p:val>
                                        </p:tav>
                                        <p:tav tm="100000">
                                          <p:val>
                                            <p:strVal val="#ppt_w"/>
                                          </p:val>
                                        </p:tav>
                                      </p:tavLst>
                                    </p:anim>
                                    <p:anim calcmode="lin" valueType="num">
                                      <p:cBhvr>
                                        <p:cTn id="12" dur="1750" fill="hold"/>
                                        <p:tgtEl>
                                          <p:spTgt spid="20"/>
                                        </p:tgtEl>
                                        <p:attrNameLst>
                                          <p:attrName>ppt_h</p:attrName>
                                        </p:attrNameLst>
                                      </p:cBhvr>
                                      <p:tavLst>
                                        <p:tav tm="0">
                                          <p:val>
                                            <p:fltVal val="0"/>
                                          </p:val>
                                        </p:tav>
                                        <p:tav tm="100000">
                                          <p:val>
                                            <p:strVal val="#ppt_h"/>
                                          </p:val>
                                        </p:tav>
                                      </p:tavLst>
                                    </p:anim>
                                    <p:animEffect transition="in" filter="fade">
                                      <p:cBhvr>
                                        <p:cTn id="13" dur="1750"/>
                                        <p:tgtEl>
                                          <p:spTgt spid="20"/>
                                        </p:tgtEl>
                                      </p:cBhvr>
                                    </p:animEffect>
                                  </p:childTnLst>
                                </p:cTn>
                              </p:par>
                              <p:par>
                                <p:cTn id="14" presetID="6" presetClass="emph" presetSubtype="0" repeatCount="indefinite" accel="7000" decel="14000" autoRev="1" fill="hold" grpId="0" nodeType="withEffect">
                                  <p:stCondLst>
                                    <p:cond delay="0"/>
                                  </p:stCondLst>
                                  <p:childTnLst>
                                    <p:animScale>
                                      <p:cBhvr>
                                        <p:cTn id="15"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22.GIF"/><Relationship Id="rId8" Type="http://schemas.openxmlformats.org/officeDocument/2006/relationships/image" Target="../media/image21.svg"/><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3" Type="http://schemas.openxmlformats.org/officeDocument/2006/relationships/image" Target="../media/image16.svg"/><Relationship Id="rId2" Type="http://schemas.openxmlformats.org/officeDocument/2006/relationships/image" Target="../media/image15.png"/><Relationship Id="rId15" Type="http://schemas.openxmlformats.org/officeDocument/2006/relationships/notesSlide" Target="../notesSlides/notesSlide1.xml"/><Relationship Id="rId14" Type="http://schemas.openxmlformats.org/officeDocument/2006/relationships/slideLayout" Target="../slideLayouts/slideLayout5.xml"/><Relationship Id="rId13" Type="http://schemas.openxmlformats.org/officeDocument/2006/relationships/image" Target="../media/image26.png"/><Relationship Id="rId12" Type="http://schemas.openxmlformats.org/officeDocument/2006/relationships/image" Target="../media/image25.png"/><Relationship Id="rId11" Type="http://schemas.openxmlformats.org/officeDocument/2006/relationships/image" Target="../media/image24.svg"/><Relationship Id="rId10" Type="http://schemas.openxmlformats.org/officeDocument/2006/relationships/image" Target="../media/image23.png"/><Relationship Id="rId1" Type="http://schemas.openxmlformats.org/officeDocument/2006/relationships/image" Target="../media/image14.GIF"/></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0.png"/><Relationship Id="rId2" Type="http://schemas.microsoft.com/office/2007/relationships/hdphoto" Target="../media/image33.wdp"/><Relationship Id="rId1" Type="http://schemas.openxmlformats.org/officeDocument/2006/relationships/image" Target="../media/image32.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6.png"/><Relationship Id="rId2" Type="http://schemas.microsoft.com/office/2007/relationships/hdphoto" Target="../media/image33.wdp"/><Relationship Id="rId1"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1.png"/><Relationship Id="rId1"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hdphoto" Target="../media/image43.wdp"/><Relationship Id="rId1"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1.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3.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1.png"/><Relationship Id="rId1" Type="http://schemas.openxmlformats.org/officeDocument/2006/relationships/image" Target="../media/image30.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audio" Target="../media/audio1.wav"/><Relationship Id="rId4" Type="http://schemas.openxmlformats.org/officeDocument/2006/relationships/image" Target="../media/image35.png"/><Relationship Id="rId3" Type="http://schemas.openxmlformats.org/officeDocument/2006/relationships/image" Target="../media/image34.jpeg"/><Relationship Id="rId2" Type="http://schemas.microsoft.com/office/2007/relationships/hdphoto" Target="../media/image33.wdp"/><Relationship Id="rId1"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1.png"/><Relationship Id="rId1"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40.png"/><Relationship Id="rId6" Type="http://schemas.openxmlformats.org/officeDocument/2006/relationships/image" Target="../media/image39.png"/><Relationship Id="rId5" Type="http://schemas.microsoft.com/office/2007/relationships/hdphoto" Target="../media/image38.wdp"/><Relationship Id="rId4" Type="http://schemas.openxmlformats.org/officeDocument/2006/relationships/image" Target="../media/image37.png"/><Relationship Id="rId3" Type="http://schemas.microsoft.com/office/2007/relationships/hdphoto" Target="../media/image33.wdp"/><Relationship Id="rId2" Type="http://schemas.openxmlformats.org/officeDocument/2006/relationships/image" Target="../media/image32.png"/><Relationship Id="rId1"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40.png"/><Relationship Id="rId6" Type="http://schemas.openxmlformats.org/officeDocument/2006/relationships/image" Target="../media/image39.png"/><Relationship Id="rId5" Type="http://schemas.microsoft.com/office/2007/relationships/hdphoto" Target="../media/image38.wdp"/><Relationship Id="rId4" Type="http://schemas.openxmlformats.org/officeDocument/2006/relationships/image" Target="../media/image37.png"/><Relationship Id="rId3" Type="http://schemas.microsoft.com/office/2007/relationships/hdphoto" Target="../media/image33.wdp"/><Relationship Id="rId2" Type="http://schemas.openxmlformats.org/officeDocument/2006/relationships/image" Target="../media/image32.png"/><Relationship Id="rId1" Type="http://schemas.openxmlformats.org/officeDocument/2006/relationships/image" Target="../media/image36.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microsoft.com/office/2007/relationships/hdphoto" Target="../media/image38.wdp"/><Relationship Id="rId3" Type="http://schemas.openxmlformats.org/officeDocument/2006/relationships/image" Target="../media/image37.png"/><Relationship Id="rId2" Type="http://schemas.microsoft.com/office/2007/relationships/hdphoto" Target="../media/image33.wdp"/><Relationship Id="rId1" Type="http://schemas.openxmlformats.org/officeDocument/2006/relationships/image" Target="../media/image32.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9.png"/><Relationship Id="rId2" Type="http://schemas.microsoft.com/office/2007/relationships/hdphoto" Target="../media/image33.wdp"/><Relationship Id="rId1"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715893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
          <p:cNvGrpSpPr/>
          <p:nvPr/>
        </p:nvGrpSpPr>
        <p:grpSpPr>
          <a:xfrm>
            <a:off x="249905" y="7363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ct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5"/>
          <p:cNvPicPr>
            <a:picLocks noChangeAspect="1"/>
          </p:cNvPicPr>
          <p:nvPr/>
        </p:nvPicPr>
        <p:blipFill>
          <a:blip r:embed="rId1"/>
          <a:srcRect/>
          <a:stretch>
            <a:fillRect/>
          </a:stretch>
        </p:blipFill>
        <p:spPr>
          <a:xfrm>
            <a:off x="3817476" y="5907557"/>
            <a:ext cx="342944" cy="497021"/>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58209" y="5758041"/>
            <a:ext cx="6211530" cy="1400892"/>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009" y="5911558"/>
            <a:ext cx="5319708" cy="1262102"/>
          </a:xfrm>
          <a:prstGeom prst="rect">
            <a:avLst/>
          </a:prstGeom>
        </p:spPr>
      </p:pic>
      <p:pic>
        <p:nvPicPr>
          <p:cNvPr id="10" name="Picture 10"/>
          <p:cNvPicPr>
            <a:picLocks noChangeAspect="1"/>
          </p:cNvPicPr>
          <p:nvPr/>
        </p:nvPicPr>
        <p:blipFill>
          <a:blip r:embed="rId6"/>
          <a:srcRect/>
          <a:stretch>
            <a:fillRect/>
          </a:stretch>
        </p:blipFill>
        <p:spPr>
          <a:xfrm>
            <a:off x="1996529" y="4443785"/>
            <a:ext cx="2328336" cy="2115876"/>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02857" y="4276739"/>
            <a:ext cx="2594231" cy="2282922"/>
          </a:xfrm>
          <a:prstGeom prst="rect">
            <a:avLst/>
          </a:prstGeom>
        </p:spPr>
      </p:pic>
      <p:pic>
        <p:nvPicPr>
          <p:cNvPr id="14" name="Picture 14"/>
          <p:cNvPicPr>
            <a:picLocks noChangeAspect="1"/>
          </p:cNvPicPr>
          <p:nvPr/>
        </p:nvPicPr>
        <p:blipFill>
          <a:blip r:embed="rId9"/>
          <a:srcRect/>
          <a:stretch>
            <a:fillRect/>
          </a:stretch>
        </p:blipFill>
        <p:spPr>
          <a:xfrm>
            <a:off x="9653224" y="403913"/>
            <a:ext cx="1852976" cy="1157675"/>
          </a:xfrm>
          <a:prstGeom prst="rect">
            <a:avLst/>
          </a:prstGeom>
        </p:spPr>
      </p:pic>
      <p:sp>
        <p:nvSpPr>
          <p:cNvPr id="15" name="TextBox 15"/>
          <p:cNvSpPr txBox="1"/>
          <p:nvPr/>
        </p:nvSpPr>
        <p:spPr>
          <a:xfrm>
            <a:off x="1126203" y="1929167"/>
            <a:ext cx="10312107" cy="4085268"/>
          </a:xfrm>
          <a:prstGeom prst="rect">
            <a:avLst/>
          </a:prstGeom>
        </p:spPr>
        <p:txBody>
          <a:bodyPr spcFirstLastPara="1" lIns="0" tIns="0" rIns="0" bIns="0" numCol="1" rtlCol="0" anchor="t">
            <a:prstTxWarp prst="textArchUp">
              <a:avLst>
                <a:gd name="adj" fmla="val 10137940"/>
              </a:avLst>
            </a:prstTxWarp>
            <a:spAutoFit/>
          </a:bodyPr>
          <a:lstStyle/>
          <a:p>
            <a:pPr marL="0" marR="0" lvl="0" indent="0" algn="ctr" defTabSz="609600" rtl="0" eaLnBrk="1" fontAlgn="auto" latinLnBrk="0" hangingPunct="1">
              <a:lnSpc>
                <a:spcPts val="6425"/>
              </a:lnSpc>
              <a:spcBef>
                <a:spcPct val="0"/>
              </a:spcBef>
              <a:spcAft>
                <a:spcPts val="0"/>
              </a:spcAft>
              <a:buClrTx/>
              <a:buSzTx/>
              <a:buFontTx/>
              <a:buNone/>
              <a:defRPr/>
            </a:pPr>
            <a:r>
              <a:rPr kumimoji="0" lang="en-US" sz="4590" b="0" i="0" u="none" strike="noStrike" kern="1200" cap="none" spc="0" normalizeH="0" baseline="0" noProof="0" dirty="0">
                <a:ln>
                  <a:noFill/>
                </a:ln>
                <a:solidFill>
                  <a:srgbClr val="FF0000"/>
                </a:solidFill>
                <a:effectLst>
                  <a:outerShdw dist="50800" dir="5400000" algn="ctr" rotWithShape="0">
                    <a:srgbClr val="F79646">
                      <a:lumMod val="40000"/>
                      <a:lumOff val="60000"/>
                    </a:srgbClr>
                  </a:outerShdw>
                </a:effectLst>
                <a:uLnTx/>
                <a:uFillTx/>
                <a:latin typeface="Open Sans Bold"/>
                <a:ea typeface="+mn-ea"/>
                <a:cs typeface="+mn-cs"/>
              </a:rPr>
              <a:t>BÀI GIẢNG </a:t>
            </a:r>
            <a:r>
              <a:rPr kumimoji="0" lang="en-US" sz="5000" b="0" i="0" u="none" strike="noStrike" kern="1200" cap="none" spc="0" normalizeH="0" baseline="0" noProof="0" dirty="0">
                <a:ln>
                  <a:noFill/>
                </a:ln>
                <a:solidFill>
                  <a:srgbClr val="FF0000"/>
                </a:solidFill>
                <a:effectLst>
                  <a:outerShdw dist="50800" dir="5400000" algn="ctr" rotWithShape="0">
                    <a:srgbClr val="F79646">
                      <a:lumMod val="40000"/>
                      <a:lumOff val="60000"/>
                    </a:srgbClr>
                  </a:outerShdw>
                </a:effectLst>
                <a:uLnTx/>
                <a:uFillTx/>
                <a:latin typeface="Open Sans Bold"/>
                <a:ea typeface="+mn-ea"/>
                <a:cs typeface="+mn-cs"/>
              </a:rPr>
              <a:t>ĐIỆN</a:t>
            </a:r>
            <a:r>
              <a:rPr kumimoji="0" lang="en-US" sz="4590" b="0" i="0" u="none" strike="noStrike" kern="1200" cap="none" spc="0" normalizeH="0" baseline="0" noProof="0" dirty="0">
                <a:ln>
                  <a:noFill/>
                </a:ln>
                <a:solidFill>
                  <a:srgbClr val="FF0000"/>
                </a:solidFill>
                <a:effectLst>
                  <a:outerShdw dist="50800" dir="5400000" algn="ctr" rotWithShape="0">
                    <a:srgbClr val="F79646">
                      <a:lumMod val="40000"/>
                      <a:lumOff val="60000"/>
                    </a:srgbClr>
                  </a:outerShdw>
                </a:effectLst>
                <a:uLnTx/>
                <a:uFillTx/>
                <a:latin typeface="Open Sans Bold"/>
                <a:ea typeface="+mn-ea"/>
                <a:cs typeface="+mn-cs"/>
              </a:rPr>
              <a:t> TỬ THÁNG </a:t>
            </a:r>
            <a:r>
              <a:rPr kumimoji="0" lang="vi-VN" altLang="en-US" sz="4590" b="0" i="0" u="none" strike="noStrike" kern="1200" cap="none" spc="0" normalizeH="0" baseline="0" noProof="0" dirty="0">
                <a:ln>
                  <a:noFill/>
                </a:ln>
                <a:solidFill>
                  <a:srgbClr val="FF0000"/>
                </a:solidFill>
                <a:effectLst>
                  <a:outerShdw dist="50800" dir="5400000" algn="ctr" rotWithShape="0">
                    <a:srgbClr val="F79646">
                      <a:lumMod val="40000"/>
                      <a:lumOff val="60000"/>
                    </a:srgbClr>
                  </a:outerShdw>
                </a:effectLst>
                <a:uLnTx/>
                <a:uFillTx/>
                <a:latin typeface="Open Sans Bold"/>
                <a:ea typeface="+mn-ea"/>
                <a:cs typeface="+mn-cs"/>
              </a:rPr>
              <a:t>3</a:t>
            </a:r>
            <a:endParaRPr kumimoji="0" lang="vi-VN" altLang="en-US" sz="4590" b="0" i="0" u="none" strike="noStrike" kern="1200" cap="none" spc="0" normalizeH="0" baseline="0" noProof="0" dirty="0">
              <a:ln>
                <a:noFill/>
              </a:ln>
              <a:solidFill>
                <a:srgbClr val="FF0000"/>
              </a:solidFill>
              <a:effectLst>
                <a:outerShdw dist="50800" dir="5400000" algn="ctr" rotWithShape="0">
                  <a:srgbClr val="F79646">
                    <a:lumMod val="40000"/>
                    <a:lumOff val="60000"/>
                  </a:srgbClr>
                </a:outerShdw>
              </a:effectLst>
              <a:uLnTx/>
              <a:uFillTx/>
              <a:latin typeface="Open Sans Bold"/>
              <a:ea typeface="+mn-ea"/>
              <a:cs typeface="+mn-cs"/>
            </a:endParaRPr>
          </a:p>
        </p:txBody>
      </p:sp>
      <p:sp>
        <p:nvSpPr>
          <p:cNvPr id="17" name="TextBox 17"/>
          <p:cNvSpPr txBox="1"/>
          <p:nvPr/>
        </p:nvSpPr>
        <p:spPr>
          <a:xfrm>
            <a:off x="3817620" y="4031615"/>
            <a:ext cx="5416550" cy="938530"/>
          </a:xfrm>
          <a:prstGeom prst="rect">
            <a:avLst/>
          </a:prstGeom>
        </p:spPr>
        <p:txBody>
          <a:bodyPr wrap="square" lIns="0" tIns="0" rIns="0" bIns="0" rtlCol="0" anchor="t">
            <a:spAutoFit/>
          </a:bodyPr>
          <a:lstStyle/>
          <a:p>
            <a:pPr marL="0" marR="0" lvl="0" indent="0" algn="ctr" defTabSz="609600" rtl="0" eaLnBrk="1" fontAlgn="auto" latinLnBrk="0" hangingPunct="1">
              <a:lnSpc>
                <a:spcPts val="3660"/>
              </a:lnSpc>
              <a:spcBef>
                <a:spcPts val="0"/>
              </a:spcBef>
              <a:spcAft>
                <a:spcPts val="0"/>
              </a:spcAft>
              <a:buClrTx/>
              <a:buSzTx/>
              <a:buFontTx/>
              <a:buNone/>
              <a:defRPr/>
            </a:pPr>
            <a:r>
              <a:rPr kumimoji="0" lang="vi-VN" altLang="en-US" sz="3200" b="0" i="0" u="none" strike="noStrike" kern="1200" cap="none" spc="0" normalizeH="0" baseline="0" noProof="0" dirty="0" err="1">
                <a:ln>
                  <a:noFill/>
                </a:ln>
                <a:solidFill>
                  <a:srgbClr val="000000"/>
                </a:solidFill>
                <a:effectLst/>
                <a:uLnTx/>
                <a:uFillTx/>
                <a:latin typeface="Lobster"/>
                <a:ea typeface="+mn-ea"/>
                <a:cs typeface="+mn-cs"/>
              </a:rPr>
              <a:t>Chăm sóc, bảo vệ </a:t>
            </a:r>
            <a:r>
              <a:rPr kumimoji="0" lang="vi-VN" altLang="en-US" sz="3200" b="0" i="0" u="none" strike="noStrike" kern="1200" cap="none" spc="0" normalizeH="0" baseline="0" noProof="0" dirty="0" err="1">
                <a:ln>
                  <a:noFill/>
                </a:ln>
                <a:solidFill>
                  <a:srgbClr val="000000"/>
                </a:solidFill>
                <a:effectLst/>
                <a:uLnTx/>
                <a:uFillTx/>
                <a:latin typeface="Lobster"/>
                <a:ea typeface="+mn-ea"/>
                <a:cs typeface="+mn-cs"/>
              </a:rPr>
              <a:t>cơ quan bài tiết nước </a:t>
            </a:r>
            <a:r>
              <a:rPr kumimoji="0" lang="vi-VN" altLang="en-US" sz="3200" b="0" i="0" u="none" strike="noStrike" kern="1200" cap="none" spc="0" normalizeH="0" baseline="0" noProof="0" dirty="0" err="1">
                <a:ln>
                  <a:noFill/>
                </a:ln>
                <a:solidFill>
                  <a:srgbClr val="000000"/>
                </a:solidFill>
                <a:effectLst/>
                <a:uLnTx/>
                <a:uFillTx/>
                <a:latin typeface="Lobster"/>
                <a:ea typeface="+mn-ea"/>
                <a:cs typeface="+mn-cs"/>
              </a:rPr>
              <a:t>tiểu </a:t>
            </a:r>
            <a:endParaRPr kumimoji="0" lang="vi-VN" altLang="en-US" sz="3200" b="0" i="0" u="none" strike="noStrike" kern="1200" cap="none" spc="0" normalizeH="0" baseline="0" noProof="0" dirty="0" err="1">
              <a:ln>
                <a:noFill/>
              </a:ln>
              <a:solidFill>
                <a:srgbClr val="000000"/>
              </a:solidFill>
              <a:effectLst/>
              <a:uLnTx/>
              <a:uFillTx/>
              <a:latin typeface="Lobster"/>
              <a:ea typeface="+mn-ea"/>
              <a:cs typeface="+mn-cs"/>
            </a:endParaRPr>
          </a:p>
        </p:txBody>
      </p:sp>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4218710" y="5007824"/>
            <a:ext cx="2465547" cy="1769030"/>
          </a:xfrm>
          <a:prstGeom prst="rect">
            <a:avLst/>
          </a:prstGeom>
        </p:spPr>
      </p:pic>
      <p:pic>
        <p:nvPicPr>
          <p:cNvPr id="20" name="Picture 19" descr="A logo with a person holding a book&#10;&#10;Description automatically generated"/>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2246" y="397373"/>
            <a:ext cx="1435706" cy="1435706"/>
          </a:xfrm>
          <a:prstGeom prst="rect">
            <a:avLst/>
          </a:prstGeom>
        </p:spPr>
      </p:pic>
      <p:sp>
        <p:nvSpPr>
          <p:cNvPr id="21" name="TextBox 16"/>
          <p:cNvSpPr txBox="1"/>
          <p:nvPr/>
        </p:nvSpPr>
        <p:spPr>
          <a:xfrm>
            <a:off x="1241803" y="2621744"/>
            <a:ext cx="10289764" cy="1015365"/>
          </a:xfrm>
          <a:prstGeom prst="rect">
            <a:avLst/>
          </a:prstGeom>
        </p:spPr>
        <p:txBody>
          <a:bodyPr lIns="0" tIns="0" rIns="0" bIns="0" rtlCol="0" anchor="t">
            <a:spAutoFit/>
          </a:bodyPr>
          <a:lstStyle/>
          <a:p>
            <a:pPr marL="0" marR="0" lvl="0" indent="0" algn="ctr" defTabSz="609600" rtl="0" eaLnBrk="1" fontAlgn="auto" latinLnBrk="0" hangingPunct="1">
              <a:lnSpc>
                <a:spcPts val="7920"/>
              </a:lnSpc>
              <a:spcBef>
                <a:spcPct val="0"/>
              </a:spcBef>
              <a:spcAft>
                <a:spcPts val="0"/>
              </a:spcAft>
              <a:buClrTx/>
              <a:buSzTx/>
              <a:buFontTx/>
              <a:buNone/>
              <a:defRPr/>
            </a:pPr>
            <a:r>
              <a:rPr kumimoji="0" lang="vi-VN" altLang="en-US" sz="4400" b="1" i="0" u="none" strike="noStrike" kern="1200" cap="none" spc="0" normalizeH="0" baseline="0" noProof="0" dirty="0">
                <a:ln>
                  <a:noFill/>
                </a:ln>
                <a:solidFill>
                  <a:srgbClr val="002060"/>
                </a:solidFill>
                <a:effectLst/>
                <a:uLnTx/>
                <a:uFillTx/>
                <a:latin typeface="Open Sans Bold"/>
                <a:ea typeface="+mn-ea"/>
                <a:cs typeface="+mn-cs"/>
              </a:rPr>
              <a:t>MÔN TỰ NHIÊN VÀ XÃ </a:t>
            </a:r>
            <a:r>
              <a:rPr kumimoji="0" lang="vi-VN" altLang="en-US" sz="4400" b="1" i="0" u="none" strike="noStrike" kern="1200" cap="none" spc="0" normalizeH="0" baseline="0" noProof="0" dirty="0">
                <a:ln>
                  <a:noFill/>
                </a:ln>
                <a:solidFill>
                  <a:srgbClr val="002060"/>
                </a:solidFill>
                <a:effectLst/>
                <a:uLnTx/>
                <a:uFillTx/>
                <a:latin typeface="Open Sans Bold"/>
                <a:ea typeface="+mn-ea"/>
                <a:cs typeface="+mn-cs"/>
              </a:rPr>
              <a:t>HỘI</a:t>
            </a:r>
            <a:endParaRPr kumimoji="0" lang="vi-VN" altLang="en-US" sz="4400" b="1" i="0" u="none" strike="noStrike" kern="1200" cap="none" spc="0" normalizeH="0" baseline="0" noProof="0" dirty="0">
              <a:ln>
                <a:noFill/>
              </a:ln>
              <a:solidFill>
                <a:srgbClr val="002060"/>
              </a:solidFill>
              <a:effectLst/>
              <a:uLnTx/>
              <a:uFillTx/>
              <a:latin typeface="Open Sans Bold"/>
              <a:ea typeface="+mn-ea"/>
              <a:cs typeface="+mn-cs"/>
            </a:endParaRPr>
          </a:p>
        </p:txBody>
      </p:sp>
      <p:sp>
        <p:nvSpPr>
          <p:cNvPr id="22" name="TextBox 17"/>
          <p:cNvSpPr txBox="1"/>
          <p:nvPr/>
        </p:nvSpPr>
        <p:spPr>
          <a:xfrm>
            <a:off x="3392488" y="453422"/>
            <a:ext cx="5407023" cy="436338"/>
          </a:xfrm>
          <a:prstGeom prst="rect">
            <a:avLst/>
          </a:prstGeom>
        </p:spPr>
        <p:txBody>
          <a:bodyPr wrap="square" lIns="0" tIns="0" rIns="0" bIns="0" rtlCol="0" anchor="t">
            <a:spAutoFit/>
          </a:bodyPr>
          <a:lstStyle/>
          <a:p>
            <a:pPr marL="0" marR="0" lvl="0" indent="0" algn="ctr" defTabSz="609600" rtl="0" eaLnBrk="1" fontAlgn="auto" latinLnBrk="0" hangingPunct="1">
              <a:lnSpc>
                <a:spcPts val="3660"/>
              </a:lnSpc>
              <a:spcBef>
                <a:spcPts val="0"/>
              </a:spcBef>
              <a:spcAft>
                <a:spcPts val="0"/>
              </a:spcAft>
              <a:buClrTx/>
              <a:buSzTx/>
              <a:buFontTx/>
              <a:buNone/>
              <a:defRPr/>
            </a:pPr>
            <a:r>
              <a:rPr kumimoji="0" lang="en-US" sz="2615" b="0" i="0" u="none" strike="noStrike" kern="1200" cap="none" spc="0" normalizeH="0" baseline="0" noProof="0" dirty="0" err="1">
                <a:ln>
                  <a:noFill/>
                </a:ln>
                <a:solidFill>
                  <a:srgbClr val="000000"/>
                </a:solidFill>
                <a:effectLst/>
                <a:uLnTx/>
                <a:uFillTx/>
                <a:latin typeface="Lobster"/>
                <a:ea typeface="+mn-ea"/>
                <a:cs typeface="+mn-cs"/>
              </a:rPr>
              <a:t>Trường</a:t>
            </a:r>
            <a:r>
              <a:rPr kumimoji="0" lang="en-US" sz="2615" b="0" i="0" u="none" strike="noStrike" kern="1200" cap="none" spc="0" normalizeH="0" baseline="0" noProof="0" dirty="0">
                <a:ln>
                  <a:noFill/>
                </a:ln>
                <a:solidFill>
                  <a:srgbClr val="000000"/>
                </a:solidFill>
                <a:effectLst/>
                <a:uLnTx/>
                <a:uFillTx/>
                <a:latin typeface="Lobster"/>
                <a:ea typeface="+mn-ea"/>
                <a:cs typeface="+mn-cs"/>
              </a:rPr>
              <a:t> </a:t>
            </a:r>
            <a:r>
              <a:rPr kumimoji="0" lang="en-US" sz="2615" b="0" i="0" u="none" strike="noStrike" kern="1200" cap="none" spc="0" normalizeH="0" baseline="0" noProof="0" dirty="0" err="1">
                <a:ln>
                  <a:noFill/>
                </a:ln>
                <a:solidFill>
                  <a:srgbClr val="000000"/>
                </a:solidFill>
                <a:effectLst/>
                <a:uLnTx/>
                <a:uFillTx/>
                <a:latin typeface="Lobster"/>
                <a:ea typeface="+mn-ea"/>
                <a:cs typeface="+mn-cs"/>
              </a:rPr>
              <a:t>Tiểu</a:t>
            </a:r>
            <a:r>
              <a:rPr kumimoji="0" lang="en-US" sz="2615" b="0" i="0" u="none" strike="noStrike" kern="1200" cap="none" spc="0" normalizeH="0" baseline="0" noProof="0" dirty="0">
                <a:ln>
                  <a:noFill/>
                </a:ln>
                <a:solidFill>
                  <a:srgbClr val="000000"/>
                </a:solidFill>
                <a:effectLst/>
                <a:uLnTx/>
                <a:uFillTx/>
                <a:latin typeface="Lobster"/>
                <a:ea typeface="+mn-ea"/>
                <a:cs typeface="+mn-cs"/>
              </a:rPr>
              <a:t> </a:t>
            </a:r>
            <a:r>
              <a:rPr kumimoji="0" lang="en-US" sz="2615" b="0" i="0" u="none" strike="noStrike" kern="1200" cap="none" spc="0" normalizeH="0" baseline="0" noProof="0" dirty="0" err="1">
                <a:ln>
                  <a:noFill/>
                </a:ln>
                <a:solidFill>
                  <a:srgbClr val="000000"/>
                </a:solidFill>
                <a:effectLst/>
                <a:uLnTx/>
                <a:uFillTx/>
                <a:latin typeface="Lobster"/>
                <a:ea typeface="+mn-ea"/>
                <a:cs typeface="+mn-cs"/>
              </a:rPr>
              <a:t>học</a:t>
            </a:r>
            <a:r>
              <a:rPr kumimoji="0" lang="en-US" sz="2615" b="0" i="0" u="none" strike="noStrike" kern="1200" cap="none" spc="0" normalizeH="0" baseline="0" noProof="0" dirty="0">
                <a:ln>
                  <a:noFill/>
                </a:ln>
                <a:solidFill>
                  <a:srgbClr val="000000"/>
                </a:solidFill>
                <a:effectLst/>
                <a:uLnTx/>
                <a:uFillTx/>
                <a:latin typeface="Lobster"/>
                <a:ea typeface="+mn-ea"/>
                <a:cs typeface="+mn-cs"/>
              </a:rPr>
              <a:t> </a:t>
            </a:r>
            <a:r>
              <a:rPr kumimoji="0" lang="en-US" sz="2615" b="0" i="0" u="none" strike="noStrike" kern="1200" cap="none" spc="0" normalizeH="0" baseline="0" noProof="0" dirty="0" err="1">
                <a:ln>
                  <a:noFill/>
                </a:ln>
                <a:solidFill>
                  <a:srgbClr val="000000"/>
                </a:solidFill>
                <a:effectLst/>
                <a:uLnTx/>
                <a:uFillTx/>
                <a:latin typeface="Lobster"/>
                <a:ea typeface="+mn-ea"/>
                <a:cs typeface="+mn-cs"/>
              </a:rPr>
              <a:t>Nguyễn</a:t>
            </a:r>
            <a:r>
              <a:rPr kumimoji="0" lang="en-US" sz="2615" b="0" i="0" u="none" strike="noStrike" kern="1200" cap="none" spc="0" normalizeH="0" baseline="0" noProof="0" dirty="0">
                <a:ln>
                  <a:noFill/>
                </a:ln>
                <a:solidFill>
                  <a:srgbClr val="000000"/>
                </a:solidFill>
                <a:effectLst/>
                <a:uLnTx/>
                <a:uFillTx/>
                <a:latin typeface="Lobster"/>
                <a:ea typeface="+mn-ea"/>
                <a:cs typeface="+mn-cs"/>
              </a:rPr>
              <a:t> </a:t>
            </a:r>
            <a:r>
              <a:rPr kumimoji="0" lang="en-US" sz="2615" b="0" i="0" u="none" strike="noStrike" kern="1200" cap="none" spc="0" normalizeH="0" baseline="0" noProof="0" dirty="0" err="1">
                <a:ln>
                  <a:noFill/>
                </a:ln>
                <a:solidFill>
                  <a:srgbClr val="000000"/>
                </a:solidFill>
                <a:effectLst/>
                <a:uLnTx/>
                <a:uFillTx/>
                <a:latin typeface="Lobster"/>
                <a:ea typeface="+mn-ea"/>
                <a:cs typeface="+mn-cs"/>
              </a:rPr>
              <a:t>Bỉnh</a:t>
            </a:r>
            <a:r>
              <a:rPr kumimoji="0" lang="en-US" sz="2615" b="0" i="0" u="none" strike="noStrike" kern="1200" cap="none" spc="0" normalizeH="0" baseline="0" noProof="0" dirty="0">
                <a:ln>
                  <a:noFill/>
                </a:ln>
                <a:solidFill>
                  <a:srgbClr val="000000"/>
                </a:solidFill>
                <a:effectLst/>
                <a:uLnTx/>
                <a:uFillTx/>
                <a:latin typeface="Lobster"/>
                <a:ea typeface="+mn-ea"/>
                <a:cs typeface="+mn-cs"/>
              </a:rPr>
              <a:t> Khiêm</a:t>
            </a:r>
            <a:endParaRPr kumimoji="0" lang="en-US" sz="2615" b="0" i="0" u="none" strike="noStrike" kern="1200" cap="none" spc="0" normalizeH="0" baseline="0" noProof="0" dirty="0">
              <a:ln>
                <a:noFill/>
              </a:ln>
              <a:solidFill>
                <a:srgbClr val="000000"/>
              </a:solidFill>
              <a:effectLst/>
              <a:uLnTx/>
              <a:uFillTx/>
              <a:latin typeface="Lobster"/>
              <a:ea typeface="+mn-ea"/>
              <a:cs typeface="+mn-cs"/>
            </a:endParaRPr>
          </a:p>
        </p:txBody>
      </p:sp>
      <p:pic>
        <p:nvPicPr>
          <p:cNvPr id="19" name="Picture 6"/>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9196"/>
          <a:stretch>
            <a:fillRect/>
          </a:stretch>
        </p:blipFill>
        <p:spPr>
          <a:xfrm>
            <a:off x="8436123" y="5772768"/>
            <a:ext cx="3776886" cy="1400892"/>
          </a:xfrm>
          <a:prstGeom prst="rect">
            <a:avLst/>
          </a:prstGeom>
        </p:spPr>
      </p:pic>
      <p:sp>
        <p:nvSpPr>
          <p:cNvPr id="16" name="Freeform 8"/>
          <p:cNvSpPr/>
          <p:nvPr/>
        </p:nvSpPr>
        <p:spPr>
          <a:xfrm>
            <a:off x="8840692" y="3849813"/>
            <a:ext cx="2784545" cy="2604274"/>
          </a:xfrm>
          <a:custGeom>
            <a:avLst/>
            <a:gdLst/>
            <a:ahLst/>
            <a:cxnLst/>
            <a:rect l="l" t="t" r="r" b="b"/>
            <a:pathLst>
              <a:path w="4126633" h="4194798">
                <a:moveTo>
                  <a:pt x="0" y="0"/>
                </a:moveTo>
                <a:lnTo>
                  <a:pt x="4126633" y="0"/>
                </a:lnTo>
                <a:lnTo>
                  <a:pt x="4126633" y="4194798"/>
                </a:lnTo>
                <a:lnTo>
                  <a:pt x="0" y="4194798"/>
                </a:lnTo>
                <a:lnTo>
                  <a:pt x="0" y="0"/>
                </a:lnTo>
                <a:close/>
              </a:path>
            </a:pathLst>
          </a:custGeom>
          <a:blipFill>
            <a:blip r:embed="rId13"/>
            <a:stretch>
              <a:fillRect/>
            </a:stretch>
          </a:blipFill>
        </p:spPr>
        <p:txBody>
          <a:bodyPr/>
          <a:lstStyle/>
          <a:p>
            <a:endParaRPr lang="vi-VN"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10409092016_wm_shs-tu-nhien-va-xa-hoi-2"/>
          <p:cNvPicPr>
            <a:picLocks noChangeAspect="1" noChangeArrowheads="1"/>
          </p:cNvPicPr>
          <p:nvPr/>
        </p:nvPicPr>
        <p:blipFill rotWithShape="1">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l="7443" t="20457" r="86284" b="73298"/>
          <a:stretch>
            <a:fillRect/>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smtClean="0">
                <a:solidFill>
                  <a:schemeClr val="accent4">
                    <a:lumMod val="75000"/>
                  </a:schemeClr>
                </a:solidFill>
                <a:latin typeface="UTM Avo" panose="02040603050506020204" pitchFamily="18" charset="0"/>
              </a:rPr>
              <a:t>Quan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sát</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các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hình</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dưới</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đây</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và</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nêu</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những</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việc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cần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làm</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để</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bảo</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vệ</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cơ</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quan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bài</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tiết</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nước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tiểu</a:t>
            </a:r>
            <a:r>
              <a:rPr lang="en-US" sz="3200" b="1" dirty="0" smtClean="0">
                <a:solidFill>
                  <a:schemeClr val="accent4">
                    <a:lumMod val="75000"/>
                  </a:schemeClr>
                </a:solidFill>
                <a:latin typeface="UTM Avo" panose="02040603050506020204" pitchFamily="18" charset="0"/>
              </a:rPr>
              <a:t>.</a:t>
            </a:r>
            <a:endParaRPr lang="en-US" sz="3200" b="1" dirty="0">
              <a:solidFill>
                <a:schemeClr val="accent4">
                  <a:lumMod val="75000"/>
                </a:schemeClr>
              </a:solidFill>
              <a:latin typeface="UTM Avo" panose="02040603050506020204"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541" y="1479672"/>
            <a:ext cx="4056198" cy="4734861"/>
          </a:xfrm>
          <a:prstGeom prst="rect">
            <a:avLst/>
          </a:prstGeom>
        </p:spPr>
      </p:pic>
      <p:grpSp>
        <p:nvGrpSpPr>
          <p:cNvPr id="14" name="Group 13"/>
          <p:cNvGrpSpPr/>
          <p:nvPr/>
        </p:nvGrpSpPr>
        <p:grpSpPr>
          <a:xfrm>
            <a:off x="656543" y="1729606"/>
            <a:ext cx="6180893" cy="3447952"/>
            <a:chOff x="496667" y="1218441"/>
            <a:chExt cx="4408210" cy="420139"/>
          </a:xfrm>
        </p:grpSpPr>
        <p:sp>
          <p:nvSpPr>
            <p:cNvPr id="15" name="Rectangle: Rounded Corners 4"/>
            <p:cNvSpPr/>
            <p:nvPr/>
          </p:nvSpPr>
          <p:spPr>
            <a:xfrm>
              <a:off x="496667" y="1218441"/>
              <a:ext cx="4408210" cy="359575"/>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6" name="TextBox 15"/>
            <p:cNvSpPr txBox="1"/>
            <p:nvPr/>
          </p:nvSpPr>
          <p:spPr>
            <a:xfrm>
              <a:off x="664092" y="1222295"/>
              <a:ext cx="4073361" cy="41628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defRPr/>
              </a:pPr>
              <a:r>
                <a:rPr kumimoji="0" lang="en-US" sz="3600" b="1" i="0" u="none" strike="noStrike" kern="1200" cap="none" spc="0" normalizeH="0" baseline="0" noProof="0" smtClean="0">
                  <a:ln>
                    <a:noFill/>
                  </a:ln>
                  <a:solidFill>
                    <a:srgbClr val="002060"/>
                  </a:solidFill>
                  <a:effectLst/>
                  <a:uLnTx/>
                  <a:uFillTx/>
                  <a:latin typeface="Cambria" panose="02040503050406030204" pitchFamily="18" charset="0"/>
                  <a:ea typeface="思源黑体 CN"/>
                  <a:cs typeface="Arial" panose="020B0604020202020204" pitchFamily="34" charset="0"/>
                </a:rPr>
                <a:t>     Bạn nhỏ</a:t>
              </a:r>
              <a:r>
                <a:rPr kumimoji="0" lang="en-US" sz="3600" b="1" i="0" u="none" strike="noStrike" kern="1200" cap="none" spc="0" normalizeH="0" noProof="0" smtClean="0">
                  <a:ln>
                    <a:noFill/>
                  </a:ln>
                  <a:solidFill>
                    <a:srgbClr val="002060"/>
                  </a:solidFill>
                  <a:effectLst/>
                  <a:uLnTx/>
                  <a:uFillTx/>
                  <a:latin typeface="Cambria" panose="02040503050406030204" pitchFamily="18" charset="0"/>
                  <a:ea typeface="思源黑体 CN"/>
                  <a:cs typeface="Arial" panose="020B0604020202020204" pitchFamily="34" charset="0"/>
                </a:rPr>
                <a:t> đang uống nước và bạn luôn nhớ uống đủ nước mỗi ngày để cơ thể bài tiết những chất thải ra ngoài.</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endParaRPr>
            </a:p>
          </p:txBody>
        </p:sp>
      </p:grpSp>
      <p:grpSp>
        <p:nvGrpSpPr>
          <p:cNvPr id="22" name="Group 21"/>
          <p:cNvGrpSpPr/>
          <p:nvPr/>
        </p:nvGrpSpPr>
        <p:grpSpPr>
          <a:xfrm>
            <a:off x="1924117" y="5177558"/>
            <a:ext cx="4087215" cy="1036975"/>
            <a:chOff x="851809" y="1234395"/>
            <a:chExt cx="3961681" cy="166910"/>
          </a:xfrm>
        </p:grpSpPr>
        <p:sp>
          <p:nvSpPr>
            <p:cNvPr id="23" name="Rectangle: Rounded Corners 4"/>
            <p:cNvSpPr/>
            <p:nvPr/>
          </p:nvSpPr>
          <p:spPr>
            <a:xfrm>
              <a:off x="853417" y="1234395"/>
              <a:ext cx="3858521" cy="16691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24" name="TextBox 23"/>
            <p:cNvSpPr txBox="1"/>
            <p:nvPr/>
          </p:nvSpPr>
          <p:spPr>
            <a:xfrm>
              <a:off x="851809" y="1247486"/>
              <a:ext cx="3961681" cy="113940"/>
            </a:xfrm>
            <a:prstGeom prst="rect">
              <a:avLst/>
            </a:prstGeom>
            <a:noFill/>
            <a:ln>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defRPr/>
              </a:pPr>
              <a:r>
                <a:rPr kumimoji="0" lang="en-US" sz="4000" b="1" i="0" u="none" strike="noStrike" kern="1200" cap="none" spc="0" normalizeH="0" baseline="0" noProof="0" smtClean="0">
                  <a:ln>
                    <a:noFill/>
                  </a:ln>
                  <a:solidFill>
                    <a:srgbClr val="0070C0"/>
                  </a:solidFill>
                  <a:effectLst/>
                  <a:uLnTx/>
                  <a:uFillTx/>
                  <a:latin typeface="Cambria" panose="02040503050406030204" pitchFamily="18" charset="0"/>
                  <a:ea typeface="思源黑体 CN"/>
                  <a:cs typeface="Arial" panose="020B0604020202020204" pitchFamily="34" charset="0"/>
                </a:rPr>
                <a:t>Uống đủ</a:t>
              </a:r>
              <a:r>
                <a:rPr kumimoji="0" lang="en-US" sz="4000" b="1" i="0" u="none" strike="noStrike" kern="1200" cap="none" spc="0" normalizeH="0" noProof="0" smtClean="0">
                  <a:ln>
                    <a:noFill/>
                  </a:ln>
                  <a:solidFill>
                    <a:srgbClr val="0070C0"/>
                  </a:solidFill>
                  <a:effectLst/>
                  <a:uLnTx/>
                  <a:uFillTx/>
                  <a:latin typeface="Cambria" panose="02040503050406030204" pitchFamily="18" charset="0"/>
                  <a:ea typeface="思源黑体 CN"/>
                  <a:cs typeface="Arial" panose="020B0604020202020204" pitchFamily="34" charset="0"/>
                </a:rPr>
                <a:t> nước</a:t>
              </a:r>
              <a:endPar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10409092016_wm_shs-tu-nhien-va-xa-hoi-2"/>
          <p:cNvPicPr>
            <a:picLocks noChangeAspect="1" noChangeArrowheads="1"/>
          </p:cNvPicPr>
          <p:nvPr/>
        </p:nvPicPr>
        <p:blipFill rotWithShape="1">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l="7443" t="20457" r="86284" b="73298"/>
          <a:stretch>
            <a:fillRect/>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smtClean="0">
                <a:solidFill>
                  <a:schemeClr val="accent4">
                    <a:lumMod val="75000"/>
                  </a:schemeClr>
                </a:solidFill>
                <a:latin typeface="UTM Avo" panose="02040603050506020204" pitchFamily="18" charset="0"/>
              </a:rPr>
              <a:t>Quan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sát</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các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hình</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dưới</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đây</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và</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nêu</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những</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việc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cần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làm</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để</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bảo</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vệ</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cơ</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quan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bài</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tiết</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nước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tiểu</a:t>
            </a:r>
            <a:r>
              <a:rPr lang="en-US" sz="3200" b="1" dirty="0" smtClean="0">
                <a:solidFill>
                  <a:schemeClr val="accent4">
                    <a:lumMod val="75000"/>
                  </a:schemeClr>
                </a:solidFill>
                <a:latin typeface="UTM Avo" panose="02040603050506020204" pitchFamily="18" charset="0"/>
              </a:rPr>
              <a:t>.</a:t>
            </a:r>
            <a:endParaRPr lang="en-US" sz="3200" b="1" dirty="0">
              <a:solidFill>
                <a:schemeClr val="accent4">
                  <a:lumMod val="75000"/>
                </a:schemeClr>
              </a:solidFill>
              <a:latin typeface="UTM Avo" panose="020406030505060202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56" y="1820295"/>
            <a:ext cx="4997486" cy="4563572"/>
          </a:xfrm>
          <a:prstGeom prst="rect">
            <a:avLst/>
          </a:prstGeom>
        </p:spPr>
      </p:pic>
      <p:grpSp>
        <p:nvGrpSpPr>
          <p:cNvPr id="6" name="Group 5"/>
          <p:cNvGrpSpPr/>
          <p:nvPr/>
        </p:nvGrpSpPr>
        <p:grpSpPr>
          <a:xfrm>
            <a:off x="5999521" y="1552846"/>
            <a:ext cx="5483150" cy="2595821"/>
            <a:chOff x="496667" y="1218441"/>
            <a:chExt cx="4408210" cy="359575"/>
          </a:xfrm>
        </p:grpSpPr>
        <p:sp>
          <p:nvSpPr>
            <p:cNvPr id="7" name="Rectangle: Rounded Corners 4"/>
            <p:cNvSpPr/>
            <p:nvPr/>
          </p:nvSpPr>
          <p:spPr>
            <a:xfrm>
              <a:off x="496667" y="1218441"/>
              <a:ext cx="4408210" cy="359575"/>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8" name="TextBox 7"/>
            <p:cNvSpPr txBox="1"/>
            <p:nvPr/>
          </p:nvSpPr>
          <p:spPr>
            <a:xfrm>
              <a:off x="664092" y="1238804"/>
              <a:ext cx="4073361" cy="281273"/>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defRPr/>
              </a:pPr>
              <a:r>
                <a:rPr lang="en-US" sz="3600" b="1" noProof="0" smtClean="0">
                  <a:solidFill>
                    <a:srgbClr val="002060"/>
                  </a:solidFill>
                  <a:latin typeface="Cambria" panose="02040503050406030204" pitchFamily="18" charset="0"/>
                  <a:ea typeface="思源黑体 CN"/>
                  <a:cs typeface="Arial" panose="020B0604020202020204" pitchFamily="34" charset="0"/>
                </a:rPr>
                <a:t>Hai bạn nhỏ đi tiểu, không nhịn tiểu vì nếu nhịn tiểu lâu sẽ bị vỡ bóng đái.</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endParaRPr>
            </a:p>
          </p:txBody>
        </p:sp>
      </p:grpSp>
      <p:grpSp>
        <p:nvGrpSpPr>
          <p:cNvPr id="9" name="Group 8"/>
          <p:cNvGrpSpPr/>
          <p:nvPr/>
        </p:nvGrpSpPr>
        <p:grpSpPr>
          <a:xfrm>
            <a:off x="6868651" y="4603557"/>
            <a:ext cx="4087215" cy="1443372"/>
            <a:chOff x="851809" y="1180162"/>
            <a:chExt cx="3961681" cy="232323"/>
          </a:xfrm>
        </p:grpSpPr>
        <p:sp>
          <p:nvSpPr>
            <p:cNvPr id="10" name="Rectangle: Rounded Corners 4"/>
            <p:cNvSpPr/>
            <p:nvPr/>
          </p:nvSpPr>
          <p:spPr>
            <a:xfrm>
              <a:off x="851809" y="1180162"/>
              <a:ext cx="3858521" cy="232323"/>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1" name="TextBox 10"/>
            <p:cNvSpPr txBox="1"/>
            <p:nvPr/>
          </p:nvSpPr>
          <p:spPr>
            <a:xfrm>
              <a:off x="851809" y="1189814"/>
              <a:ext cx="3961681" cy="213019"/>
            </a:xfrm>
            <a:prstGeom prst="rect">
              <a:avLst/>
            </a:prstGeom>
            <a:noFill/>
            <a:ln>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defRPr/>
              </a:pPr>
              <a:r>
                <a:rPr kumimoji="0" lang="en-US" sz="4000" b="1" i="0" u="none" strike="noStrike" kern="1200" cap="none" spc="0" normalizeH="0" baseline="0" noProof="0" smtClean="0">
                  <a:ln>
                    <a:noFill/>
                  </a:ln>
                  <a:solidFill>
                    <a:srgbClr val="0070C0"/>
                  </a:solidFill>
                  <a:effectLst/>
                  <a:uLnTx/>
                  <a:uFillTx/>
                  <a:latin typeface="Cambria" panose="02040503050406030204" pitchFamily="18" charset="0"/>
                  <a:ea typeface="思源黑体 CN"/>
                  <a:cs typeface="Arial" panose="020B0604020202020204" pitchFamily="34" charset="0"/>
                </a:rPr>
                <a:t>Không</a:t>
              </a:r>
              <a:r>
                <a:rPr kumimoji="0" lang="en-US" sz="4000" b="1" i="0" u="none" strike="noStrike" kern="1200" cap="none" spc="0" normalizeH="0" noProof="0" smtClean="0">
                  <a:ln>
                    <a:noFill/>
                  </a:ln>
                  <a:solidFill>
                    <a:srgbClr val="0070C0"/>
                  </a:solidFill>
                  <a:effectLst/>
                  <a:uLnTx/>
                  <a:uFillTx/>
                  <a:latin typeface="Cambria" panose="02040503050406030204" pitchFamily="18" charset="0"/>
                  <a:ea typeface="思源黑体 CN"/>
                  <a:cs typeface="Arial" panose="020B0604020202020204" pitchFamily="34" charset="0"/>
                </a:rPr>
                <a:t> được nhịn tiểu</a:t>
              </a:r>
              <a:endPar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135500" y="1042394"/>
            <a:ext cx="5978433" cy="5978433"/>
          </a:xfrm>
          <a:prstGeom prst="rect">
            <a:avLst/>
          </a:prstGeom>
        </p:spPr>
      </p:pic>
      <p:sp>
        <p:nvSpPr>
          <p:cNvPr id="3" name="TextBox 2"/>
          <p:cNvSpPr txBox="1"/>
          <p:nvPr/>
        </p:nvSpPr>
        <p:spPr>
          <a:xfrm>
            <a:off x="4502574" y="431345"/>
            <a:ext cx="6675120" cy="1200329"/>
          </a:xfrm>
          <a:prstGeom prst="rect">
            <a:avLst/>
          </a:prstGeom>
          <a:noFill/>
        </p:spPr>
        <p:txBody>
          <a:bodyPr wrap="square" rtlCol="0">
            <a:spAutoFit/>
          </a:bodyPr>
          <a:lstStyle/>
          <a:p>
            <a:pPr algn="ctr"/>
            <a:r>
              <a:rPr lang="en-US" sz="7200" smtClean="0">
                <a:solidFill>
                  <a:srgbClr val="002060"/>
                </a:solidFill>
                <a:effectLst>
                  <a:outerShdw blurRad="38100" dist="38100" dir="2700000" algn="tl">
                    <a:srgbClr val="000000">
                      <a:alpha val="43137"/>
                    </a:srgbClr>
                  </a:outerShdw>
                </a:effectLst>
                <a:latin typeface="#9Slide05 SVNAngellife" panose="02000500000000020003" pitchFamily="2" charset="0"/>
              </a:rPr>
              <a:t>Kết luận</a:t>
            </a:r>
            <a:endParaRPr lang="en-US" sz="7200">
              <a:solidFill>
                <a:srgbClr val="002060"/>
              </a:solidFill>
              <a:effectLst>
                <a:outerShdw blurRad="38100" dist="38100" dir="2700000" algn="tl">
                  <a:srgbClr val="000000">
                    <a:alpha val="43137"/>
                  </a:srgbClr>
                </a:outerShdw>
              </a:effectLst>
              <a:latin typeface="#9Slide05 SVNAngellife" panose="02000500000000020003" pitchFamily="2" charset="0"/>
            </a:endParaRPr>
          </a:p>
        </p:txBody>
      </p:sp>
      <p:grpSp>
        <p:nvGrpSpPr>
          <p:cNvPr id="4" name="Group 3"/>
          <p:cNvGrpSpPr/>
          <p:nvPr/>
        </p:nvGrpSpPr>
        <p:grpSpPr>
          <a:xfrm>
            <a:off x="4030134" y="1512938"/>
            <a:ext cx="7620000" cy="4193604"/>
            <a:chOff x="496667" y="1218441"/>
            <a:chExt cx="4408210" cy="359575"/>
          </a:xfrm>
        </p:grpSpPr>
        <p:sp>
          <p:nvSpPr>
            <p:cNvPr id="5" name="Rectangle: Rounded Corners 4"/>
            <p:cNvSpPr/>
            <p:nvPr/>
          </p:nvSpPr>
          <p:spPr>
            <a:xfrm>
              <a:off x="496667" y="1218441"/>
              <a:ext cx="4408210" cy="359575"/>
            </a:xfrm>
            <a:prstGeom prst="roundRect">
              <a:avLst/>
            </a:prstGeom>
            <a:solidFill>
              <a:schemeClr val="bg1"/>
            </a:solid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6" name="TextBox 5"/>
            <p:cNvSpPr txBox="1"/>
            <p:nvPr/>
          </p:nvSpPr>
          <p:spPr>
            <a:xfrm>
              <a:off x="645379" y="1218476"/>
              <a:ext cx="4092075" cy="358903"/>
            </a:xfrm>
            <a:prstGeom prst="rect">
              <a:avLst/>
            </a:prstGeom>
            <a:noFill/>
          </p:spPr>
          <p:txBody>
            <a:bodyPr wrap="square" rtlCol="0">
              <a:spAutoFit/>
            </a:bodyPr>
            <a:lstStyle/>
            <a:p>
              <a:pPr algn="just"/>
              <a:r>
                <a:rPr lang="en-US" sz="3800" b="1" smtClean="0">
                  <a:latin typeface="Cambria" panose="02040503050406030204" pitchFamily="18" charset="0"/>
                  <a:ea typeface="Cambria" panose="02040503050406030204" pitchFamily="18" charset="0"/>
                </a:rPr>
                <a:t>    C</a:t>
              </a:r>
              <a:r>
                <a:rPr lang="vi-VN" sz="3800" b="1" smtClean="0">
                  <a:latin typeface="Cambria" panose="02040503050406030204" pitchFamily="18" charset="0"/>
                  <a:ea typeface="Cambria" panose="02040503050406030204" pitchFamily="18" charset="0"/>
                </a:rPr>
                <a:t>húng </a:t>
              </a:r>
              <a:r>
                <a:rPr lang="vi-VN" sz="3800" b="1">
                  <a:latin typeface="Cambria" panose="02040503050406030204" pitchFamily="18" charset="0"/>
                  <a:ea typeface="Cambria" panose="02040503050406030204" pitchFamily="18" charset="0"/>
                </a:rPr>
                <a:t>ta cần tắm rửa hàng ngày bằng nước sạch và xà phòng, không được ăn mặn. Cần phải uống đủ nước mỗi ngày và không được nhịn tiểu để bảo vệ cơ quan bài tiết nước tiểu.</a:t>
              </a:r>
              <a:endParaRPr lang="en-US" sz="3800">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19154" y="561546"/>
            <a:ext cx="7393279" cy="4807288"/>
          </a:xfrm>
          <a:prstGeom prst="rect">
            <a:avLst/>
          </a:prstGeom>
        </p:spPr>
      </p:pic>
      <p:pic>
        <p:nvPicPr>
          <p:cNvPr id="2"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439" y="992345"/>
            <a:ext cx="6114771" cy="6087991"/>
          </a:xfrm>
          <a:prstGeom prst="rect">
            <a:avLst/>
          </a:prstGeom>
        </p:spPr>
      </p:pic>
      <p:grpSp>
        <p:nvGrpSpPr>
          <p:cNvPr id="4" name="组合 2"/>
          <p:cNvGrpSpPr/>
          <p:nvPr/>
        </p:nvGrpSpPr>
        <p:grpSpPr>
          <a:xfrm>
            <a:off x="7008237" y="1144059"/>
            <a:ext cx="1042430" cy="888377"/>
            <a:chOff x="6201749" y="1372782"/>
            <a:chExt cx="1042430" cy="888377"/>
          </a:xfrm>
        </p:grpSpPr>
        <p:sp>
          <p:nvSpPr>
            <p:cNvPr id="5" name="椭圆 23"/>
            <p:cNvSpPr/>
            <p:nvPr/>
          </p:nvSpPr>
          <p:spPr>
            <a:xfrm>
              <a:off x="6252651" y="1372782"/>
              <a:ext cx="888377" cy="888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6" name="标题 1"/>
            <p:cNvSpPr txBox="1"/>
            <p:nvPr/>
          </p:nvSpPr>
          <p:spPr>
            <a:xfrm>
              <a:off x="6201749" y="1433360"/>
              <a:ext cx="1042430" cy="626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smtClean="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rPr>
                <a:t>03</a:t>
              </a:r>
              <a:endParaRPr lang="zh-CN" altLang="en-US" sz="4000" dirty="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endParaRPr>
            </a:p>
          </p:txBody>
        </p:sp>
      </p:grpSp>
      <p:sp>
        <p:nvSpPr>
          <p:cNvPr id="7" name="TextBox 6"/>
          <p:cNvSpPr txBox="1"/>
          <p:nvPr/>
        </p:nvSpPr>
        <p:spPr>
          <a:xfrm>
            <a:off x="4258802" y="2223545"/>
            <a:ext cx="6675120" cy="1446550"/>
          </a:xfrm>
          <a:prstGeom prst="rect">
            <a:avLst/>
          </a:prstGeom>
          <a:noFill/>
        </p:spPr>
        <p:txBody>
          <a:bodyPr wrap="square" rtlCol="0">
            <a:spAutoFit/>
          </a:bodyPr>
          <a:lstStyle/>
          <a:p>
            <a:pPr algn="ctr"/>
            <a:r>
              <a:rPr lang="en-US" sz="8800" smtClean="0">
                <a:solidFill>
                  <a:srgbClr val="FFFF00"/>
                </a:solidFill>
                <a:effectLst>
                  <a:outerShdw blurRad="38100" dist="38100" dir="2700000" algn="tl">
                    <a:srgbClr val="000000">
                      <a:alpha val="43137"/>
                    </a:srgbClr>
                  </a:outerShdw>
                </a:effectLst>
                <a:latin typeface="#9Slide05 SVNAngellife" panose="02000500000000020003" pitchFamily="2" charset="0"/>
              </a:rPr>
              <a:t>Hoạt động</a:t>
            </a:r>
            <a:endParaRPr lang="en-US" sz="8800">
              <a:solidFill>
                <a:srgbClr val="FFFF00"/>
              </a:solidFill>
              <a:effectLst>
                <a:outerShdw blurRad="38100" dist="38100" dir="2700000" algn="tl">
                  <a:srgbClr val="000000">
                    <a:alpha val="43137"/>
                  </a:srgbClr>
                </a:outerShdw>
              </a:effectLst>
              <a:latin typeface="#9Slide05 SVNAngellife" panose="02000500000000020003" pitchFamily="2" charset="0"/>
            </a:endParaRPr>
          </a:p>
        </p:txBody>
      </p:sp>
      <p:sp>
        <p:nvSpPr>
          <p:cNvPr id="8" name="TextBox 7"/>
          <p:cNvSpPr txBox="1"/>
          <p:nvPr/>
        </p:nvSpPr>
        <p:spPr>
          <a:xfrm>
            <a:off x="4165767" y="3492791"/>
            <a:ext cx="6675120" cy="1200329"/>
          </a:xfrm>
          <a:prstGeom prst="rect">
            <a:avLst/>
          </a:prstGeom>
          <a:noFill/>
        </p:spPr>
        <p:txBody>
          <a:bodyPr wrap="square" rtlCol="0">
            <a:spAutoFit/>
          </a:bodyPr>
          <a:lstStyle/>
          <a:p>
            <a:pPr algn="ctr"/>
            <a:r>
              <a:rPr lang="en-US" sz="7200">
                <a:solidFill>
                  <a:srgbClr val="00CC00"/>
                </a:solidFill>
                <a:effectLst>
                  <a:outerShdw blurRad="38100" dist="38100" dir="2700000" algn="tl">
                    <a:srgbClr val="000000">
                      <a:alpha val="43137"/>
                    </a:srgbClr>
                  </a:outerShdw>
                </a:effectLst>
                <a:latin typeface="#9Slide05 SVNAngellife" panose="02000500000000020003" pitchFamily="2" charset="0"/>
              </a:rPr>
              <a:t> </a:t>
            </a:r>
            <a:r>
              <a:rPr lang="en-US" sz="6000" smtClean="0">
                <a:solidFill>
                  <a:srgbClr val="66FF33"/>
                </a:solidFill>
                <a:effectLst>
                  <a:outerShdw blurRad="38100" dist="38100" dir="2700000" algn="tl">
                    <a:srgbClr val="000000">
                      <a:alpha val="43137"/>
                    </a:srgbClr>
                  </a:outerShdw>
                </a:effectLst>
                <a:latin typeface="UTM Guanine" panose="02040603050506020204" pitchFamily="18" charset="0"/>
              </a:rPr>
              <a:t>thực hành</a:t>
            </a:r>
            <a:endParaRPr lang="en-US" sz="6000">
              <a:solidFill>
                <a:srgbClr val="66FF33"/>
              </a:solidFill>
              <a:effectLst>
                <a:outerShdw blurRad="38100" dist="38100" dir="2700000" algn="tl">
                  <a:srgbClr val="000000">
                    <a:alpha val="43137"/>
                  </a:srgbClr>
                </a:outerShdw>
              </a:effectLst>
              <a:latin typeface="UTM Guanine" panose="0204060305050602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l="6375" t="4381" r="85672" b="89702"/>
          <a:stretch>
            <a:fillRect/>
          </a:stretch>
        </p:blipFill>
        <p:spPr bwMode="auto">
          <a:xfrm>
            <a:off x="582425" y="498231"/>
            <a:ext cx="973069" cy="101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55494" y="498231"/>
            <a:ext cx="10043839" cy="1015663"/>
          </a:xfrm>
          <a:prstGeom prst="rect">
            <a:avLst/>
          </a:prstGeom>
          <a:noFill/>
        </p:spPr>
        <p:txBody>
          <a:bodyPr wrap="square" rtlCol="0">
            <a:spAutoFit/>
          </a:bodyPr>
          <a:lstStyle/>
          <a:p>
            <a:r>
              <a:rPr lang="en-US" sz="3000" b="1" smtClean="0">
                <a:solidFill>
                  <a:srgbClr val="002060"/>
                </a:solidFill>
                <a:latin typeface="UTM Avo" panose="02040603050506020204" pitchFamily="18" charset="0"/>
              </a:rPr>
              <a:t>1. Điều tra thói quen ảnh hưởng đến cơ quan bài tiết nước tiểu theo gợi ý sau:</a:t>
            </a:r>
            <a:endParaRPr lang="en-US" sz="3000" b="1" dirty="0">
              <a:solidFill>
                <a:srgbClr val="002060"/>
              </a:solidFill>
              <a:latin typeface="UTM Avo" panose="02040603050506020204" pitchFamily="18" charset="0"/>
            </a:endParaRPr>
          </a:p>
        </p:txBody>
      </p:sp>
      <p:sp>
        <p:nvSpPr>
          <p:cNvPr id="4" name="TextBox 3"/>
          <p:cNvSpPr txBox="1"/>
          <p:nvPr/>
        </p:nvSpPr>
        <p:spPr>
          <a:xfrm>
            <a:off x="4245693" y="1575449"/>
            <a:ext cx="4663440" cy="954107"/>
          </a:xfrm>
          <a:prstGeom prst="rect">
            <a:avLst/>
          </a:prstGeom>
          <a:noFill/>
        </p:spPr>
        <p:txBody>
          <a:bodyPr wrap="square" rtlCol="0">
            <a:spAutoFit/>
          </a:bodyPr>
          <a:lstStyle/>
          <a:p>
            <a:r>
              <a:rPr lang="en-US" sz="2800" b="1" dirty="0" smtClean="0">
                <a:solidFill>
                  <a:schemeClr val="accent2">
                    <a:lumMod val="50000"/>
                  </a:schemeClr>
                </a:solidFill>
              </a:rPr>
              <a:t>PHIẾU ĐIỀU TRA</a:t>
            </a:r>
            <a:endParaRPr lang="en-US" sz="2800" b="1" dirty="0" smtClean="0">
              <a:solidFill>
                <a:schemeClr val="accent2">
                  <a:lumMod val="50000"/>
                </a:schemeClr>
              </a:solidFill>
            </a:endParaRPr>
          </a:p>
          <a:p>
            <a:r>
              <a:rPr lang="en-US" sz="2800" smtClean="0">
                <a:solidFill>
                  <a:srgbClr val="FA7E26"/>
                </a:solidFill>
              </a:rPr>
              <a:t>  </a:t>
            </a:r>
            <a:r>
              <a:rPr lang="en-US" sz="2800" smtClean="0">
                <a:solidFill>
                  <a:srgbClr val="FA7E26"/>
                </a:solidFill>
              </a:rPr>
              <a:t>    </a:t>
            </a:r>
            <a:r>
              <a:rPr lang="en-US" sz="2800" dirty="0" err="1" smtClean="0">
                <a:solidFill>
                  <a:schemeClr val="accent2">
                    <a:lumMod val="75000"/>
                  </a:schemeClr>
                </a:solidFill>
              </a:rPr>
              <a:t>Nhóm</a:t>
            </a:r>
            <a:r>
              <a:rPr lang="en-US" sz="2800" smtClean="0">
                <a:solidFill>
                  <a:schemeClr val="accent2">
                    <a:lumMod val="75000"/>
                  </a:schemeClr>
                </a:solidFill>
              </a:rPr>
              <a:t>: </a:t>
            </a:r>
            <a:r>
              <a:rPr lang="en-US" sz="2800" smtClean="0">
                <a:solidFill>
                  <a:schemeClr val="accent2">
                    <a:lumMod val="75000"/>
                  </a:schemeClr>
                </a:solidFill>
              </a:rPr>
              <a:t>….</a:t>
            </a:r>
            <a:endParaRPr lang="en-US" sz="2800" dirty="0">
              <a:solidFill>
                <a:schemeClr val="accent2">
                  <a:lumMod val="75000"/>
                </a:schemeClr>
              </a:solidFill>
            </a:endParaRPr>
          </a:p>
        </p:txBody>
      </p:sp>
      <p:graphicFrame>
        <p:nvGraphicFramePr>
          <p:cNvPr id="5" name="Table 4"/>
          <p:cNvGraphicFramePr>
            <a:graphicFrameLocks noGrp="1"/>
          </p:cNvGraphicFramePr>
          <p:nvPr/>
        </p:nvGraphicFramePr>
        <p:xfrm>
          <a:off x="809894" y="3026236"/>
          <a:ext cx="10656387" cy="3403920"/>
        </p:xfrm>
        <a:graphic>
          <a:graphicData uri="http://schemas.openxmlformats.org/drawingml/2006/table">
            <a:tbl>
              <a:tblPr firstRow="1" bandRow="1">
                <a:tableStyleId>{BC89EF96-8CEA-46FF-86C4-4CE0E7609802}</a:tableStyleId>
              </a:tblPr>
              <a:tblGrid>
                <a:gridCol w="1184043"/>
                <a:gridCol w="1184043"/>
                <a:gridCol w="1184043"/>
                <a:gridCol w="1184043"/>
                <a:gridCol w="1184043"/>
                <a:gridCol w="1184043"/>
                <a:gridCol w="1184043"/>
                <a:gridCol w="1184043"/>
                <a:gridCol w="1184043"/>
              </a:tblGrid>
              <a:tr h="1088571">
                <a:tc rowSpan="2">
                  <a:txBody>
                    <a:bodyPr/>
                    <a:lstStyle/>
                    <a:p>
                      <a:pPr algn="ctr"/>
                      <a:endParaRPr lang="en-US" sz="2000" dirty="0"/>
                    </a:p>
                  </a:txBody>
                  <a:tcPr anchor="ctr">
                    <a:solidFill>
                      <a:srgbClr val="ABE1FE"/>
                    </a:solidFill>
                  </a:tcPr>
                </a:tc>
                <a:tc gridSpan="2">
                  <a:txBody>
                    <a:bodyPr/>
                    <a:lstStyle/>
                    <a:p>
                      <a:pPr algn="ctr"/>
                      <a:r>
                        <a:rPr lang="en-US" sz="2000" b="0" dirty="0" err="1" smtClean="0"/>
                        <a:t>Uống</a:t>
                      </a:r>
                      <a:r>
                        <a:rPr lang="en-US" sz="2000" b="0" baseline="0" dirty="0" smtClean="0"/>
                        <a:t> </a:t>
                      </a:r>
                      <a:r>
                        <a:rPr lang="en-US" sz="2000" b="0" baseline="0" dirty="0" err="1" smtClean="0"/>
                        <a:t>đủ</a:t>
                      </a:r>
                      <a:r>
                        <a:rPr lang="en-US" sz="2000" b="0" baseline="0" dirty="0" smtClean="0"/>
                        <a:t> </a:t>
                      </a:r>
                      <a:r>
                        <a:rPr lang="en-US" sz="2000" b="0" baseline="0" dirty="0" err="1" smtClean="0"/>
                        <a:t>nước</a:t>
                      </a:r>
                      <a:endParaRPr lang="en-US" sz="2000" b="0" dirty="0"/>
                    </a:p>
                  </a:txBody>
                  <a:tcPr anchor="ctr">
                    <a:solidFill>
                      <a:srgbClr val="ABE1FE"/>
                    </a:solidFill>
                  </a:tcPr>
                </a:tc>
                <a:tc hMerge="1">
                  <a:tcPr/>
                </a:tc>
                <a:tc gridSpan="2">
                  <a:txBody>
                    <a:bodyPr/>
                    <a:lstStyle/>
                    <a:p>
                      <a:pPr algn="ctr"/>
                      <a:r>
                        <a:rPr lang="en-US" sz="2000" b="0" dirty="0" err="1" smtClean="0"/>
                        <a:t>Ăn</a:t>
                      </a:r>
                      <a:r>
                        <a:rPr lang="en-US" sz="2000" b="0" baseline="0" dirty="0" smtClean="0"/>
                        <a:t> </a:t>
                      </a:r>
                      <a:r>
                        <a:rPr lang="en-US" sz="2000" b="0" baseline="0" dirty="0" err="1" smtClean="0"/>
                        <a:t>mặn</a:t>
                      </a:r>
                      <a:endParaRPr lang="en-US" sz="2000" b="0" dirty="0"/>
                    </a:p>
                  </a:txBody>
                  <a:tcPr anchor="ctr">
                    <a:solidFill>
                      <a:srgbClr val="ABE1FE"/>
                    </a:solidFill>
                  </a:tcPr>
                </a:tc>
                <a:tc hMerge="1">
                  <a:tcPr/>
                </a:tc>
                <a:tc gridSpan="2">
                  <a:txBody>
                    <a:bodyPr/>
                    <a:lstStyle/>
                    <a:p>
                      <a:pPr algn="ctr"/>
                      <a:r>
                        <a:rPr lang="en-US" sz="2000" b="0" dirty="0" err="1" smtClean="0"/>
                        <a:t>Nhịn</a:t>
                      </a:r>
                      <a:r>
                        <a:rPr lang="en-US" sz="2000" b="0" dirty="0" smtClean="0"/>
                        <a:t> </a:t>
                      </a:r>
                      <a:r>
                        <a:rPr lang="en-US" sz="2000" b="0" dirty="0" err="1" smtClean="0"/>
                        <a:t>tiểu</a:t>
                      </a:r>
                      <a:endParaRPr lang="en-US" sz="2000" b="0" dirty="0"/>
                    </a:p>
                  </a:txBody>
                  <a:tcPr anchor="ctr">
                    <a:solidFill>
                      <a:srgbClr val="ABE1FE"/>
                    </a:solidFill>
                  </a:tcPr>
                </a:tc>
                <a:tc hMerge="1">
                  <a:tcPr/>
                </a:tc>
                <a:tc gridSpan="2">
                  <a:txBody>
                    <a:bodyPr/>
                    <a:lstStyle/>
                    <a:p>
                      <a:pPr algn="ctr"/>
                      <a:r>
                        <a:rPr lang="en-US" sz="2000" b="0" dirty="0" err="1" smtClean="0"/>
                        <a:t>Vệ</a:t>
                      </a:r>
                      <a:r>
                        <a:rPr lang="en-US" sz="2000" b="0" dirty="0" smtClean="0"/>
                        <a:t> </a:t>
                      </a:r>
                      <a:r>
                        <a:rPr lang="en-US" sz="2000" b="0" dirty="0" err="1" smtClean="0"/>
                        <a:t>sinh</a:t>
                      </a:r>
                      <a:r>
                        <a:rPr lang="en-US" sz="2000" b="0" dirty="0" smtClean="0"/>
                        <a:t> </a:t>
                      </a:r>
                      <a:r>
                        <a:rPr lang="en-US" sz="2000" b="0" dirty="0" err="1" smtClean="0"/>
                        <a:t>và</a:t>
                      </a:r>
                      <a:r>
                        <a:rPr lang="en-US" sz="2000" b="0" baseline="0" dirty="0" smtClean="0"/>
                        <a:t> </a:t>
                      </a:r>
                      <a:r>
                        <a:rPr lang="en-US" sz="2000" b="0" baseline="0" dirty="0" err="1" smtClean="0"/>
                        <a:t>thay</a:t>
                      </a:r>
                      <a:r>
                        <a:rPr lang="en-US" sz="2000" b="0" baseline="0" dirty="0" smtClean="0"/>
                        <a:t> </a:t>
                      </a:r>
                      <a:r>
                        <a:rPr lang="en-US" sz="2000" b="0" baseline="0" dirty="0" err="1" smtClean="0"/>
                        <a:t>đồ</a:t>
                      </a:r>
                      <a:r>
                        <a:rPr lang="en-US" sz="2000" b="0" baseline="0" dirty="0" smtClean="0"/>
                        <a:t> </a:t>
                      </a:r>
                      <a:r>
                        <a:rPr lang="en-US" sz="2000" b="0" baseline="0" dirty="0" err="1" smtClean="0"/>
                        <a:t>lót</a:t>
                      </a:r>
                      <a:r>
                        <a:rPr lang="en-US" sz="2000" b="0" baseline="0" dirty="0" smtClean="0"/>
                        <a:t> </a:t>
                      </a:r>
                      <a:r>
                        <a:rPr lang="en-US" sz="2000" b="0" baseline="0" dirty="0" err="1" smtClean="0"/>
                        <a:t>hằng</a:t>
                      </a:r>
                      <a:r>
                        <a:rPr lang="en-US" sz="2000" b="0" baseline="0" dirty="0" smtClean="0"/>
                        <a:t> </a:t>
                      </a:r>
                      <a:r>
                        <a:rPr lang="en-US" sz="2000" b="0" baseline="0" dirty="0" err="1" smtClean="0"/>
                        <a:t>ngày</a:t>
                      </a:r>
                      <a:endParaRPr lang="en-US" sz="2000" b="0" dirty="0"/>
                    </a:p>
                  </a:txBody>
                  <a:tcPr anchor="ctr">
                    <a:solidFill>
                      <a:srgbClr val="ABE1FE"/>
                    </a:solidFill>
                  </a:tcPr>
                </a:tc>
                <a:tc hMerge="1">
                  <a:tcPr/>
                </a:tc>
              </a:tr>
              <a:tr h="771783">
                <a:tc vMerge="1">
                  <a:tcPr/>
                </a:tc>
                <a:tc>
                  <a:txBody>
                    <a:bodyPr/>
                    <a:lstStyle/>
                    <a:p>
                      <a:pPr algn="ctr"/>
                      <a:r>
                        <a:rPr lang="en-US" sz="2000" dirty="0" err="1" smtClean="0"/>
                        <a:t>Có</a:t>
                      </a:r>
                      <a:endParaRPr lang="en-US" sz="2000" dirty="0"/>
                    </a:p>
                  </a:txBody>
                  <a:tcPr anchor="ctr">
                    <a:solidFill>
                      <a:srgbClr val="D4EFFC">
                        <a:alpha val="20000"/>
                      </a:srgbClr>
                    </a:solidFill>
                  </a:tcPr>
                </a:tc>
                <a:tc>
                  <a:txBody>
                    <a:bodyPr/>
                    <a:lstStyle/>
                    <a:p>
                      <a:pPr algn="ctr"/>
                      <a:r>
                        <a:rPr lang="en-US" sz="2000" dirty="0" err="1" smtClean="0"/>
                        <a:t>Không</a:t>
                      </a:r>
                      <a:r>
                        <a:rPr lang="en-US" sz="2000" baseline="0" dirty="0" smtClean="0"/>
                        <a:t> </a:t>
                      </a:r>
                      <a:endParaRPr lang="en-US" sz="2000" dirty="0"/>
                    </a:p>
                  </a:txBody>
                  <a:tcPr anchor="ctr">
                    <a:solidFill>
                      <a:srgbClr val="D4EFFC">
                        <a:alpha val="20000"/>
                      </a:srgbClr>
                    </a:solidFill>
                  </a:tcPr>
                </a:tc>
                <a:tc>
                  <a:txBody>
                    <a:bodyPr/>
                    <a:lstStyle/>
                    <a:p>
                      <a:pPr algn="ctr"/>
                      <a:r>
                        <a:rPr lang="en-US" sz="2000" dirty="0" err="1" smtClean="0"/>
                        <a:t>Có</a:t>
                      </a:r>
                      <a:endParaRPr lang="en-US" sz="2000" dirty="0"/>
                    </a:p>
                  </a:txBody>
                  <a:tcPr anchor="ctr">
                    <a:solidFill>
                      <a:srgbClr val="D4EFFC">
                        <a:alpha val="20000"/>
                      </a:srgbClr>
                    </a:solidFill>
                  </a:tcPr>
                </a:tc>
                <a:tc>
                  <a:txBody>
                    <a:bodyPr/>
                    <a:lstStyle/>
                    <a:p>
                      <a:pPr algn="ctr"/>
                      <a:r>
                        <a:rPr lang="en-US" sz="2000" dirty="0" err="1" smtClean="0"/>
                        <a:t>Không</a:t>
                      </a:r>
                      <a:endParaRPr lang="en-US" sz="2000" dirty="0"/>
                    </a:p>
                  </a:txBody>
                  <a:tcPr anchor="ctr">
                    <a:solidFill>
                      <a:srgbClr val="D4EFFC">
                        <a:alpha val="20000"/>
                      </a:srgbClr>
                    </a:solidFill>
                  </a:tcPr>
                </a:tc>
                <a:tc>
                  <a:txBody>
                    <a:bodyPr/>
                    <a:lstStyle/>
                    <a:p>
                      <a:pPr algn="ctr"/>
                      <a:r>
                        <a:rPr lang="en-US" sz="2000" dirty="0" err="1" smtClean="0"/>
                        <a:t>Có</a:t>
                      </a:r>
                      <a:endParaRPr lang="en-US" sz="2000" dirty="0"/>
                    </a:p>
                  </a:txBody>
                  <a:tcPr anchor="ctr">
                    <a:solidFill>
                      <a:srgbClr val="D4EFFC">
                        <a:alpha val="20000"/>
                      </a:srgbClr>
                    </a:solidFill>
                  </a:tcPr>
                </a:tc>
                <a:tc>
                  <a:txBody>
                    <a:bodyPr/>
                    <a:lstStyle/>
                    <a:p>
                      <a:pPr algn="ctr"/>
                      <a:r>
                        <a:rPr lang="en-US" sz="2000" dirty="0" err="1" smtClean="0"/>
                        <a:t>Không</a:t>
                      </a:r>
                      <a:endParaRPr lang="en-US" sz="2000" dirty="0"/>
                    </a:p>
                  </a:txBody>
                  <a:tcPr anchor="ctr">
                    <a:solidFill>
                      <a:srgbClr val="D4EFFC">
                        <a:alpha val="20000"/>
                      </a:srgbClr>
                    </a:solidFill>
                  </a:tcPr>
                </a:tc>
                <a:tc>
                  <a:txBody>
                    <a:bodyPr/>
                    <a:lstStyle/>
                    <a:p>
                      <a:pPr algn="ctr"/>
                      <a:r>
                        <a:rPr lang="en-US" sz="2000" dirty="0" err="1" smtClean="0"/>
                        <a:t>Có</a:t>
                      </a:r>
                      <a:endParaRPr lang="en-US" sz="2000" dirty="0"/>
                    </a:p>
                  </a:txBody>
                  <a:tcPr anchor="ctr">
                    <a:solidFill>
                      <a:srgbClr val="D4EFFC">
                        <a:alpha val="20000"/>
                      </a:srgbClr>
                    </a:solidFill>
                  </a:tcPr>
                </a:tc>
                <a:tc>
                  <a:txBody>
                    <a:bodyPr/>
                    <a:lstStyle/>
                    <a:p>
                      <a:pPr algn="ctr"/>
                      <a:r>
                        <a:rPr lang="en-US" sz="2000" dirty="0" err="1" smtClean="0"/>
                        <a:t>không</a:t>
                      </a:r>
                      <a:endParaRPr lang="en-US" sz="2000" dirty="0"/>
                    </a:p>
                  </a:txBody>
                  <a:tcPr anchor="ctr">
                    <a:solidFill>
                      <a:srgbClr val="D4EFFC">
                        <a:alpha val="20000"/>
                      </a:srgbClr>
                    </a:solidFill>
                  </a:tcPr>
                </a:tc>
              </a:tr>
              <a:tr h="771783">
                <a:tc>
                  <a:txBody>
                    <a:bodyPr/>
                    <a:lstStyle/>
                    <a:p>
                      <a:pPr algn="ctr"/>
                      <a:r>
                        <a:rPr lang="en-US" sz="2000" dirty="0" err="1" smtClean="0"/>
                        <a:t>Bạn</a:t>
                      </a:r>
                      <a:r>
                        <a:rPr lang="en-US" sz="2000" baseline="0" dirty="0" smtClean="0"/>
                        <a:t> …</a:t>
                      </a: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r>
              <a:tr h="771783">
                <a:tc>
                  <a:txBody>
                    <a:bodyPr/>
                    <a:lstStyle/>
                    <a:p>
                      <a:pPr algn="ctr"/>
                      <a:r>
                        <a:rPr lang="en-US" sz="2000" dirty="0" err="1" smtClean="0"/>
                        <a:t>Bạn</a:t>
                      </a:r>
                      <a:r>
                        <a:rPr lang="en-US" sz="2000" baseline="0" dirty="0" smtClean="0"/>
                        <a:t> …</a:t>
                      </a:r>
                      <a:endParaRPr lang="en-US" sz="2000" dirty="0"/>
                    </a:p>
                  </a:txBody>
                  <a:tcPr anchor="ctr"/>
                </a:tc>
                <a:tc>
                  <a:txBody>
                    <a:bodyPr/>
                    <a:lstStyle/>
                    <a:p>
                      <a:pPr algn="ctr"/>
                      <a:endParaRPr lang="en-US" sz="200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r>
            </a:tbl>
          </a:graphicData>
        </a:graphic>
      </p:graphicFrame>
      <p:sp>
        <p:nvSpPr>
          <p:cNvPr id="6" name="TextBox 5"/>
          <p:cNvSpPr txBox="1"/>
          <p:nvPr/>
        </p:nvSpPr>
        <p:spPr>
          <a:xfrm>
            <a:off x="809894" y="2431150"/>
            <a:ext cx="5863771" cy="461665"/>
          </a:xfrm>
          <a:prstGeom prst="rect">
            <a:avLst/>
          </a:prstGeom>
          <a:noFill/>
        </p:spPr>
        <p:txBody>
          <a:bodyPr wrap="square" rtlCol="0">
            <a:spAutoFit/>
          </a:bodyPr>
          <a:lstStyle/>
          <a:p>
            <a:r>
              <a:rPr lang="en-US" sz="2400" dirty="0" err="1" smtClean="0"/>
              <a:t>Đánh</a:t>
            </a:r>
            <a:r>
              <a:rPr lang="en-US" sz="2400" dirty="0" smtClean="0"/>
              <a:t> </a:t>
            </a:r>
            <a:r>
              <a:rPr lang="en-US" sz="2400" dirty="0" err="1" smtClean="0"/>
              <a:t>dấu</a:t>
            </a:r>
            <a:r>
              <a:rPr lang="en-US" sz="2400" dirty="0" smtClean="0"/>
              <a:t> x </a:t>
            </a:r>
            <a:r>
              <a:rPr lang="en-US" sz="2400" dirty="0" err="1" smtClean="0"/>
              <a:t>vào</a:t>
            </a:r>
            <a:r>
              <a:rPr lang="en-US" sz="2400" dirty="0" smtClean="0"/>
              <a:t> </a:t>
            </a:r>
            <a:r>
              <a:rPr lang="en-US" sz="2400" dirty="0" err="1" smtClean="0"/>
              <a:t>cột</a:t>
            </a:r>
            <a:r>
              <a:rPr lang="en-US" sz="2400" dirty="0" smtClean="0"/>
              <a:t> </a:t>
            </a:r>
            <a:r>
              <a:rPr lang="en-US" sz="2400" dirty="0" err="1" smtClean="0"/>
              <a:t>phù</a:t>
            </a:r>
            <a:r>
              <a:rPr lang="en-US" sz="2400" dirty="0" smtClean="0"/>
              <a:t> </a:t>
            </a:r>
            <a:r>
              <a:rPr lang="en-US" sz="2400" dirty="0" err="1" smtClean="0"/>
              <a:t>hợp</a:t>
            </a:r>
            <a:endParaRPr lang="en-US" sz="2400" dirty="0"/>
          </a:p>
        </p:txBody>
      </p:sp>
      <p:grpSp>
        <p:nvGrpSpPr>
          <p:cNvPr id="7" name="Group 6"/>
          <p:cNvGrpSpPr/>
          <p:nvPr/>
        </p:nvGrpSpPr>
        <p:grpSpPr>
          <a:xfrm>
            <a:off x="627017" y="3026236"/>
            <a:ext cx="1505134" cy="1857828"/>
            <a:chOff x="627017" y="2438401"/>
            <a:chExt cx="1505134" cy="1857828"/>
          </a:xfrm>
        </p:grpSpPr>
        <p:cxnSp>
          <p:nvCxnSpPr>
            <p:cNvPr id="8" name="Straight Connector 7"/>
            <p:cNvCxnSpPr/>
            <p:nvPr/>
          </p:nvCxnSpPr>
          <p:spPr>
            <a:xfrm>
              <a:off x="809894" y="2438401"/>
              <a:ext cx="1178563" cy="185782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60996" y="2483194"/>
              <a:ext cx="1071155" cy="707886"/>
            </a:xfrm>
            <a:prstGeom prst="rect">
              <a:avLst/>
            </a:prstGeom>
            <a:noFill/>
          </p:spPr>
          <p:txBody>
            <a:bodyPr wrap="square" rtlCol="0">
              <a:spAutoFit/>
            </a:bodyPr>
            <a:lstStyle/>
            <a:p>
              <a:pPr algn="ctr"/>
              <a:r>
                <a:rPr lang="en-US" sz="2000" dirty="0" err="1" smtClean="0"/>
                <a:t>Thói</a:t>
              </a:r>
              <a:r>
                <a:rPr lang="en-US" sz="2000" dirty="0" smtClean="0"/>
                <a:t> </a:t>
              </a:r>
              <a:r>
                <a:rPr lang="en-US" sz="2000" dirty="0" err="1" smtClean="0"/>
                <a:t>quen</a:t>
              </a:r>
              <a:endParaRPr lang="en-US" sz="2000" dirty="0"/>
            </a:p>
          </p:txBody>
        </p:sp>
        <p:sp>
          <p:nvSpPr>
            <p:cNvPr id="10" name="TextBox 9"/>
            <p:cNvSpPr txBox="1"/>
            <p:nvPr/>
          </p:nvSpPr>
          <p:spPr>
            <a:xfrm>
              <a:off x="627017" y="3238226"/>
              <a:ext cx="1071155" cy="1015663"/>
            </a:xfrm>
            <a:prstGeom prst="rect">
              <a:avLst/>
            </a:prstGeom>
            <a:noFill/>
          </p:spPr>
          <p:txBody>
            <a:bodyPr wrap="square" rtlCol="0">
              <a:spAutoFit/>
            </a:bodyPr>
            <a:lstStyle/>
            <a:p>
              <a:pPr algn="ctr"/>
              <a:r>
                <a:rPr lang="en-US" sz="2000" dirty="0" err="1" smtClean="0"/>
                <a:t>Tên</a:t>
              </a:r>
              <a:r>
                <a:rPr lang="en-US" sz="2000" dirty="0" smtClean="0"/>
                <a:t> </a:t>
              </a:r>
              <a:r>
                <a:rPr lang="en-US" sz="2000" dirty="0" err="1" smtClean="0"/>
                <a:t>học</a:t>
              </a:r>
              <a:r>
                <a:rPr lang="en-US" sz="2000" dirty="0" smtClean="0"/>
                <a:t> </a:t>
              </a:r>
              <a:r>
                <a:rPr lang="en-US" sz="2000" dirty="0" err="1" smtClean="0"/>
                <a:t>sinh</a:t>
              </a:r>
              <a:endParaRPr lang="en-US" sz="2000" dirty="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135500" y="1042394"/>
            <a:ext cx="5978433" cy="5978433"/>
          </a:xfrm>
          <a:prstGeom prst="rect">
            <a:avLst/>
          </a:prstGeom>
        </p:spPr>
      </p:pic>
      <p:sp>
        <p:nvSpPr>
          <p:cNvPr id="3" name="TextBox 2"/>
          <p:cNvSpPr txBox="1"/>
          <p:nvPr/>
        </p:nvSpPr>
        <p:spPr>
          <a:xfrm>
            <a:off x="4502574" y="431345"/>
            <a:ext cx="6675120" cy="1200329"/>
          </a:xfrm>
          <a:prstGeom prst="rect">
            <a:avLst/>
          </a:prstGeom>
          <a:noFill/>
        </p:spPr>
        <p:txBody>
          <a:bodyPr wrap="square" rtlCol="0">
            <a:spAutoFit/>
          </a:bodyPr>
          <a:lstStyle/>
          <a:p>
            <a:pPr algn="ctr"/>
            <a:r>
              <a:rPr lang="en-US" sz="7200" smtClean="0">
                <a:solidFill>
                  <a:srgbClr val="002060"/>
                </a:solidFill>
                <a:effectLst>
                  <a:outerShdw blurRad="38100" dist="38100" dir="2700000" algn="tl">
                    <a:srgbClr val="000000">
                      <a:alpha val="43137"/>
                    </a:srgbClr>
                  </a:outerShdw>
                </a:effectLst>
                <a:latin typeface="#9Slide05 SVNAngellife" panose="02000500000000020003" pitchFamily="2" charset="0"/>
              </a:rPr>
              <a:t>Kết luận</a:t>
            </a:r>
            <a:endParaRPr lang="en-US" sz="7200">
              <a:solidFill>
                <a:srgbClr val="002060"/>
              </a:solidFill>
              <a:effectLst>
                <a:outerShdw blurRad="38100" dist="38100" dir="2700000" algn="tl">
                  <a:srgbClr val="000000">
                    <a:alpha val="43137"/>
                  </a:srgbClr>
                </a:outerShdw>
              </a:effectLst>
              <a:latin typeface="#9Slide05 SVNAngellife" panose="02000500000000020003" pitchFamily="2" charset="0"/>
            </a:endParaRPr>
          </a:p>
        </p:txBody>
      </p:sp>
      <p:grpSp>
        <p:nvGrpSpPr>
          <p:cNvPr id="4" name="Group 3"/>
          <p:cNvGrpSpPr/>
          <p:nvPr/>
        </p:nvGrpSpPr>
        <p:grpSpPr>
          <a:xfrm>
            <a:off x="4030134" y="1512938"/>
            <a:ext cx="7620000" cy="4193604"/>
            <a:chOff x="496667" y="1218441"/>
            <a:chExt cx="4408210" cy="359575"/>
          </a:xfrm>
        </p:grpSpPr>
        <p:sp>
          <p:nvSpPr>
            <p:cNvPr id="5" name="Rectangle: Rounded Corners 4"/>
            <p:cNvSpPr/>
            <p:nvPr/>
          </p:nvSpPr>
          <p:spPr>
            <a:xfrm>
              <a:off x="496667" y="1218441"/>
              <a:ext cx="4408210" cy="359575"/>
            </a:xfrm>
            <a:prstGeom prst="roundRect">
              <a:avLst/>
            </a:prstGeom>
            <a:solidFill>
              <a:schemeClr val="bg1"/>
            </a:solid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6" name="TextBox 5"/>
            <p:cNvSpPr txBox="1"/>
            <p:nvPr/>
          </p:nvSpPr>
          <p:spPr>
            <a:xfrm>
              <a:off x="645379" y="1220716"/>
              <a:ext cx="4092075" cy="343069"/>
            </a:xfrm>
            <a:prstGeom prst="rect">
              <a:avLst/>
            </a:prstGeom>
            <a:noFill/>
          </p:spPr>
          <p:txBody>
            <a:bodyPr wrap="square" rtlCol="0">
              <a:spAutoFit/>
            </a:bodyPr>
            <a:lstStyle/>
            <a:p>
              <a:pPr algn="just"/>
              <a:r>
                <a:rPr lang="en-US" sz="3800" b="1" smtClean="0">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Đ</a:t>
              </a:r>
              <a:r>
                <a:rPr lang="vi-VN" sz="3600" b="1" smtClean="0">
                  <a:solidFill>
                    <a:srgbClr val="002060"/>
                  </a:solidFill>
                  <a:latin typeface="Cambria" panose="02040503050406030204" pitchFamily="18" charset="0"/>
                  <a:ea typeface="Cambria" panose="02040503050406030204" pitchFamily="18" charset="0"/>
                </a:rPr>
                <a:t>ể </a:t>
              </a:r>
              <a:r>
                <a:rPr lang="vi-VN" sz="3600" b="1">
                  <a:solidFill>
                    <a:srgbClr val="002060"/>
                  </a:solidFill>
                  <a:latin typeface="Cambria" panose="02040503050406030204" pitchFamily="18" charset="0"/>
                  <a:ea typeface="Cambria" panose="02040503050406030204" pitchFamily="18" charset="0"/>
                </a:rPr>
                <a:t>chăm </a:t>
              </a:r>
              <a:r>
                <a:rPr lang="vi-VN" sz="3600" b="1">
                  <a:solidFill>
                    <a:srgbClr val="002060"/>
                  </a:solidFill>
                  <a:latin typeface="Cambria" panose="02040503050406030204" pitchFamily="18" charset="0"/>
                  <a:ea typeface="Cambria" panose="02040503050406030204" pitchFamily="18" charset="0"/>
                </a:rPr>
                <a:t>sóc</a:t>
              </a:r>
              <a:r>
                <a:rPr lang="vi-VN" sz="3600" b="1" smtClean="0">
                  <a:solidFill>
                    <a:srgbClr val="002060"/>
                  </a:solidFill>
                  <a:latin typeface="Cambria" panose="02040503050406030204" pitchFamily="18" charset="0"/>
                  <a:ea typeface="Cambria" panose="02040503050406030204" pitchFamily="18" charset="0"/>
                </a:rPr>
                <a:t>,</a:t>
              </a:r>
              <a:r>
                <a:rPr lang="en-US" sz="3600" b="1" smtClean="0">
                  <a:solidFill>
                    <a:srgbClr val="002060"/>
                  </a:solidFill>
                  <a:latin typeface="Cambria" panose="02040503050406030204" pitchFamily="18" charset="0"/>
                  <a:ea typeface="Cambria" panose="02040503050406030204" pitchFamily="18" charset="0"/>
                </a:rPr>
                <a:t> </a:t>
              </a:r>
              <a:r>
                <a:rPr lang="vi-VN" sz="3600" b="1" smtClean="0">
                  <a:solidFill>
                    <a:srgbClr val="002060"/>
                  </a:solidFill>
                  <a:latin typeface="Cambria" panose="02040503050406030204" pitchFamily="18" charset="0"/>
                  <a:ea typeface="Cambria" panose="02040503050406030204" pitchFamily="18" charset="0"/>
                </a:rPr>
                <a:t>bảo </a:t>
              </a:r>
              <a:r>
                <a:rPr lang="vi-VN" sz="3600" b="1">
                  <a:solidFill>
                    <a:srgbClr val="002060"/>
                  </a:solidFill>
                  <a:latin typeface="Cambria" panose="02040503050406030204" pitchFamily="18" charset="0"/>
                  <a:ea typeface="Cambria" panose="02040503050406030204" pitchFamily="18" charset="0"/>
                </a:rPr>
                <a:t>vệ cơ quan bài tiết nước tiểu thì chúng ta cần phải uống đủ nước, vệ sinh và thay đồ lót hàng ngày. Không nên ăn quá mặn và nhịn tiểu vì điều đó có hại cho sức khỏe và cơ quan bài tiết nước tiểu.</a:t>
              </a:r>
              <a:endParaRPr lang="en-US" sz="3600">
                <a:solidFill>
                  <a:srgbClr val="00206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1"/>
          <a:stretch>
            <a:fillRect/>
          </a:stretch>
        </p:blipFill>
        <p:spPr>
          <a:xfrm>
            <a:off x="696708" y="576534"/>
            <a:ext cx="10795606" cy="6052867"/>
          </a:xfrm>
          <a:prstGeom prst="rect">
            <a:avLst/>
          </a:prstGeom>
        </p:spPr>
      </p:pic>
      <p:pic>
        <p:nvPicPr>
          <p:cNvPr id="3" name="Picture 2"/>
          <p:cNvPicPr>
            <a:picLocks noChangeAspect="1"/>
          </p:cNvPicPr>
          <p:nvPr/>
        </p:nvPicPr>
        <p:blipFill>
          <a:blip r:embed="rId2"/>
          <a:stretch>
            <a:fillRect/>
          </a:stretch>
        </p:blipFill>
        <p:spPr>
          <a:xfrm>
            <a:off x="2289253" y="330828"/>
            <a:ext cx="6742126" cy="1958906"/>
          </a:xfrm>
          <a:prstGeom prst="rect">
            <a:avLst/>
          </a:prstGeom>
        </p:spPr>
      </p:pic>
      <p:sp>
        <p:nvSpPr>
          <p:cNvPr id="4" name="TextBox 3"/>
          <p:cNvSpPr txBox="1"/>
          <p:nvPr/>
        </p:nvSpPr>
        <p:spPr>
          <a:xfrm>
            <a:off x="1551214" y="1729923"/>
            <a:ext cx="9201300" cy="4093428"/>
          </a:xfrm>
          <a:prstGeom prst="rect">
            <a:avLst/>
          </a:prstGeom>
          <a:noFill/>
        </p:spPr>
        <p:txBody>
          <a:bodyPr wrap="square">
            <a:spAutoFit/>
          </a:bodyPr>
          <a:lstStyle/>
          <a:p>
            <a:pPr algn="just"/>
            <a:r>
              <a:rPr lang="en-US" sz="2600" b="1">
                <a:solidFill>
                  <a:schemeClr val="accent4">
                    <a:lumMod val="75000"/>
                  </a:schemeClr>
                </a:solidFill>
                <a:latin typeface="UTM Avo" panose="02040603050506020204" pitchFamily="18" charset="0"/>
              </a:rPr>
              <a:t>*Kiến thức, kĩ năng:</a:t>
            </a:r>
            <a:endParaRPr lang="en-US" sz="2600">
              <a:solidFill>
                <a:schemeClr val="accent4">
                  <a:lumMod val="75000"/>
                </a:schemeClr>
              </a:solidFill>
              <a:latin typeface="UTM Avo" panose="02040603050506020204" pitchFamily="18" charset="0"/>
            </a:endParaRPr>
          </a:p>
          <a:p>
            <a:pPr lvl="0" algn="just"/>
            <a:r>
              <a:rPr lang="en-US" sz="2600" smtClean="0">
                <a:solidFill>
                  <a:schemeClr val="accent4">
                    <a:lumMod val="75000"/>
                  </a:schemeClr>
                </a:solidFill>
                <a:latin typeface="UTM Avo" panose="02040603050506020204" pitchFamily="18" charset="0"/>
              </a:rPr>
              <a:t>- </a:t>
            </a:r>
            <a:r>
              <a:rPr lang="vi-VN" sz="2600" smtClean="0">
                <a:solidFill>
                  <a:schemeClr val="accent4">
                    <a:lumMod val="75000"/>
                  </a:schemeClr>
                </a:solidFill>
              </a:rPr>
              <a:t>Nêu </a:t>
            </a:r>
            <a:r>
              <a:rPr lang="vi-VN" sz="2600">
                <a:solidFill>
                  <a:schemeClr val="accent4">
                    <a:lumMod val="75000"/>
                  </a:schemeClr>
                </a:solidFill>
              </a:rPr>
              <a:t>được sự cần thiết và thực hiện được việc uống đủ nước, không nhịn tiểu để phòng tránh bệnh sỏi thận.</a:t>
            </a:r>
            <a:endParaRPr lang="en-US" sz="2600">
              <a:solidFill>
                <a:schemeClr val="accent4">
                  <a:lumMod val="75000"/>
                </a:schemeClr>
              </a:solidFill>
              <a:latin typeface="UTM Avo" panose="02040603050506020204" pitchFamily="18" charset="0"/>
            </a:endParaRPr>
          </a:p>
          <a:p>
            <a:pPr lvl="0" algn="just"/>
            <a:r>
              <a:rPr lang="en-US" sz="2600" smtClean="0">
                <a:solidFill>
                  <a:schemeClr val="accent4">
                    <a:lumMod val="75000"/>
                  </a:schemeClr>
                </a:solidFill>
                <a:latin typeface="UTM Avo" panose="02040603050506020204" pitchFamily="18" charset="0"/>
              </a:rPr>
              <a:t>- </a:t>
            </a:r>
            <a:r>
              <a:rPr lang="vi-VN" sz="2600" smtClean="0">
                <a:solidFill>
                  <a:schemeClr val="accent4">
                    <a:lumMod val="75000"/>
                  </a:schemeClr>
                </a:solidFill>
              </a:rPr>
              <a:t>Giải </a:t>
            </a:r>
            <a:r>
              <a:rPr lang="vi-VN" sz="2600">
                <a:solidFill>
                  <a:schemeClr val="accent4">
                    <a:lumMod val="75000"/>
                  </a:schemeClr>
                </a:solidFill>
              </a:rPr>
              <a:t>thích được những việc nên làm và không nên làm để chăm sóc, bảo vệ cơ quan bài tiết nước tiểu.</a:t>
            </a:r>
            <a:endParaRPr lang="en-US" sz="2600">
              <a:solidFill>
                <a:schemeClr val="accent4">
                  <a:lumMod val="75000"/>
                </a:schemeClr>
              </a:solidFill>
              <a:latin typeface="UTM Avo" panose="02040603050506020204" pitchFamily="18" charset="0"/>
            </a:endParaRPr>
          </a:p>
          <a:p>
            <a:pPr lvl="0" algn="just"/>
            <a:r>
              <a:rPr lang="en-US" sz="2600" smtClean="0">
                <a:solidFill>
                  <a:schemeClr val="accent4">
                    <a:lumMod val="75000"/>
                  </a:schemeClr>
                </a:solidFill>
                <a:latin typeface="UTM Avo" panose="02040603050506020204" pitchFamily="18" charset="0"/>
              </a:rPr>
              <a:t>- </a:t>
            </a:r>
            <a:r>
              <a:rPr lang="vi-VN" sz="2600" smtClean="0">
                <a:solidFill>
                  <a:schemeClr val="accent4">
                    <a:lumMod val="75000"/>
                  </a:schemeClr>
                </a:solidFill>
              </a:rPr>
              <a:t>Thực </a:t>
            </a:r>
            <a:r>
              <a:rPr lang="vi-VN" sz="2600">
                <a:solidFill>
                  <a:schemeClr val="accent4">
                    <a:lumMod val="75000"/>
                  </a:schemeClr>
                </a:solidFill>
              </a:rPr>
              <a:t>hiện được vệ sinh cá nhân và ăn uống hợp lí để bảo vệ cơ quan bài tiết nước </a:t>
            </a:r>
            <a:r>
              <a:rPr lang="vi-VN" sz="2600">
                <a:solidFill>
                  <a:schemeClr val="accent4">
                    <a:lumMod val="75000"/>
                  </a:schemeClr>
                </a:solidFill>
              </a:rPr>
              <a:t>tiểu</a:t>
            </a:r>
            <a:r>
              <a:rPr lang="vi-VN" sz="2600" smtClean="0">
                <a:solidFill>
                  <a:schemeClr val="accent4">
                    <a:lumMod val="75000"/>
                  </a:schemeClr>
                </a:solidFill>
              </a:rPr>
              <a:t>.</a:t>
            </a:r>
            <a:endParaRPr lang="en-US" sz="2600">
              <a:solidFill>
                <a:schemeClr val="accent4">
                  <a:lumMod val="75000"/>
                </a:schemeClr>
              </a:solidFill>
              <a:latin typeface="UTM Avo" panose="02040603050506020204" pitchFamily="18" charset="0"/>
            </a:endParaRPr>
          </a:p>
          <a:p>
            <a:pPr algn="just"/>
            <a:r>
              <a:rPr lang="en-US" sz="2600" b="1">
                <a:solidFill>
                  <a:schemeClr val="accent4">
                    <a:lumMod val="75000"/>
                  </a:schemeClr>
                </a:solidFill>
                <a:latin typeface="UTM Avo" panose="02040603050506020204" pitchFamily="18" charset="0"/>
              </a:rPr>
              <a:t>*Phát triển năng lực và phẩm chất:</a:t>
            </a:r>
            <a:endParaRPr lang="en-US" sz="2600">
              <a:solidFill>
                <a:schemeClr val="accent4">
                  <a:lumMod val="75000"/>
                </a:schemeClr>
              </a:solidFill>
              <a:latin typeface="UTM Avo" panose="02040603050506020204" pitchFamily="18" charset="0"/>
            </a:endParaRPr>
          </a:p>
          <a:p>
            <a:pPr lvl="0" algn="just"/>
            <a:r>
              <a:rPr lang="en-US" sz="2600">
                <a:solidFill>
                  <a:schemeClr val="accent4">
                    <a:lumMod val="75000"/>
                  </a:schemeClr>
                </a:solidFill>
                <a:latin typeface="UTM Avo" panose="02040603050506020204" pitchFamily="18" charset="0"/>
              </a:rPr>
              <a:t>- </a:t>
            </a:r>
            <a:r>
              <a:rPr lang="vi-VN" sz="2600">
                <a:solidFill>
                  <a:schemeClr val="accent4">
                    <a:lumMod val="75000"/>
                  </a:schemeClr>
                </a:solidFill>
              </a:rPr>
              <a:t>Tuyên truyền và hướng dẫn người khác biết cách chăm sóc, bảo vệ cơ quan bài tiết nước tiểu.</a:t>
            </a:r>
            <a:endParaRPr lang="en-US" sz="2600">
              <a:solidFill>
                <a:schemeClr val="accent4">
                  <a:lumMod val="75000"/>
                </a:schemeClr>
              </a:solidFill>
              <a:latin typeface="UTM Avo" panose="02040603050506020204" pitchFamily="18" charset="0"/>
            </a:endParaRPr>
          </a:p>
        </p:txBody>
      </p:sp>
      <p:pic>
        <p:nvPicPr>
          <p:cNvPr id="5"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9418" y="0"/>
            <a:ext cx="2229072" cy="2021579"/>
          </a:xfrm>
          <a:prstGeom prst="rect">
            <a:avLst/>
          </a:prstGeom>
        </p:spPr>
      </p:pic>
      <p:pic>
        <p:nvPicPr>
          <p:cNvPr id="6"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32" y="388467"/>
            <a:ext cx="1373410" cy="9218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3000"/>
                            </p:stCondLst>
                            <p:childTnLst>
                              <p:par>
                                <p:cTn id="17" presetID="2" presetClass="entr" presetSubtype="12"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19154" y="561546"/>
            <a:ext cx="7393279" cy="4807288"/>
          </a:xfrm>
          <a:prstGeom prst="rect">
            <a:avLst/>
          </a:prstGeom>
        </p:spPr>
      </p:pic>
      <p:pic>
        <p:nvPicPr>
          <p:cNvPr id="2"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439" y="992345"/>
            <a:ext cx="6114771" cy="6087991"/>
          </a:xfrm>
          <a:prstGeom prst="rect">
            <a:avLst/>
          </a:prstGeom>
        </p:spPr>
      </p:pic>
      <p:grpSp>
        <p:nvGrpSpPr>
          <p:cNvPr id="4" name="组合 2"/>
          <p:cNvGrpSpPr/>
          <p:nvPr/>
        </p:nvGrpSpPr>
        <p:grpSpPr>
          <a:xfrm>
            <a:off x="7008237" y="1144059"/>
            <a:ext cx="1042430" cy="888377"/>
            <a:chOff x="6201749" y="1372782"/>
            <a:chExt cx="1042430" cy="888377"/>
          </a:xfrm>
        </p:grpSpPr>
        <p:sp>
          <p:nvSpPr>
            <p:cNvPr id="5" name="椭圆 23"/>
            <p:cNvSpPr/>
            <p:nvPr/>
          </p:nvSpPr>
          <p:spPr>
            <a:xfrm>
              <a:off x="6252651" y="1372782"/>
              <a:ext cx="888377" cy="888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6" name="标题 1"/>
            <p:cNvSpPr txBox="1"/>
            <p:nvPr/>
          </p:nvSpPr>
          <p:spPr>
            <a:xfrm>
              <a:off x="6201749" y="1433360"/>
              <a:ext cx="1042430" cy="626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smtClean="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rPr>
                <a:t>01</a:t>
              </a:r>
              <a:endParaRPr lang="zh-CN" altLang="en-US" sz="4000" dirty="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endParaRPr>
            </a:p>
          </p:txBody>
        </p:sp>
      </p:grpSp>
      <p:sp>
        <p:nvSpPr>
          <p:cNvPr id="7" name="TextBox 6"/>
          <p:cNvSpPr txBox="1"/>
          <p:nvPr/>
        </p:nvSpPr>
        <p:spPr>
          <a:xfrm>
            <a:off x="4258802" y="2223545"/>
            <a:ext cx="6675120" cy="1446550"/>
          </a:xfrm>
          <a:prstGeom prst="rect">
            <a:avLst/>
          </a:prstGeom>
          <a:noFill/>
        </p:spPr>
        <p:txBody>
          <a:bodyPr wrap="square" rtlCol="0">
            <a:spAutoFit/>
          </a:bodyPr>
          <a:lstStyle/>
          <a:p>
            <a:pPr algn="ctr"/>
            <a:r>
              <a:rPr lang="en-US" sz="8800" smtClean="0">
                <a:solidFill>
                  <a:srgbClr val="FFFF00"/>
                </a:solidFill>
                <a:effectLst>
                  <a:outerShdw blurRad="38100" dist="38100" dir="2700000" algn="tl">
                    <a:srgbClr val="000000">
                      <a:alpha val="43137"/>
                    </a:srgbClr>
                  </a:outerShdw>
                </a:effectLst>
                <a:latin typeface="#9Slide05 SVNAngellife" panose="02000500000000020003" pitchFamily="2" charset="0"/>
              </a:rPr>
              <a:t>Hoạt động</a:t>
            </a:r>
            <a:endParaRPr lang="en-US" sz="8800">
              <a:solidFill>
                <a:srgbClr val="FFFF00"/>
              </a:solidFill>
              <a:effectLst>
                <a:outerShdw blurRad="38100" dist="38100" dir="2700000" algn="tl">
                  <a:srgbClr val="000000">
                    <a:alpha val="43137"/>
                  </a:srgbClr>
                </a:outerShdw>
              </a:effectLst>
              <a:latin typeface="#9Slide05 SVNAngellife" panose="02000500000000020003" pitchFamily="2" charset="0"/>
            </a:endParaRPr>
          </a:p>
        </p:txBody>
      </p:sp>
      <p:sp>
        <p:nvSpPr>
          <p:cNvPr id="8" name="TextBox 7"/>
          <p:cNvSpPr txBox="1"/>
          <p:nvPr/>
        </p:nvSpPr>
        <p:spPr>
          <a:xfrm>
            <a:off x="4165767" y="3492791"/>
            <a:ext cx="6675120" cy="1200329"/>
          </a:xfrm>
          <a:prstGeom prst="rect">
            <a:avLst/>
          </a:prstGeom>
          <a:noFill/>
        </p:spPr>
        <p:txBody>
          <a:bodyPr wrap="square" rtlCol="0">
            <a:spAutoFit/>
          </a:bodyPr>
          <a:lstStyle/>
          <a:p>
            <a:pPr algn="ctr"/>
            <a:r>
              <a:rPr lang="en-US" sz="7200">
                <a:solidFill>
                  <a:srgbClr val="00CC00"/>
                </a:solidFill>
                <a:effectLst>
                  <a:outerShdw blurRad="38100" dist="38100" dir="2700000" algn="tl">
                    <a:srgbClr val="000000">
                      <a:alpha val="43137"/>
                    </a:srgbClr>
                  </a:outerShdw>
                </a:effectLst>
                <a:latin typeface="#9Slide05 SVNAngellife" panose="02000500000000020003" pitchFamily="2" charset="0"/>
              </a:rPr>
              <a:t> </a:t>
            </a:r>
            <a:r>
              <a:rPr lang="en-US" sz="6000" smtClean="0">
                <a:solidFill>
                  <a:srgbClr val="FF3399"/>
                </a:solidFill>
                <a:effectLst>
                  <a:outerShdw blurRad="38100" dist="38100" dir="2700000" algn="tl">
                    <a:srgbClr val="000000">
                      <a:alpha val="43137"/>
                    </a:srgbClr>
                  </a:outerShdw>
                </a:effectLst>
                <a:latin typeface="UTM Guanine" panose="02040603050506020204" pitchFamily="18" charset="0"/>
              </a:rPr>
              <a:t>mở đầu</a:t>
            </a:r>
            <a:endParaRPr lang="en-US" sz="6000">
              <a:solidFill>
                <a:srgbClr val="FF3399"/>
              </a:solidFill>
              <a:effectLst>
                <a:outerShdw blurRad="38100" dist="38100" dir="2700000" algn="tl">
                  <a:srgbClr val="000000">
                    <a:alpha val="43137"/>
                  </a:srgbClr>
                </a:outerShdw>
              </a:effectLst>
              <a:latin typeface="UTM Guanine" panose="0204060305050602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l="6659" t="13957" r="87068" b="81219"/>
          <a:stretch>
            <a:fillRect/>
          </a:stretch>
        </p:blipFill>
        <p:spPr bwMode="auto">
          <a:xfrm>
            <a:off x="578116" y="473152"/>
            <a:ext cx="1028700" cy="11105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06816" y="551362"/>
            <a:ext cx="10585184" cy="1446550"/>
          </a:xfrm>
          <a:prstGeom prst="rect">
            <a:avLst/>
          </a:prstGeom>
          <a:noFill/>
        </p:spPr>
        <p:txBody>
          <a:bodyPr wrap="square" rtlCol="0">
            <a:spAutoFit/>
          </a:bodyPr>
          <a:lstStyle/>
          <a:p>
            <a:r>
              <a:rPr lang="en-US" sz="4300" smtClean="0">
                <a:solidFill>
                  <a:schemeClr val="accent4">
                    <a:lumMod val="75000"/>
                  </a:schemeClr>
                </a:solidFill>
                <a:latin typeface="SVN-Lobster" panose="02040603050506020204" pitchFamily="18" charset="0"/>
              </a:rPr>
              <a:t>- Em </a:t>
            </a:r>
            <a:r>
              <a:rPr lang="en-US" sz="4300" dirty="0" err="1" smtClean="0">
                <a:solidFill>
                  <a:schemeClr val="accent4">
                    <a:lumMod val="75000"/>
                  </a:schemeClr>
                </a:solidFill>
                <a:latin typeface="SVN-Lobster" panose="02040603050506020204" pitchFamily="18" charset="0"/>
              </a:rPr>
              <a:t>đã</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bao</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cảm</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thấy</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bí</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tiểu</a:t>
            </a:r>
            <a:r>
              <a:rPr lang="en-US" sz="4300" dirty="0" smtClean="0">
                <a:solidFill>
                  <a:schemeClr val="accent4">
                    <a:lumMod val="75000"/>
                  </a:schemeClr>
                </a:solidFill>
                <a:latin typeface="SVN-Lobster" panose="02040603050506020204" pitchFamily="18" charset="0"/>
              </a:rPr>
              <a:t> hay </a:t>
            </a:r>
            <a:r>
              <a:rPr lang="en-US" sz="4300" dirty="0" err="1" smtClean="0">
                <a:solidFill>
                  <a:schemeClr val="accent4">
                    <a:lumMod val="75000"/>
                  </a:schemeClr>
                </a:solidFill>
                <a:latin typeface="SVN-Lobster" panose="02040603050506020204" pitchFamily="18" charset="0"/>
              </a:rPr>
              <a:t>đi</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tiểu</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nhiều</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lần</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chưa</a:t>
            </a:r>
            <a:r>
              <a:rPr lang="en-US" sz="4300" dirty="0" smtClean="0">
                <a:solidFill>
                  <a:schemeClr val="accent4">
                    <a:lumMod val="75000"/>
                  </a:schemeClr>
                </a:solidFill>
                <a:latin typeface="SVN-Lobster" panose="02040603050506020204" pitchFamily="18" charset="0"/>
              </a:rPr>
              <a:t>?</a:t>
            </a:r>
            <a:endParaRPr lang="en-US" sz="4300" dirty="0" smtClean="0">
              <a:solidFill>
                <a:schemeClr val="accent4">
                  <a:lumMod val="75000"/>
                </a:schemeClr>
              </a:solidFill>
              <a:latin typeface="SVN-Lobster" panose="02040603050506020204" pitchFamily="18" charset="0"/>
            </a:endParaRPr>
          </a:p>
          <a:p>
            <a:r>
              <a:rPr lang="en-US" sz="4300" smtClean="0">
                <a:solidFill>
                  <a:schemeClr val="accent4">
                    <a:lumMod val="75000"/>
                  </a:schemeClr>
                </a:solidFill>
                <a:latin typeface="SVN-Lobster" panose="02040603050506020204" pitchFamily="18" charset="0"/>
              </a:rPr>
              <a:t>- Em </a:t>
            </a:r>
            <a:r>
              <a:rPr lang="en-US" sz="4300" dirty="0" err="1" smtClean="0">
                <a:solidFill>
                  <a:schemeClr val="accent4">
                    <a:lumMod val="75000"/>
                  </a:schemeClr>
                </a:solidFill>
                <a:latin typeface="SVN-Lobster" panose="02040603050506020204" pitchFamily="18" charset="0"/>
              </a:rPr>
              <a:t>cảm</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thấy</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thế</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nào</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khi</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bị</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như</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vậy</a:t>
            </a:r>
            <a:r>
              <a:rPr lang="en-US" sz="4300" dirty="0" smtClean="0">
                <a:solidFill>
                  <a:schemeClr val="accent4">
                    <a:lumMod val="75000"/>
                  </a:schemeClr>
                </a:solidFill>
                <a:latin typeface="SVN-Lobster" panose="02040603050506020204" pitchFamily="18" charset="0"/>
              </a:rPr>
              <a:t>?</a:t>
            </a:r>
            <a:endParaRPr lang="en-US" sz="4300" dirty="0">
              <a:solidFill>
                <a:schemeClr val="accent4">
                  <a:lumMod val="75000"/>
                </a:schemeClr>
              </a:solidFill>
              <a:latin typeface="SVN-Lobster" panose="02040603050506020204" pitchFamily="18" charset="0"/>
            </a:endParaRPr>
          </a:p>
        </p:txBody>
      </p:sp>
      <p:pic>
        <p:nvPicPr>
          <p:cNvPr id="4" name="Picture 2" descr="Premium Vector | Sad sick young woman with urine problem character. flat  cartoon illustration . isolated on white background. bladder problem,ache  concept"/>
          <p:cNvPicPr>
            <a:picLocks noChangeAspect="1" noChangeArrowheads="1"/>
          </p:cNvPicPr>
          <p:nvPr/>
        </p:nvPicPr>
        <p:blipFill rotWithShape="1">
          <a:blip r:embed="rId3">
            <a:extLst>
              <a:ext uri="{28A0092B-C50C-407E-A947-70E740481C1C}">
                <a14:useLocalDpi xmlns:a14="http://schemas.microsoft.com/office/drawing/2010/main" val="0"/>
              </a:ext>
            </a:extLst>
          </a:blip>
          <a:srcRect t="9127" b="5555"/>
          <a:stretch>
            <a:fillRect/>
          </a:stretch>
        </p:blipFill>
        <p:spPr bwMode="auto">
          <a:xfrm>
            <a:off x="1828885" y="2156187"/>
            <a:ext cx="4800600" cy="4095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remium Vector | Sad sick young man with urine problem character. flat  cartoon illustration icon . isolated on white . bladder problem,ache"/>
          <p:cNvPicPr>
            <a:picLocks noChangeAspect="1" noChangeArrowheads="1"/>
          </p:cNvPicPr>
          <p:nvPr/>
        </p:nvPicPr>
        <p:blipFill rotWithShape="1">
          <a:blip r:embed="rId4">
            <a:extLst>
              <a:ext uri="{28A0092B-C50C-407E-A947-70E740481C1C}">
                <a14:useLocalDpi xmlns:a14="http://schemas.microsoft.com/office/drawing/2010/main" val="0"/>
              </a:ext>
            </a:extLst>
          </a:blip>
          <a:srcRect t="8301" b="8301"/>
          <a:stretch>
            <a:fillRect/>
          </a:stretch>
        </p:blipFill>
        <p:spPr bwMode="auto">
          <a:xfrm>
            <a:off x="6114047" y="2203812"/>
            <a:ext cx="4819650" cy="4019550"/>
          </a:xfrm>
          <a:prstGeom prst="roundRect">
            <a:avLst>
              <a:gd name="adj" fmla="val 40837"/>
            </a:avLst>
          </a:prstGeom>
          <a:noFill/>
          <a:extLst>
            <a:ext uri="{909E8E84-426E-40DD-AFC4-6F175D3DCCD1}">
              <a14:hiddenFill xmlns:a14="http://schemas.microsoft.com/office/drawing/2010/main">
                <a:solidFill>
                  <a:srgbClr val="FFFFFF"/>
                </a:solidFill>
              </a14:hiddenFill>
            </a:ext>
          </a:extLst>
        </p:spPr>
      </p:pic>
      <p:sp>
        <p:nvSpPr>
          <p:cNvPr id="6" name="Speech Bubble: Oval 38"/>
          <p:cNvSpPr/>
          <p:nvPr/>
        </p:nvSpPr>
        <p:spPr>
          <a:xfrm>
            <a:off x="423081" y="1997912"/>
            <a:ext cx="3589361" cy="2778804"/>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smtClean="0">
                <a:solidFill>
                  <a:srgbClr val="CA3659"/>
                </a:solidFill>
                <a:latin typeface="UTM Aptima" panose="02040603050506020204" pitchFamily="18" charset="0"/>
                <a:ea typeface="Cambria" panose="02040503050406030204" pitchFamily="18" charset="0"/>
              </a:rPr>
              <a:t>Em đã từng bị bí </a:t>
            </a:r>
            <a:endParaRPr lang="en-US" sz="2800" b="1" smtClean="0">
              <a:solidFill>
                <a:srgbClr val="CA3659"/>
              </a:solidFill>
              <a:latin typeface="UTM Aptima" panose="02040603050506020204" pitchFamily="18" charset="0"/>
              <a:ea typeface="Cambria" panose="02040503050406030204" pitchFamily="18" charset="0"/>
            </a:endParaRPr>
          </a:p>
          <a:p>
            <a:pPr algn="ctr"/>
            <a:r>
              <a:rPr lang="en-US" sz="2800" b="1" smtClean="0">
                <a:solidFill>
                  <a:srgbClr val="CA3659"/>
                </a:solidFill>
                <a:latin typeface="UTM Aptima" panose="02040603050506020204" pitchFamily="18" charset="0"/>
                <a:ea typeface="Cambria" panose="02040503050406030204" pitchFamily="18" charset="0"/>
              </a:rPr>
              <a:t>tiểu. Em cảm thấy rất khó chịu và đau tức vùng bụng dưới</a:t>
            </a:r>
            <a:r>
              <a:rPr lang="en-US" sz="3200" b="1" smtClean="0">
                <a:solidFill>
                  <a:srgbClr val="CA3659"/>
                </a:solidFill>
                <a:latin typeface="UTM Avo" panose="02040603050506020204" pitchFamily="18" charset="0"/>
                <a:ea typeface="Cambria" panose="02040503050406030204" pitchFamily="18" charset="0"/>
              </a:rPr>
              <a:t>.</a:t>
            </a:r>
            <a:endParaRPr lang="en-US" sz="3200" b="1">
              <a:solidFill>
                <a:srgbClr val="CA3659"/>
              </a:solidFill>
              <a:latin typeface="UTM Avo" panose="02040603050506020204" pitchFamily="18" charset="0"/>
              <a:ea typeface="Cambria" panose="02040503050406030204" pitchFamily="18" charset="0"/>
            </a:endParaRPr>
          </a:p>
        </p:txBody>
      </p:sp>
      <p:sp>
        <p:nvSpPr>
          <p:cNvPr id="7" name="Speech Bubble: Oval 38"/>
          <p:cNvSpPr/>
          <p:nvPr/>
        </p:nvSpPr>
        <p:spPr>
          <a:xfrm flipH="1">
            <a:off x="8523872" y="1583680"/>
            <a:ext cx="3589361" cy="2495772"/>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smtClean="0">
                <a:solidFill>
                  <a:srgbClr val="002060"/>
                </a:solidFill>
                <a:latin typeface="UTM Aptima" panose="02040603050506020204" pitchFamily="18" charset="0"/>
                <a:ea typeface="Cambria" panose="02040503050406030204" pitchFamily="18" charset="0"/>
              </a:rPr>
              <a:t>Em đã từng bị đi </a:t>
            </a:r>
            <a:endParaRPr lang="en-US" sz="2800" b="1" smtClean="0">
              <a:solidFill>
                <a:srgbClr val="002060"/>
              </a:solidFill>
              <a:latin typeface="UTM Aptima" panose="02040603050506020204" pitchFamily="18" charset="0"/>
              <a:ea typeface="Cambria" panose="02040503050406030204" pitchFamily="18" charset="0"/>
            </a:endParaRPr>
          </a:p>
          <a:p>
            <a:pPr algn="ctr"/>
            <a:r>
              <a:rPr lang="en-US" sz="2800" b="1" smtClean="0">
                <a:solidFill>
                  <a:srgbClr val="002060"/>
                </a:solidFill>
                <a:latin typeface="UTM Aptima" panose="02040603050506020204" pitchFamily="18" charset="0"/>
                <a:ea typeface="Cambria" panose="02040503050406030204" pitchFamily="18" charset="0"/>
              </a:rPr>
              <a:t>tiểu nhiều lần. Em cảm thấy đau rát vùng kín</a:t>
            </a:r>
            <a:r>
              <a:rPr lang="en-US" sz="3200" b="1" smtClean="0">
                <a:solidFill>
                  <a:srgbClr val="002060"/>
                </a:solidFill>
                <a:latin typeface="UTM Avo" panose="02040603050506020204" pitchFamily="18" charset="0"/>
                <a:ea typeface="Cambria" panose="02040503050406030204" pitchFamily="18" charset="0"/>
              </a:rPr>
              <a:t>.</a:t>
            </a:r>
            <a:endParaRPr lang="en-US" sz="3200" b="1">
              <a:solidFill>
                <a:srgbClr val="002060"/>
              </a:solidFill>
              <a:latin typeface="UTM Avo" panose="0204060305050602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5"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right)">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19154" y="561546"/>
            <a:ext cx="7393279" cy="4807288"/>
          </a:xfrm>
          <a:prstGeom prst="rect">
            <a:avLst/>
          </a:prstGeom>
        </p:spPr>
      </p:pic>
      <p:pic>
        <p:nvPicPr>
          <p:cNvPr id="2"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439" y="992345"/>
            <a:ext cx="6114771" cy="6087991"/>
          </a:xfrm>
          <a:prstGeom prst="rect">
            <a:avLst/>
          </a:prstGeom>
        </p:spPr>
      </p:pic>
      <p:grpSp>
        <p:nvGrpSpPr>
          <p:cNvPr id="4" name="组合 2"/>
          <p:cNvGrpSpPr/>
          <p:nvPr/>
        </p:nvGrpSpPr>
        <p:grpSpPr>
          <a:xfrm>
            <a:off x="7008237" y="1144059"/>
            <a:ext cx="1042430" cy="888377"/>
            <a:chOff x="6201749" y="1372782"/>
            <a:chExt cx="1042430" cy="888377"/>
          </a:xfrm>
        </p:grpSpPr>
        <p:sp>
          <p:nvSpPr>
            <p:cNvPr id="5" name="椭圆 23"/>
            <p:cNvSpPr/>
            <p:nvPr/>
          </p:nvSpPr>
          <p:spPr>
            <a:xfrm>
              <a:off x="6252651" y="1372782"/>
              <a:ext cx="888377" cy="888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6" name="标题 1"/>
            <p:cNvSpPr txBox="1"/>
            <p:nvPr/>
          </p:nvSpPr>
          <p:spPr>
            <a:xfrm>
              <a:off x="6201749" y="1433360"/>
              <a:ext cx="1042430" cy="626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smtClean="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rPr>
                <a:t>02</a:t>
              </a:r>
              <a:endParaRPr lang="zh-CN" altLang="en-US" sz="4000" dirty="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endParaRPr>
            </a:p>
          </p:txBody>
        </p:sp>
      </p:grpSp>
      <p:sp>
        <p:nvSpPr>
          <p:cNvPr id="7" name="TextBox 6"/>
          <p:cNvSpPr txBox="1"/>
          <p:nvPr/>
        </p:nvSpPr>
        <p:spPr>
          <a:xfrm>
            <a:off x="4258802" y="2223545"/>
            <a:ext cx="6675120" cy="1446550"/>
          </a:xfrm>
          <a:prstGeom prst="rect">
            <a:avLst/>
          </a:prstGeom>
          <a:noFill/>
        </p:spPr>
        <p:txBody>
          <a:bodyPr wrap="square" rtlCol="0">
            <a:spAutoFit/>
          </a:bodyPr>
          <a:lstStyle/>
          <a:p>
            <a:pPr algn="ctr"/>
            <a:r>
              <a:rPr lang="en-US" sz="8800" smtClean="0">
                <a:solidFill>
                  <a:srgbClr val="FFFF00"/>
                </a:solidFill>
                <a:effectLst>
                  <a:outerShdw blurRad="38100" dist="38100" dir="2700000" algn="tl">
                    <a:srgbClr val="000000">
                      <a:alpha val="43137"/>
                    </a:srgbClr>
                  </a:outerShdw>
                </a:effectLst>
                <a:latin typeface="#9Slide05 SVNAngellife" panose="02000500000000020003" pitchFamily="2" charset="0"/>
              </a:rPr>
              <a:t>Hoạt động</a:t>
            </a:r>
            <a:endParaRPr lang="en-US" sz="8800">
              <a:solidFill>
                <a:srgbClr val="FFFF00"/>
              </a:solidFill>
              <a:effectLst>
                <a:outerShdw blurRad="38100" dist="38100" dir="2700000" algn="tl">
                  <a:srgbClr val="000000">
                    <a:alpha val="43137"/>
                  </a:srgbClr>
                </a:outerShdw>
              </a:effectLst>
              <a:latin typeface="#9Slide05 SVNAngellife" panose="02000500000000020003" pitchFamily="2" charset="0"/>
            </a:endParaRPr>
          </a:p>
        </p:txBody>
      </p:sp>
      <p:sp>
        <p:nvSpPr>
          <p:cNvPr id="8" name="TextBox 7"/>
          <p:cNvSpPr txBox="1"/>
          <p:nvPr/>
        </p:nvSpPr>
        <p:spPr>
          <a:xfrm>
            <a:off x="4165767" y="3492791"/>
            <a:ext cx="6675120" cy="1200329"/>
          </a:xfrm>
          <a:prstGeom prst="rect">
            <a:avLst/>
          </a:prstGeom>
          <a:noFill/>
        </p:spPr>
        <p:txBody>
          <a:bodyPr wrap="square" rtlCol="0">
            <a:spAutoFit/>
          </a:bodyPr>
          <a:lstStyle/>
          <a:p>
            <a:pPr algn="ctr"/>
            <a:r>
              <a:rPr lang="en-US" sz="7200">
                <a:solidFill>
                  <a:srgbClr val="00CC00"/>
                </a:solidFill>
                <a:effectLst>
                  <a:outerShdw blurRad="38100" dist="38100" dir="2700000" algn="tl">
                    <a:srgbClr val="000000">
                      <a:alpha val="43137"/>
                    </a:srgbClr>
                  </a:outerShdw>
                </a:effectLst>
                <a:latin typeface="#9Slide05 SVNAngellife" panose="02000500000000020003" pitchFamily="2" charset="0"/>
              </a:rPr>
              <a:t> </a:t>
            </a:r>
            <a:r>
              <a:rPr lang="en-US" sz="6000" smtClean="0">
                <a:solidFill>
                  <a:schemeClr val="bg1"/>
                </a:solidFill>
                <a:effectLst>
                  <a:outerShdw blurRad="38100" dist="38100" dir="2700000" algn="tl">
                    <a:srgbClr val="000000">
                      <a:alpha val="43137"/>
                    </a:srgbClr>
                  </a:outerShdw>
                </a:effectLst>
                <a:latin typeface="UTM Guanine" panose="02040603050506020204" pitchFamily="18" charset="0"/>
              </a:rPr>
              <a:t>khám phá</a:t>
            </a:r>
            <a:endParaRPr lang="en-US" sz="6000">
              <a:solidFill>
                <a:schemeClr val="bg1"/>
              </a:solidFill>
              <a:effectLst>
                <a:outerShdw blurRad="38100" dist="38100" dir="2700000" algn="tl">
                  <a:srgbClr val="000000">
                    <a:alpha val="43137"/>
                  </a:srgbClr>
                </a:outerShdw>
              </a:effectLst>
              <a:latin typeface="UTM Guanine" panose="0204060305050602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433171" y="4083069"/>
            <a:ext cx="3038777" cy="2774931"/>
          </a:xfrm>
          <a:prstGeom prst="rect">
            <a:avLst/>
          </a:prstGeom>
        </p:spPr>
      </p:pic>
      <p:pic>
        <p:nvPicPr>
          <p:cNvPr id="3"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a:fillRect/>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smtClean="0">
                <a:solidFill>
                  <a:schemeClr val="accent4">
                    <a:lumMod val="75000"/>
                  </a:schemeClr>
                </a:solidFill>
                <a:latin typeface="UTM Avo" panose="02040603050506020204" pitchFamily="18" charset="0"/>
              </a:rPr>
              <a:t>Quan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sát</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các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hình</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dưới</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đây</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và</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nêu</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những</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việc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cần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làm</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để</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bảo</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vệ</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cơ</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quan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bài</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tiết</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nước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tiểu</a:t>
            </a:r>
            <a:r>
              <a:rPr lang="en-US" sz="3200" b="1" dirty="0" smtClean="0">
                <a:solidFill>
                  <a:schemeClr val="accent4">
                    <a:lumMod val="75000"/>
                  </a:schemeClr>
                </a:solidFill>
                <a:latin typeface="UTM Avo" panose="02040603050506020204" pitchFamily="18" charset="0"/>
              </a:rPr>
              <a:t>.</a:t>
            </a:r>
            <a:endParaRPr lang="en-US" sz="3200" b="1" dirty="0">
              <a:solidFill>
                <a:schemeClr val="accent4">
                  <a:lumMod val="75000"/>
                </a:schemeClr>
              </a:solidFill>
              <a:latin typeface="UTM Avo" panose="02040603050506020204" pitchFamily="18" charset="0"/>
            </a:endParaRP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676894" y="2435582"/>
            <a:ext cx="3160884" cy="283977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2171" y="1260384"/>
            <a:ext cx="3011512" cy="286511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4712" y="1957496"/>
            <a:ext cx="2906589" cy="33929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807790" y="3953894"/>
            <a:ext cx="3038777" cy="2774931"/>
          </a:xfrm>
          <a:prstGeom prst="rect">
            <a:avLst/>
          </a:prstGeom>
        </p:spPr>
      </p:pic>
      <p:pic>
        <p:nvPicPr>
          <p:cNvPr id="3"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a:fillRect/>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smtClean="0">
                <a:solidFill>
                  <a:schemeClr val="accent4">
                    <a:lumMod val="75000"/>
                  </a:schemeClr>
                </a:solidFill>
                <a:latin typeface="UTM Avo" panose="02040603050506020204" pitchFamily="18" charset="0"/>
              </a:rPr>
              <a:t>Quan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sát</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các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hình</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dưới</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đây</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và</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nêu</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những</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việc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cần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làm</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để</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bảo</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vệ</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cơ</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quan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bài</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tiết</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nước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tiểu</a:t>
            </a:r>
            <a:r>
              <a:rPr lang="en-US" sz="3200" b="1" dirty="0" smtClean="0">
                <a:solidFill>
                  <a:schemeClr val="accent4">
                    <a:lumMod val="75000"/>
                  </a:schemeClr>
                </a:solidFill>
                <a:latin typeface="UTM Avo" panose="02040603050506020204" pitchFamily="18" charset="0"/>
              </a:rPr>
              <a:t>.</a:t>
            </a:r>
            <a:endParaRPr lang="en-US" sz="3200" b="1" dirty="0">
              <a:solidFill>
                <a:schemeClr val="accent4">
                  <a:lumMod val="75000"/>
                </a:schemeClr>
              </a:solidFill>
              <a:latin typeface="UTM Avo" panose="02040603050506020204" pitchFamily="18" charset="0"/>
            </a:endParaRP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598777" y="1274543"/>
            <a:ext cx="2931074" cy="263331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9976" y="1217951"/>
            <a:ext cx="2797626" cy="266163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3619" y="3837721"/>
            <a:ext cx="2576232" cy="3007275"/>
          </a:xfrm>
          <a:prstGeom prst="rect">
            <a:avLst/>
          </a:prstGeom>
        </p:spPr>
      </p:pic>
      <p:grpSp>
        <p:nvGrpSpPr>
          <p:cNvPr id="9" name="Group 8"/>
          <p:cNvGrpSpPr/>
          <p:nvPr/>
        </p:nvGrpSpPr>
        <p:grpSpPr>
          <a:xfrm>
            <a:off x="854315" y="1725539"/>
            <a:ext cx="4135187" cy="810092"/>
            <a:chOff x="496667" y="1218441"/>
            <a:chExt cx="4408210" cy="256468"/>
          </a:xfrm>
        </p:grpSpPr>
        <p:sp>
          <p:nvSpPr>
            <p:cNvPr id="10" name="Rectangle: Rounded Corners 4"/>
            <p:cNvSpPr/>
            <p:nvPr/>
          </p:nvSpPr>
          <p:spPr>
            <a:xfrm>
              <a:off x="496667" y="1218441"/>
              <a:ext cx="4408210" cy="256468"/>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1" name="TextBox 10"/>
            <p:cNvSpPr txBox="1"/>
            <p:nvPr/>
          </p:nvSpPr>
          <p:spPr>
            <a:xfrm>
              <a:off x="664092" y="1242925"/>
              <a:ext cx="4073361" cy="114546"/>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defRPr/>
              </a:pPr>
              <a:r>
                <a:rPr kumimoji="0" lang="en-US" sz="3200" b="1" i="0" u="none" strike="noStrike" kern="1200" cap="none" spc="0" normalizeH="0" baseline="0" noProof="0" smtClean="0">
                  <a:ln>
                    <a:noFill/>
                  </a:ln>
                  <a:solidFill>
                    <a:srgbClr val="FF0000"/>
                  </a:solidFill>
                  <a:effectLst/>
                  <a:uLnTx/>
                  <a:uFillTx/>
                  <a:latin typeface="Cambria" panose="02040503050406030204" pitchFamily="18" charset="0"/>
                  <a:ea typeface="思源黑体 CN"/>
                  <a:cs typeface="Arial" panose="020B0604020202020204" pitchFamily="34" charset="0"/>
                </a:rPr>
                <a:t>THẢO</a:t>
              </a:r>
              <a:r>
                <a:rPr kumimoji="0" lang="en-US" sz="3200" b="1" i="0" u="none" strike="noStrike" kern="1200" cap="none" spc="0" normalizeH="0" noProof="0" smtClean="0">
                  <a:ln>
                    <a:noFill/>
                  </a:ln>
                  <a:solidFill>
                    <a:srgbClr val="FF0000"/>
                  </a:solidFill>
                  <a:effectLst/>
                  <a:uLnTx/>
                  <a:uFillTx/>
                  <a:latin typeface="Cambria" panose="02040503050406030204" pitchFamily="18" charset="0"/>
                  <a:ea typeface="思源黑体 CN"/>
                  <a:cs typeface="Arial" panose="020B0604020202020204" pitchFamily="34" charset="0"/>
                </a:rPr>
                <a:t> LUẬN NHÓM</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endParaRPr>
            </a:p>
          </p:txBody>
        </p:sp>
      </p:grpSp>
      <p:sp>
        <p:nvSpPr>
          <p:cNvPr id="12" name="TextBox 11"/>
          <p:cNvSpPr txBox="1"/>
          <p:nvPr/>
        </p:nvSpPr>
        <p:spPr>
          <a:xfrm>
            <a:off x="357244" y="2958352"/>
            <a:ext cx="5591306" cy="3046988"/>
          </a:xfrm>
          <a:prstGeom prst="rect">
            <a:avLst/>
          </a:prstGeom>
          <a:noFill/>
        </p:spPr>
        <p:txBody>
          <a:bodyPr wrap="square" rtlCol="0">
            <a:spAutoFit/>
          </a:bodyPr>
          <a:lstStyle/>
          <a:p>
            <a:pPr algn="just"/>
            <a:r>
              <a:rPr lang="en-US" sz="3200" b="1" smtClean="0">
                <a:solidFill>
                  <a:srgbClr val="002060"/>
                </a:solidFill>
                <a:latin typeface="UTM Aptima" panose="02040603050506020204" pitchFamily="18" charset="0"/>
              </a:rPr>
              <a:t>- Hình vẽ gì?</a:t>
            </a:r>
            <a:endParaRPr lang="en-US" sz="3200" b="1" smtClean="0">
              <a:solidFill>
                <a:srgbClr val="002060"/>
              </a:solidFill>
              <a:latin typeface="UTM Aptima" panose="02040603050506020204" pitchFamily="18" charset="0"/>
            </a:endParaRPr>
          </a:p>
          <a:p>
            <a:pPr algn="just"/>
            <a:r>
              <a:rPr lang="en-US" sz="3200" b="1" smtClean="0">
                <a:solidFill>
                  <a:srgbClr val="002060"/>
                </a:solidFill>
                <a:latin typeface="UTM Aptima" panose="02040603050506020204" pitchFamily="18" charset="0"/>
              </a:rPr>
              <a:t>- Các bạn nhỏ trong hình làm gì?</a:t>
            </a:r>
            <a:endParaRPr lang="en-US" sz="3200" b="1" smtClean="0">
              <a:solidFill>
                <a:srgbClr val="002060"/>
              </a:solidFill>
              <a:latin typeface="UTM Aptima" panose="02040603050506020204" pitchFamily="18" charset="0"/>
            </a:endParaRPr>
          </a:p>
          <a:p>
            <a:pPr algn="just"/>
            <a:r>
              <a:rPr lang="en-US" sz="3200" b="1" smtClean="0">
                <a:solidFill>
                  <a:srgbClr val="002060"/>
                </a:solidFill>
                <a:latin typeface="UTM Aptima" panose="02040603050506020204" pitchFamily="18" charset="0"/>
              </a:rPr>
              <a:t>- Những việc đó có giúp bảo vệ cơ quan bài tiết nước tiểu không?</a:t>
            </a:r>
            <a:endParaRPr lang="en-US" sz="3200" b="1" dirty="0">
              <a:solidFill>
                <a:srgbClr val="002060"/>
              </a:solidFill>
              <a:latin typeface="UTM Aptima" panose="0204060305050602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10409092016_wm_shs-tu-nhien-va-xa-hoi-2"/>
          <p:cNvPicPr>
            <a:picLocks noChangeAspect="1" noChangeArrowheads="1"/>
          </p:cNvPicPr>
          <p:nvPr/>
        </p:nvPicPr>
        <p:blipFill rotWithShape="1">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l="7443" t="20457" r="86284" b="73298"/>
          <a:stretch>
            <a:fillRect/>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smtClean="0">
                <a:solidFill>
                  <a:schemeClr val="accent4">
                    <a:lumMod val="75000"/>
                  </a:schemeClr>
                </a:solidFill>
                <a:latin typeface="UTM Avo" panose="02040603050506020204" pitchFamily="18" charset="0"/>
              </a:rPr>
              <a:t>Quan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sát</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các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hình</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dưới</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đây</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và</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nêu</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những</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việc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cần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làm</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để</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bảo</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vệ</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cơ</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quan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bài</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tiết</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nước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tiểu</a:t>
            </a:r>
            <a:r>
              <a:rPr lang="en-US" sz="3200" b="1" dirty="0" smtClean="0">
                <a:solidFill>
                  <a:schemeClr val="accent4">
                    <a:lumMod val="75000"/>
                  </a:schemeClr>
                </a:solidFill>
                <a:latin typeface="UTM Avo" panose="02040603050506020204" pitchFamily="18" charset="0"/>
              </a:rPr>
              <a:t>.</a:t>
            </a:r>
            <a:endParaRPr lang="en-US" sz="3200" b="1" dirty="0">
              <a:solidFill>
                <a:schemeClr val="accent4">
                  <a:lumMod val="75000"/>
                </a:schemeClr>
              </a:solidFill>
              <a:latin typeface="UTM Avo" panose="02040603050506020204" pitchFamily="18" charset="0"/>
            </a:endParaRP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07369" y="1929038"/>
            <a:ext cx="4474549" cy="4019991"/>
          </a:xfrm>
          <a:prstGeom prst="rect">
            <a:avLst/>
          </a:prstGeom>
        </p:spPr>
      </p:pic>
      <p:grpSp>
        <p:nvGrpSpPr>
          <p:cNvPr id="9" name="Group 8"/>
          <p:cNvGrpSpPr/>
          <p:nvPr/>
        </p:nvGrpSpPr>
        <p:grpSpPr>
          <a:xfrm>
            <a:off x="5999521" y="1552841"/>
            <a:ext cx="5483150" cy="2950920"/>
            <a:chOff x="496667" y="1218441"/>
            <a:chExt cx="4408210" cy="359575"/>
          </a:xfrm>
        </p:grpSpPr>
        <p:sp>
          <p:nvSpPr>
            <p:cNvPr id="10" name="Rectangle: Rounded Corners 4"/>
            <p:cNvSpPr/>
            <p:nvPr/>
          </p:nvSpPr>
          <p:spPr>
            <a:xfrm>
              <a:off x="496667" y="1218441"/>
              <a:ext cx="4408210" cy="359575"/>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1" name="TextBox 10"/>
            <p:cNvSpPr txBox="1"/>
            <p:nvPr/>
          </p:nvSpPr>
          <p:spPr>
            <a:xfrm>
              <a:off x="664092" y="1242925"/>
              <a:ext cx="4073361" cy="311276"/>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defRPr/>
              </a:pPr>
              <a:r>
                <a:rPr kumimoji="0" lang="en-US" sz="3200" b="1" i="0" u="none" strike="noStrike" kern="1200" cap="none" spc="0" normalizeH="0" baseline="0" noProof="0" smtClean="0">
                  <a:ln>
                    <a:noFill/>
                  </a:ln>
                  <a:solidFill>
                    <a:srgbClr val="002060"/>
                  </a:solidFill>
                  <a:effectLst/>
                  <a:uLnTx/>
                  <a:uFillTx/>
                  <a:latin typeface="Cambria" panose="02040503050406030204" pitchFamily="18" charset="0"/>
                  <a:ea typeface="思源黑体 CN"/>
                  <a:cs typeface="Arial" panose="020B0604020202020204" pitchFamily="34" charset="0"/>
                </a:rPr>
                <a:t>     Bạn nhỏ</a:t>
              </a:r>
              <a:r>
                <a:rPr kumimoji="0" lang="en-US" sz="3200" b="1" i="0" u="none" strike="noStrike" kern="1200" cap="none" spc="0" normalizeH="0" noProof="0" smtClean="0">
                  <a:ln>
                    <a:noFill/>
                  </a:ln>
                  <a:solidFill>
                    <a:srgbClr val="002060"/>
                  </a:solidFill>
                  <a:effectLst/>
                  <a:uLnTx/>
                  <a:uFillTx/>
                  <a:latin typeface="Cambria" panose="02040503050406030204" pitchFamily="18" charset="0"/>
                  <a:ea typeface="思源黑体 CN"/>
                  <a:cs typeface="Arial" panose="020B0604020202020204" pitchFamily="34" charset="0"/>
                </a:rPr>
                <a:t> đang tắm rửa bằng xà phòng và nhớ thay đồ lót hằng ngày để bảo vệ cơ quan bài tiết nước tiểu.</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endParaRPr>
            </a:p>
          </p:txBody>
        </p:sp>
      </p:grpSp>
      <p:grpSp>
        <p:nvGrpSpPr>
          <p:cNvPr id="14" name="Group 13"/>
          <p:cNvGrpSpPr/>
          <p:nvPr/>
        </p:nvGrpSpPr>
        <p:grpSpPr>
          <a:xfrm>
            <a:off x="6919452" y="4906625"/>
            <a:ext cx="3643288" cy="1569657"/>
            <a:chOff x="851809" y="1234395"/>
            <a:chExt cx="3961681" cy="166910"/>
          </a:xfrm>
        </p:grpSpPr>
        <p:sp>
          <p:nvSpPr>
            <p:cNvPr id="15" name="Rectangle: Rounded Corners 4"/>
            <p:cNvSpPr/>
            <p:nvPr/>
          </p:nvSpPr>
          <p:spPr>
            <a:xfrm>
              <a:off x="853417" y="1234395"/>
              <a:ext cx="3858521" cy="16691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6" name="TextBox 15"/>
            <p:cNvSpPr txBox="1"/>
            <p:nvPr/>
          </p:nvSpPr>
          <p:spPr>
            <a:xfrm>
              <a:off x="851809" y="1247486"/>
              <a:ext cx="3961681" cy="140728"/>
            </a:xfrm>
            <a:prstGeom prst="rect">
              <a:avLst/>
            </a:prstGeom>
            <a:noFill/>
            <a:ln>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defRPr/>
              </a:pPr>
              <a:r>
                <a:rPr kumimoji="0" lang="en-US" sz="4000" b="1" i="0" u="none" strike="noStrike" kern="1200" cap="none" spc="0" normalizeH="0" baseline="0" noProof="0" smtClean="0">
                  <a:ln>
                    <a:noFill/>
                  </a:ln>
                  <a:solidFill>
                    <a:srgbClr val="0070C0"/>
                  </a:solidFill>
                  <a:effectLst/>
                  <a:uLnTx/>
                  <a:uFillTx/>
                  <a:latin typeface="Cambria" panose="02040503050406030204" pitchFamily="18" charset="0"/>
                  <a:ea typeface="思源黑体 CN"/>
                  <a:cs typeface="Arial" panose="020B0604020202020204" pitchFamily="34" charset="0"/>
                </a:rPr>
                <a:t>Vệ sinh cá</a:t>
              </a:r>
              <a:r>
                <a:rPr kumimoji="0" lang="en-US" sz="4000" b="1" i="0" u="none" strike="noStrike" kern="1200" cap="none" spc="0" normalizeH="0" noProof="0" smtClean="0">
                  <a:ln>
                    <a:noFill/>
                  </a:ln>
                  <a:solidFill>
                    <a:srgbClr val="0070C0"/>
                  </a:solidFill>
                  <a:effectLst/>
                  <a:uLnTx/>
                  <a:uFillTx/>
                  <a:latin typeface="Cambria" panose="02040503050406030204" pitchFamily="18" charset="0"/>
                  <a:ea typeface="思源黑体 CN"/>
                  <a:cs typeface="Arial" panose="020B0604020202020204" pitchFamily="34" charset="0"/>
                </a:rPr>
                <a:t> nhân sạch sẽ.</a:t>
              </a:r>
              <a:endPar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10409092016_wm_shs-tu-nhien-va-xa-hoi-2"/>
          <p:cNvPicPr>
            <a:picLocks noChangeAspect="1" noChangeArrowheads="1"/>
          </p:cNvPicPr>
          <p:nvPr/>
        </p:nvPicPr>
        <p:blipFill rotWithShape="1">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l="7443" t="20457" r="86284" b="73298"/>
          <a:stretch>
            <a:fillRect/>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smtClean="0">
                <a:solidFill>
                  <a:schemeClr val="accent4">
                    <a:lumMod val="75000"/>
                  </a:schemeClr>
                </a:solidFill>
                <a:latin typeface="UTM Avo" panose="02040603050506020204" pitchFamily="18" charset="0"/>
              </a:rPr>
              <a:t>Quan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sát</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các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hình</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dưới</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đây</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và</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nêu</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những</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việc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cần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làm</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để</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bảo</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vệ</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cơ</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quan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bài</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tiết</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nước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tiểu</a:t>
            </a:r>
            <a:r>
              <a:rPr lang="en-US" sz="3200" b="1" dirty="0" smtClean="0">
                <a:solidFill>
                  <a:schemeClr val="accent4">
                    <a:lumMod val="75000"/>
                  </a:schemeClr>
                </a:solidFill>
                <a:latin typeface="UTM Avo" panose="02040603050506020204" pitchFamily="18" charset="0"/>
              </a:rPr>
              <a:t>.</a:t>
            </a:r>
            <a:endParaRPr lang="en-US" sz="3200" b="1" dirty="0">
              <a:solidFill>
                <a:schemeClr val="accent4">
                  <a:lumMod val="75000"/>
                </a:schemeClr>
              </a:solidFill>
              <a:latin typeface="UTM Avo" panose="02040603050506020204" pitchFamily="18"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778" y="1963218"/>
            <a:ext cx="4674213" cy="4446994"/>
          </a:xfrm>
          <a:prstGeom prst="rect">
            <a:avLst/>
          </a:prstGeom>
        </p:spPr>
      </p:pic>
      <p:grpSp>
        <p:nvGrpSpPr>
          <p:cNvPr id="13" name="Group 12"/>
          <p:cNvGrpSpPr/>
          <p:nvPr/>
        </p:nvGrpSpPr>
        <p:grpSpPr>
          <a:xfrm>
            <a:off x="5999521" y="1552846"/>
            <a:ext cx="5483150" cy="2950922"/>
            <a:chOff x="496667" y="1218441"/>
            <a:chExt cx="4408210" cy="359575"/>
          </a:xfrm>
        </p:grpSpPr>
        <p:sp>
          <p:nvSpPr>
            <p:cNvPr id="17" name="Rectangle: Rounded Corners 4"/>
            <p:cNvSpPr/>
            <p:nvPr/>
          </p:nvSpPr>
          <p:spPr>
            <a:xfrm>
              <a:off x="496667" y="1218441"/>
              <a:ext cx="4408210" cy="359575"/>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8" name="TextBox 17"/>
            <p:cNvSpPr txBox="1"/>
            <p:nvPr/>
          </p:nvSpPr>
          <p:spPr>
            <a:xfrm>
              <a:off x="664092" y="1222295"/>
              <a:ext cx="4073361" cy="34877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defRPr/>
              </a:pPr>
              <a:r>
                <a:rPr kumimoji="0" lang="en-US" sz="3600" b="1" i="0" u="none" strike="noStrike" kern="1200" cap="none" spc="0" normalizeH="0" baseline="0" noProof="0" smtClean="0">
                  <a:ln>
                    <a:noFill/>
                  </a:ln>
                  <a:solidFill>
                    <a:srgbClr val="002060"/>
                  </a:solidFill>
                  <a:effectLst/>
                  <a:uLnTx/>
                  <a:uFillTx/>
                  <a:latin typeface="Cambria" panose="02040503050406030204" pitchFamily="18" charset="0"/>
                  <a:ea typeface="思源黑体 CN"/>
                  <a:cs typeface="Arial" panose="020B0604020202020204" pitchFamily="34" charset="0"/>
                </a:rPr>
                <a:t>     Bạn nhỏ</a:t>
              </a:r>
              <a:r>
                <a:rPr kumimoji="0" lang="en-US" sz="3600" b="1" i="0" u="none" strike="noStrike" kern="1200" cap="none" spc="0" normalizeH="0" noProof="0" smtClean="0">
                  <a:ln>
                    <a:noFill/>
                  </a:ln>
                  <a:solidFill>
                    <a:srgbClr val="002060"/>
                  </a:solidFill>
                  <a:effectLst/>
                  <a:uLnTx/>
                  <a:uFillTx/>
                  <a:latin typeface="Cambria" panose="02040503050406030204" pitchFamily="18" charset="0"/>
                  <a:ea typeface="思源黑体 CN"/>
                  <a:cs typeface="Arial" panose="020B0604020202020204" pitchFamily="34" charset="0"/>
                </a:rPr>
                <a:t> đang ăn thức ăn mặn, bố mẹ khuyên bạn ấy không nên ăn mặn vì không tốt cho thận.</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endParaRPr>
            </a:p>
          </p:txBody>
        </p:sp>
      </p:grpSp>
      <p:grpSp>
        <p:nvGrpSpPr>
          <p:cNvPr id="19" name="Group 18"/>
          <p:cNvGrpSpPr/>
          <p:nvPr/>
        </p:nvGrpSpPr>
        <p:grpSpPr>
          <a:xfrm>
            <a:off x="6868651" y="4940492"/>
            <a:ext cx="4087215" cy="1036975"/>
            <a:chOff x="851809" y="1234395"/>
            <a:chExt cx="3961681" cy="166910"/>
          </a:xfrm>
        </p:grpSpPr>
        <p:sp>
          <p:nvSpPr>
            <p:cNvPr id="20" name="Rectangle: Rounded Corners 4"/>
            <p:cNvSpPr/>
            <p:nvPr/>
          </p:nvSpPr>
          <p:spPr>
            <a:xfrm>
              <a:off x="853417" y="1234395"/>
              <a:ext cx="3858521" cy="16691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21" name="TextBox 20"/>
            <p:cNvSpPr txBox="1"/>
            <p:nvPr/>
          </p:nvSpPr>
          <p:spPr>
            <a:xfrm>
              <a:off x="851809" y="1247486"/>
              <a:ext cx="3961681" cy="75273"/>
            </a:xfrm>
            <a:prstGeom prst="rect">
              <a:avLst/>
            </a:prstGeom>
            <a:noFill/>
            <a:ln>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defRPr/>
              </a:pPr>
              <a:r>
                <a:rPr kumimoji="0" lang="en-US" sz="4000" b="1" i="0" u="none" strike="noStrike" kern="1200" cap="none" spc="0" normalizeH="0" baseline="0" noProof="0" smtClean="0">
                  <a:ln>
                    <a:noFill/>
                  </a:ln>
                  <a:solidFill>
                    <a:srgbClr val="0070C0"/>
                  </a:solidFill>
                  <a:effectLst/>
                  <a:uLnTx/>
                  <a:uFillTx/>
                  <a:latin typeface="Cambria" panose="02040503050406030204" pitchFamily="18" charset="0"/>
                  <a:ea typeface="思源黑体 CN"/>
                  <a:cs typeface="Arial" panose="020B0604020202020204" pitchFamily="34" charset="0"/>
                </a:rPr>
                <a:t>Không</a:t>
              </a:r>
              <a:r>
                <a:rPr kumimoji="0" lang="en-US" sz="4000" b="1" i="0" u="none" strike="noStrike" kern="1200" cap="none" spc="0" normalizeH="0" noProof="0" smtClean="0">
                  <a:ln>
                    <a:noFill/>
                  </a:ln>
                  <a:solidFill>
                    <a:srgbClr val="0070C0"/>
                  </a:solidFill>
                  <a:effectLst/>
                  <a:uLnTx/>
                  <a:uFillTx/>
                  <a:latin typeface="Cambria" panose="02040503050406030204" pitchFamily="18" charset="0"/>
                  <a:ea typeface="思源黑体 CN"/>
                  <a:cs typeface="Arial" panose="020B0604020202020204" pitchFamily="34" charset="0"/>
                </a:rPr>
                <a:t> ăn mặn</a:t>
              </a:r>
              <a:endPar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自定义 421">
      <a:dk1>
        <a:sysClr val="windowText" lastClr="000000"/>
      </a:dk1>
      <a:lt1>
        <a:sysClr val="window" lastClr="FFFFFF"/>
      </a:lt1>
      <a:dk2>
        <a:srgbClr val="44546A"/>
      </a:dk2>
      <a:lt2>
        <a:srgbClr val="E7E6E6"/>
      </a:lt2>
      <a:accent1>
        <a:srgbClr val="42B59A"/>
      </a:accent1>
      <a:accent2>
        <a:srgbClr val="269E82"/>
      </a:accent2>
      <a:accent3>
        <a:srgbClr val="42B59A"/>
      </a:accent3>
      <a:accent4>
        <a:srgbClr val="269E82"/>
      </a:accent4>
      <a:accent5>
        <a:srgbClr val="42B59A"/>
      </a:accent5>
      <a:accent6>
        <a:srgbClr val="269E82"/>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2686</Words>
  <Application>WPS Presentation</Application>
  <PresentationFormat>Widescreen</PresentationFormat>
  <Paragraphs>131</Paragraphs>
  <Slides>15</Slides>
  <Notes>0</Notes>
  <HiddenSlides>0</HiddenSlides>
  <MMClips>0</MMClips>
  <ScaleCrop>false</ScaleCrop>
  <HeadingPairs>
    <vt:vector size="6" baseType="variant">
      <vt:variant>
        <vt:lpstr>已用的字体</vt:lpstr>
      </vt:variant>
      <vt:variant>
        <vt:i4>31</vt:i4>
      </vt:variant>
      <vt:variant>
        <vt:lpstr>主题</vt:lpstr>
      </vt:variant>
      <vt:variant>
        <vt:i4>1</vt:i4>
      </vt:variant>
      <vt:variant>
        <vt:lpstr>幻灯片标题</vt:lpstr>
      </vt:variant>
      <vt:variant>
        <vt:i4>15</vt:i4>
      </vt:variant>
    </vt:vector>
  </HeadingPairs>
  <TitlesOfParts>
    <vt:vector size="47" baseType="lpstr">
      <vt:lpstr>Arial</vt:lpstr>
      <vt:lpstr>SimSun</vt:lpstr>
      <vt:lpstr>Wingdings</vt:lpstr>
      <vt:lpstr>SVN-Newton</vt:lpstr>
      <vt:lpstr>Segoe Print</vt:lpstr>
      <vt:lpstr>Times New Roman</vt:lpstr>
      <vt:lpstr>#9Slide07 HoneyCream</vt:lpstr>
      <vt:lpstr>#9Slide05 Bodega Script</vt:lpstr>
      <vt:lpstr>Arial</vt:lpstr>
      <vt:lpstr>UTM Avo</vt:lpstr>
      <vt:lpstr>等线</vt:lpstr>
      <vt:lpstr>SVN-Harabaras</vt:lpstr>
      <vt:lpstr>#9Slide03 Arima Madurai Light</vt:lpstr>
      <vt:lpstr>UTM Sharnay</vt:lpstr>
      <vt:lpstr>SVN-Lobster</vt:lpstr>
      <vt:lpstr>字魂64号-萌趣软糖体</vt:lpstr>
      <vt:lpstr>UTM Alberta Heavy</vt:lpstr>
      <vt:lpstr>#9Slide05 SVNAngellife</vt:lpstr>
      <vt:lpstr>UTM Guanine</vt:lpstr>
      <vt:lpstr>UTM Aptima</vt:lpstr>
      <vt:lpstr>Cambria</vt:lpstr>
      <vt:lpstr>思源黑体 CN</vt:lpstr>
      <vt:lpstr>SVN-Dancing Script</vt:lpstr>
      <vt:lpstr>Microsoft YaHei</vt:lpstr>
      <vt:lpstr>Arial Unicode MS</vt:lpstr>
      <vt:lpstr>Calibri</vt:lpstr>
      <vt:lpstr>Calibri</vt:lpstr>
      <vt:lpstr>Open Sans Bold</vt:lpstr>
      <vt:lpstr>Open Sans</vt:lpstr>
      <vt:lpstr>Lobster</vt:lpstr>
      <vt:lpstr>Lobster 1.4</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Mỹ Linh</cp:lastModifiedBy>
  <cp:revision>18</cp:revision>
  <dcterms:created xsi:type="dcterms:W3CDTF">2023-03-19T10:21:00Z</dcterms:created>
  <dcterms:modified xsi:type="dcterms:W3CDTF">2025-03-17T07:58:14Z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1074BD5A3A7D4AB1B21CEC639FD1CC19_12</vt:lpwstr>
  </property>
  <property fmtid="{D5CDD505-2E9C-101B-9397-08002B2CF9AE}" pid="3" name="KSOProductBuildVer">
    <vt:lpwstr>1033-12.2.0.20326</vt:lpwstr>
  </property>
</Properties>
</file>