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12.svg" ContentType="image/svg+xml"/>
  <Override PartName="/ppt/media/image14.svg" ContentType="image/svg+xml"/>
  <Override PartName="/ppt/media/image17.svg" ContentType="image/svg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98" r:id="rId3"/>
    <p:sldId id="258" r:id="rId5"/>
    <p:sldId id="259" r:id="rId6"/>
    <p:sldId id="261" r:id="rId7"/>
    <p:sldId id="262" r:id="rId8"/>
    <p:sldId id="263" r:id="rId9"/>
    <p:sldId id="264" r:id="rId10"/>
    <p:sldId id="265" r:id="rId11"/>
    <p:sldId id="260" r:id="rId12"/>
    <p:sldId id="267" r:id="rId13"/>
    <p:sldId id="268" r:id="rId14"/>
    <p:sldId id="269" r:id="rId15"/>
    <p:sldId id="271" r:id="rId16"/>
  </p:sldIdLst>
  <p:sldSz cx="12192000" cy="6858000"/>
  <p:notesSz cx="6858000" cy="9144000"/>
  <p:embeddedFontLst>
    <p:embeddedFont>
      <p:font typeface="#9Slide07 HoneyCream" pitchFamily="2" charset="0"/>
      <p:regular r:id="rId20"/>
    </p:embeddedFont>
    <p:embeddedFont>
      <p:font typeface="Calibri" panose="020F0502020204030204"/>
      <p:regular r:id="rId21"/>
      <p:bold r:id="rId22"/>
      <p:italic r:id="rId23"/>
      <p:boldItalic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#9Slide03 Arima Madurai Black" panose="00000A00000000000000" pitchFamily="2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B2653-8830-4392-A633-54D3A81D771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05D75-8AB2-45A2-99FB-BB6AFFA848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facebook.com/groups/629898828017053" TargetMode="Externa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5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10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7" name="Title 1"/>
          <p:cNvSpPr txBox="1"/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8" name="Title 1"/>
          <p:cNvSpPr txBox="1"/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9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Title 1"/>
          <p:cNvSpPr txBox="1"/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8" name="Title 1"/>
          <p:cNvSpPr txBox="1"/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9" name="Title 1"/>
          <p:cNvSpPr txBox="1"/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7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3" name="Title 1"/>
          <p:cNvSpPr txBox="1"/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GIF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svg"/><Relationship Id="rId10" Type="http://schemas.openxmlformats.org/officeDocument/2006/relationships/image" Target="../media/image19.png"/><Relationship Id="rId1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</a:t>
            </a:r>
            <a:r>
              <a:rPr kumimoji="0" lang="vi-VN" alt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3</a:t>
            </a:r>
            <a:endParaRPr kumimoji="0" lang="vi-VN" altLang="en-US" sz="45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17620" y="4031615"/>
            <a:ext cx="5416550" cy="469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Chữ hoa </a:t>
            </a:r>
            <a:r>
              <a:rPr kumimoji="0" lang="vi-VN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A</a:t>
            </a:r>
            <a:endParaRPr kumimoji="0" lang="vi-VN" alt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241803" y="2621744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7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MÔN TIẾNG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VIỆT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  <a:endParaRPr kumimoji="0" lang="en-US" sz="261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/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  <a:endParaRPr lang="en-US" sz="4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nh em bốn biển cùng chung một nhà.</a:t>
              </a:r>
              <a:endParaRPr lang="en-US" sz="3600" b="1" dirty="0">
                <a:solidFill>
                  <a:srgbClr val="CC0099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4688" y="2801557"/>
            <a:ext cx="2553070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a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439" y="4230169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141" y="54057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  <a:endParaRPr lang="en-US" sz="4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 dirty="0" err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3600" b="1" dirty="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600" b="1" dirty="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bốn</a:t>
              </a:r>
              <a:r>
                <a:rPr lang="en-US" sz="3600" b="1" dirty="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biển</a:t>
              </a:r>
              <a:r>
                <a:rPr lang="en-US" sz="3600" b="1" dirty="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3600" b="1" dirty="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chung</a:t>
              </a:r>
              <a:r>
                <a:rPr lang="en-US" sz="3600" b="1" dirty="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600" b="1" dirty="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3600" b="1" dirty="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3600" b="1" dirty="0">
                <a:solidFill>
                  <a:srgbClr val="CC0099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60233" y="2785811"/>
            <a:ext cx="4741604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a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,h,b,g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60233" y="4303521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591" y="4393793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d) Chữ cái nào cao 1,5 ô li?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  <a:endParaRPr lang="en-US" sz="4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>
                  <a:solidFill>
                    <a:srgbClr val="CC0099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nh em bốn biển cùng chung một nhà.</a:t>
              </a:r>
              <a:endParaRPr lang="en-US" sz="3600" b="1" dirty="0">
                <a:solidFill>
                  <a:srgbClr val="CC0099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sắc trên chữ ô (bốn), dấu hỏi trên chữ ê (biển), dấu huyền trên chữ u (cùng), chữ a (nhà).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e) Cách đặt dấu thanh ở trên các chữ cái:</a:t>
            </a:r>
            <a:endParaRPr lang="en-US" sz="32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Vị trí đặt dấu chấm:</a:t>
            </a:r>
            <a:endParaRPr lang="en-US" sz="32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664" y="5311057"/>
            <a:ext cx="10681335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-457200" algn="just">
              <a:buFont typeface="Wingdings" panose="05000000000000000000" pitchFamily="2" charset="2"/>
              <a:buChar char="à"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Dấu chấm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a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3200">
              <a:solidFill>
                <a:srgbClr val="FF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1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2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1295" y="1650282"/>
            <a:ext cx="6108187" cy="2800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vở</a:t>
            </a:r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tập viết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1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2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4" name="图片 12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21300000">
            <a:off x="8099436" y="626664"/>
            <a:ext cx="1372870" cy="1197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49277" y="569115"/>
            <a:ext cx="4132178" cy="1884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4282" y="2009857"/>
            <a:ext cx="78344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*Kiến thức, kĩ năng:</a:t>
            </a:r>
            <a:endParaRPr lang="en-US" sz="28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- Biết viết chữ viết hoa A kiểu 2 cỡ vừa và cỡ nhỏ.</a:t>
            </a:r>
            <a:endParaRPr lang="en-US" sz="28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- Viết đúng câu ứng dựng: </a:t>
            </a:r>
            <a:r>
              <a:rPr lang="en-US" sz="2800" i="1">
                <a:solidFill>
                  <a:srgbClr val="0070C0"/>
                </a:solidFill>
                <a:latin typeface="UTM Avo" panose="02040603050506020204" pitchFamily="18" charset="0"/>
              </a:rPr>
              <a:t>Anh em bốn biển cùng chung một nhà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endParaRPr lang="en-US" sz="28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8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- Rèn cho HS tính kiên nhẫn, cẩn thận.</a:t>
            </a:r>
            <a:endParaRPr lang="en-US" sz="28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</a:rPr>
              <a:t>- Có ý thức thẩm mỹ khi viết chữ.</a:t>
            </a:r>
            <a:endParaRPr lang="en-US" sz="28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1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2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670" y="1384495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  <a:endParaRPr lang="en-US" sz="4400" u="sng">
              <a:solidFill>
                <a:srgbClr val="FF0066"/>
              </a:solidFill>
              <a:latin typeface="UTM Guanine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4224" y="2561224"/>
            <a:ext cx="5365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  <a:endParaRPr lang="en-US" sz="7200" b="1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1348724"/>
            <a:ext cx="5030837" cy="5088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75" y="1241857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952" y="2450124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437" y="3567069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5,5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1348724"/>
            <a:ext cx="5030837" cy="5088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679" y="1251796"/>
            <a:ext cx="491723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gồm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nét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5879" y="270289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8" y="418622"/>
            <a:ext cx="8890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Cách viết chữ A hoa kiểu 2 cỡ vừ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04342" y="1206707"/>
            <a:ext cx="9593704" cy="539645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9" y="1155426"/>
            <a:ext cx="5362559" cy="5417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375" y="1241857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952" y="2450124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437" y="3567069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gần 3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9" y="1155426"/>
            <a:ext cx="5362559" cy="5417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375" y="1511232"/>
            <a:ext cx="549256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  <a:endParaRPr lang="en-US" sz="36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375" y="290885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1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2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670" y="1384495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  <a:endParaRPr lang="en-US" sz="4400" u="sng">
              <a:solidFill>
                <a:srgbClr val="FF0066"/>
              </a:solidFill>
              <a:latin typeface="UTM Guanine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0754" y="2562642"/>
            <a:ext cx="6735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  <a:endParaRPr lang="en-US" sz="6600" b="1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1375</Words>
  <Application>WPS Presentation</Application>
  <PresentationFormat>Widescreen</PresentationFormat>
  <Paragraphs>101</Paragraphs>
  <Slides>13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48" baseType="lpstr">
      <vt:lpstr>Arial</vt:lpstr>
      <vt:lpstr>SimSun</vt:lpstr>
      <vt:lpstr>Wingdings</vt:lpstr>
      <vt:lpstr>Arial</vt:lpstr>
      <vt:lpstr>SVN-Newton</vt:lpstr>
      <vt:lpstr>Segoe Print</vt:lpstr>
      <vt:lpstr>Times New Roman</vt:lpstr>
      <vt:lpstr>#9Slide07 HoneyCream</vt:lpstr>
      <vt:lpstr>#9Slide05 Bodega Script</vt:lpstr>
      <vt:lpstr>思源黑体 CN Bold</vt:lpstr>
      <vt:lpstr>思源黑体 CN</vt:lpstr>
      <vt:lpstr>UTM Avo</vt:lpstr>
      <vt:lpstr>Calibri</vt:lpstr>
      <vt:lpstr>思源黑体 CN Bold</vt:lpstr>
      <vt:lpstr>Chango</vt:lpstr>
      <vt:lpstr>#9Slide05 Aphrodite Pro</vt:lpstr>
      <vt:lpstr>UTM Guanine</vt:lpstr>
      <vt:lpstr>HP001 4 hàng</vt:lpstr>
      <vt:lpstr>HP001 5 hàng</vt:lpstr>
      <vt:lpstr>#9Slide03 Arima Madurai Black</vt:lpstr>
      <vt:lpstr>Arial-Rounded</vt:lpstr>
      <vt:lpstr>Cambria</vt:lpstr>
      <vt:lpstr>HP001 5H</vt:lpstr>
      <vt:lpstr>SVN-Poky's</vt:lpstr>
      <vt:lpstr>#9Slide07 IcielPony</vt:lpstr>
      <vt:lpstr>#9Slide07 IcielBC Cubano Normal</vt:lpstr>
      <vt:lpstr>SVN-Dancing Script</vt:lpstr>
      <vt:lpstr>Microsoft YaHei</vt:lpstr>
      <vt:lpstr>Arial Unicode MS</vt:lpstr>
      <vt:lpstr>Open Sans Bold</vt:lpstr>
      <vt:lpstr>Open Sans</vt:lpstr>
      <vt:lpstr>Lobster</vt:lpstr>
      <vt:lpstr>Lobster 1.4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Mỹ Linh</cp:lastModifiedBy>
  <cp:revision>16</cp:revision>
  <dcterms:created xsi:type="dcterms:W3CDTF">2023-03-11T15:18:00Z</dcterms:created>
  <dcterms:modified xsi:type="dcterms:W3CDTF">2025-03-17T07:59:24Z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90B1AAAFF7F448089A021E778B00BEEB_12</vt:lpwstr>
  </property>
  <property fmtid="{D5CDD505-2E9C-101B-9397-08002B2CF9AE}" pid="3" name="KSOProductBuildVer">
    <vt:lpwstr>1033-12.2.0.20326</vt:lpwstr>
  </property>
</Properties>
</file>