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media/image16.svg" ContentType="image/svg+xml"/>
  <Override PartName="/ppt/media/image19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3" r:id="rId4"/>
  </p:sldMasterIdLst>
  <p:notesMasterIdLst>
    <p:notesMasterId r:id="rId6"/>
  </p:notesMasterIdLst>
  <p:sldIdLst>
    <p:sldId id="607" r:id="rId5"/>
    <p:sldId id="595" r:id="rId7"/>
    <p:sldId id="601" r:id="rId8"/>
    <p:sldId id="604" r:id="rId9"/>
    <p:sldId id="605" r:id="rId10"/>
    <p:sldId id="606" r:id="rId11"/>
    <p:sldId id="596" r:id="rId12"/>
    <p:sldId id="549" r:id="rId13"/>
    <p:sldId id="590" r:id="rId14"/>
    <p:sldId id="260" r:id="rId15"/>
    <p:sldId id="594" r:id="rId16"/>
    <p:sldId id="599" r:id="rId17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#9Slide07 Altus" pitchFamily="2" charset="0"/>
      <p:regular r:id="rId22"/>
    </p:embeddedFont>
    <p:embeddedFont>
      <p:font typeface="Source Sans Pro" panose="020B0503030403020204"/>
      <p:regular r:id="rId23"/>
    </p:embeddedFont>
    <p:embeddedFont>
      <p:font typeface="#9Slide07 Soup of Justice" pitchFamily="2" charset="0"/>
      <p:regular r:id="rId24"/>
    </p:embeddedFont>
    <p:embeddedFont>
      <p:font typeface="等线" panose="02010600030101010101" charset="-122"/>
      <p:regular r:id="rId25"/>
    </p:embeddedFont>
    <p:embeddedFont>
      <p:font typeface="等线 Light" panose="02010600030101010101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Calibri Light" panose="020F030202020403020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203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65552-FCF4-49D7-85B4-2CCDF143F8B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8D62D-8404-460A-90D0-0DF6FC8136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>
            <a:fillRect/>
          </a:stretch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>
            <a:fillRect/>
          </a:stretch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>
            <a:fillRect/>
          </a:stretch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>
            <a:fillRect/>
          </a:stretch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tr-TR"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tr-TR"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F9CE154E-F48B-48F2-9BDE-3D4FB4D4C408}" type="slidenum">
              <a:rPr lang="tr-TR" sz="19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tr-TR"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image" Target="../media/image11.png"/><Relationship Id="rId20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10.png"/><Relationship Id="rId18" Type="http://schemas.openxmlformats.org/officeDocument/2006/relationships/image" Target="../media/image9.png"/><Relationship Id="rId17" Type="http://schemas.openxmlformats.org/officeDocument/2006/relationships/image" Target="../media/image5.png"/><Relationship Id="rId16" Type="http://schemas.openxmlformats.org/officeDocument/2006/relationships/image" Target="../media/image8.png"/><Relationship Id="rId15" Type="http://schemas.openxmlformats.org/officeDocument/2006/relationships/image" Target="../media/image7.png"/><Relationship Id="rId14" Type="http://schemas.openxmlformats.org/officeDocument/2006/relationships/image" Target="../media/image4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2FAF0-09A5-4BD8-AEF5-790C3CBA01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68A99-493A-47CC-867E-10537085E5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>
            <a:fillRect/>
          </a:stretch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8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20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20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21" name="Title 1"/>
          <p:cNvSpPr txBox="1"/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 panose="020B0604020202020204"/>
              </a:rPr>
              <a:t>By:Tư Bùi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22" name="Title 1"/>
          <p:cNvSpPr txBox="1"/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●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○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■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●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○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■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●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 panose="020B0503030403020204"/>
              <a:buChar char="○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 panose="020B0503030403020204"/>
              <a:buChar char="■"/>
              <a:defRPr>
                <a:solidFill>
                  <a:schemeClr val="dk2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svg"/><Relationship Id="rId10" Type="http://schemas.openxmlformats.org/officeDocument/2006/relationships/image" Target="../media/image21.png"/><Relationship Id="rId1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.xml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7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32.xml"/><Relationship Id="rId15" Type="http://schemas.openxmlformats.org/officeDocument/2006/relationships/audio" Target="../media/audio1.wav"/><Relationship Id="rId14" Type="http://schemas.microsoft.com/office/2007/relationships/hdphoto" Target="../media/image40.wdp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37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3" Type="http://schemas.openxmlformats.org/officeDocument/2006/relationships/slideLayout" Target="../slideLayouts/slideLayout32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openxmlformats.org/officeDocument/2006/relationships/image" Target="../media/image46.png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4" Type="http://schemas.openxmlformats.org/officeDocument/2006/relationships/slideLayout" Target="../slideLayouts/slideLayout32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1.wav"/><Relationship Id="rId10" Type="http://schemas.openxmlformats.org/officeDocument/2006/relationships/audio" Target="../media/audio2.wav"/><Relationship Id="rId1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40.wdp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openxmlformats.org/officeDocument/2006/relationships/image" Target="../media/image33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6" Type="http://schemas.openxmlformats.org/officeDocument/2006/relationships/slideLayout" Target="../slideLayouts/slideLayout32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microsoft.com/office/2007/relationships/hdphoto" Target="../media/image48.wdp"/><Relationship Id="rId10" Type="http://schemas.openxmlformats.org/officeDocument/2006/relationships/image" Target="../media/image47.pn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0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17620" y="4031615"/>
            <a:ext cx="5416550" cy="469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Cơ quan bài tiết nước </a:t>
            </a:r>
            <a:r>
              <a:rPr kumimoji="0" lang="vi-VN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 </a:t>
            </a:r>
            <a:endParaRPr kumimoji="0" lang="vi-VN" alt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TỰ NHIÊN VÀ XÃ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HỘI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62" y="2905301"/>
            <a:ext cx="4094372" cy="40943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629" y="1059653"/>
            <a:ext cx="8519479" cy="5308190"/>
            <a:chOff x="13095447" y="970781"/>
            <a:chExt cx="5967795" cy="3247969"/>
          </a:xfrm>
        </p:grpSpPr>
        <p:grpSp>
          <p:nvGrpSpPr>
            <p:cNvPr id="12" name="Group 11"/>
            <p:cNvGrpSpPr/>
            <p:nvPr/>
          </p:nvGrpSpPr>
          <p:grpSpPr>
            <a:xfrm>
              <a:off x="13095447" y="970781"/>
              <a:ext cx="5967795" cy="3247969"/>
              <a:chOff x="12988767" y="856481"/>
              <a:chExt cx="5967795" cy="3247969"/>
            </a:xfrm>
          </p:grpSpPr>
          <p:sp>
            <p:nvSpPr>
              <p:cNvPr id="14" name="Rectangle 25"/>
              <p:cNvSpPr/>
              <p:nvPr/>
            </p:nvSpPr>
            <p:spPr>
              <a:xfrm>
                <a:off x="13072735" y="1399802"/>
                <a:ext cx="5777760" cy="2704648"/>
              </a:xfrm>
              <a:custGeom>
                <a:avLst/>
                <a:gdLst>
                  <a:gd name="connsiteX0" fmla="*/ 0 w 5711059"/>
                  <a:gd name="connsiteY0" fmla="*/ 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0 w 5711059"/>
                  <a:gd name="connsiteY4" fmla="*/ 0 h 2658470"/>
                  <a:gd name="connsiteX0-1" fmla="*/ 266700 w 5711059"/>
                  <a:gd name="connsiteY0-2" fmla="*/ 19050 h 2658470"/>
                  <a:gd name="connsiteX1-3" fmla="*/ 5711059 w 5711059"/>
                  <a:gd name="connsiteY1-4" fmla="*/ 0 h 2658470"/>
                  <a:gd name="connsiteX2-5" fmla="*/ 5711059 w 5711059"/>
                  <a:gd name="connsiteY2-6" fmla="*/ 2658470 h 2658470"/>
                  <a:gd name="connsiteX3-7" fmla="*/ 0 w 5711059"/>
                  <a:gd name="connsiteY3-8" fmla="*/ 2658470 h 2658470"/>
                  <a:gd name="connsiteX4-9" fmla="*/ 266700 w 5711059"/>
                  <a:gd name="connsiteY4-10" fmla="*/ 19050 h 2658470"/>
                  <a:gd name="connsiteX0-11" fmla="*/ 137160 w 5711059"/>
                  <a:gd name="connsiteY0-12" fmla="*/ 0 h 2669900"/>
                  <a:gd name="connsiteX1-13" fmla="*/ 5711059 w 5711059"/>
                  <a:gd name="connsiteY1-14" fmla="*/ 11430 h 2669900"/>
                  <a:gd name="connsiteX2-15" fmla="*/ 5711059 w 5711059"/>
                  <a:gd name="connsiteY2-16" fmla="*/ 2669900 h 2669900"/>
                  <a:gd name="connsiteX3-17" fmla="*/ 0 w 5711059"/>
                  <a:gd name="connsiteY3-18" fmla="*/ 2669900 h 2669900"/>
                  <a:gd name="connsiteX4-19" fmla="*/ 137160 w 5711059"/>
                  <a:gd name="connsiteY4-20" fmla="*/ 0 h 2669900"/>
                  <a:gd name="connsiteX0-21" fmla="*/ 30480 w 5604379"/>
                  <a:gd name="connsiteY0-22" fmla="*/ 0 h 2669900"/>
                  <a:gd name="connsiteX1-23" fmla="*/ 5604379 w 5604379"/>
                  <a:gd name="connsiteY1-24" fmla="*/ 11430 h 2669900"/>
                  <a:gd name="connsiteX2-25" fmla="*/ 5604379 w 5604379"/>
                  <a:gd name="connsiteY2-26" fmla="*/ 2669900 h 2669900"/>
                  <a:gd name="connsiteX3-27" fmla="*/ 0 w 5604379"/>
                  <a:gd name="connsiteY3-28" fmla="*/ 2662280 h 2669900"/>
                  <a:gd name="connsiteX4-29" fmla="*/ 30480 w 5604379"/>
                  <a:gd name="connsiteY4-30" fmla="*/ 0 h 2669900"/>
                  <a:gd name="connsiteX0-31" fmla="*/ 45720 w 5619619"/>
                  <a:gd name="connsiteY0-32" fmla="*/ 0 h 2669900"/>
                  <a:gd name="connsiteX1-33" fmla="*/ 5619619 w 5619619"/>
                  <a:gd name="connsiteY1-34" fmla="*/ 11430 h 2669900"/>
                  <a:gd name="connsiteX2-35" fmla="*/ 5619619 w 5619619"/>
                  <a:gd name="connsiteY2-36" fmla="*/ 2669900 h 2669900"/>
                  <a:gd name="connsiteX3-37" fmla="*/ 0 w 5619619"/>
                  <a:gd name="connsiteY3-38" fmla="*/ 2593700 h 2669900"/>
                  <a:gd name="connsiteX4-39" fmla="*/ 45720 w 5619619"/>
                  <a:gd name="connsiteY4-40" fmla="*/ 0 h 2669900"/>
                  <a:gd name="connsiteX0-41" fmla="*/ 7620 w 5581519"/>
                  <a:gd name="connsiteY0-42" fmla="*/ 0 h 2669900"/>
                  <a:gd name="connsiteX1-43" fmla="*/ 5581519 w 5581519"/>
                  <a:gd name="connsiteY1-44" fmla="*/ 11430 h 2669900"/>
                  <a:gd name="connsiteX2-45" fmla="*/ 5581519 w 5581519"/>
                  <a:gd name="connsiteY2-46" fmla="*/ 2669900 h 2669900"/>
                  <a:gd name="connsiteX3-47" fmla="*/ 0 w 5581519"/>
                  <a:gd name="connsiteY3-48" fmla="*/ 2639420 h 2669900"/>
                  <a:gd name="connsiteX4-49" fmla="*/ 7620 w 5581519"/>
                  <a:gd name="connsiteY4-50" fmla="*/ 0 h 2669900"/>
                  <a:gd name="connsiteX0-51" fmla="*/ 72844 w 5646743"/>
                  <a:gd name="connsiteY0-52" fmla="*/ 0 h 2669900"/>
                  <a:gd name="connsiteX1-53" fmla="*/ 5646743 w 5646743"/>
                  <a:gd name="connsiteY1-54" fmla="*/ 11430 h 2669900"/>
                  <a:gd name="connsiteX2-55" fmla="*/ 5646743 w 5646743"/>
                  <a:gd name="connsiteY2-56" fmla="*/ 2669900 h 2669900"/>
                  <a:gd name="connsiteX3-57" fmla="*/ 65224 w 5646743"/>
                  <a:gd name="connsiteY3-58" fmla="*/ 2639420 h 2669900"/>
                  <a:gd name="connsiteX4-59" fmla="*/ 72844 w 5646743"/>
                  <a:gd name="connsiteY4-60" fmla="*/ 0 h 2669900"/>
                  <a:gd name="connsiteX0-61" fmla="*/ 72844 w 5646743"/>
                  <a:gd name="connsiteY0-62" fmla="*/ 0 h 2669900"/>
                  <a:gd name="connsiteX1-63" fmla="*/ 5646743 w 5646743"/>
                  <a:gd name="connsiteY1-64" fmla="*/ 11430 h 2669900"/>
                  <a:gd name="connsiteX2-65" fmla="*/ 5646743 w 5646743"/>
                  <a:gd name="connsiteY2-66" fmla="*/ 2669900 h 2669900"/>
                  <a:gd name="connsiteX3-67" fmla="*/ 65224 w 5646743"/>
                  <a:gd name="connsiteY3-68" fmla="*/ 2639420 h 2669900"/>
                  <a:gd name="connsiteX4-69" fmla="*/ 72844 w 5646743"/>
                  <a:gd name="connsiteY4-70" fmla="*/ 0 h 2669900"/>
                  <a:gd name="connsiteX0-71" fmla="*/ 72844 w 5646743"/>
                  <a:gd name="connsiteY0-72" fmla="*/ 0 h 2694433"/>
                  <a:gd name="connsiteX1-73" fmla="*/ 5646743 w 5646743"/>
                  <a:gd name="connsiteY1-74" fmla="*/ 11430 h 2694433"/>
                  <a:gd name="connsiteX2-75" fmla="*/ 5646743 w 5646743"/>
                  <a:gd name="connsiteY2-76" fmla="*/ 2669900 h 2694433"/>
                  <a:gd name="connsiteX3-77" fmla="*/ 65224 w 5646743"/>
                  <a:gd name="connsiteY3-78" fmla="*/ 2639420 h 2694433"/>
                  <a:gd name="connsiteX4-79" fmla="*/ 72844 w 5646743"/>
                  <a:gd name="connsiteY4-80" fmla="*/ 0 h 2694433"/>
                  <a:gd name="connsiteX0-81" fmla="*/ 72844 w 5661983"/>
                  <a:gd name="connsiteY0-82" fmla="*/ 0 h 2673652"/>
                  <a:gd name="connsiteX1-83" fmla="*/ 5646743 w 5661983"/>
                  <a:gd name="connsiteY1-84" fmla="*/ 11430 h 2673652"/>
                  <a:gd name="connsiteX2-85" fmla="*/ 5661983 w 5661983"/>
                  <a:gd name="connsiteY2-86" fmla="*/ 2570840 h 2673652"/>
                  <a:gd name="connsiteX3-87" fmla="*/ 65224 w 5661983"/>
                  <a:gd name="connsiteY3-88" fmla="*/ 2639420 h 2673652"/>
                  <a:gd name="connsiteX4-89" fmla="*/ 72844 w 5661983"/>
                  <a:gd name="connsiteY4-90" fmla="*/ 0 h 2673652"/>
                  <a:gd name="connsiteX0-91" fmla="*/ 72844 w 5646743"/>
                  <a:gd name="connsiteY0-92" fmla="*/ 0 h 2671769"/>
                  <a:gd name="connsiteX1-93" fmla="*/ 5646743 w 5646743"/>
                  <a:gd name="connsiteY1-94" fmla="*/ 11430 h 2671769"/>
                  <a:gd name="connsiteX2-95" fmla="*/ 5639123 w 5646743"/>
                  <a:gd name="connsiteY2-96" fmla="*/ 2555600 h 2671769"/>
                  <a:gd name="connsiteX3-97" fmla="*/ 65224 w 5646743"/>
                  <a:gd name="connsiteY3-98" fmla="*/ 2639420 h 2671769"/>
                  <a:gd name="connsiteX4-99" fmla="*/ 72844 w 5646743"/>
                  <a:gd name="connsiteY4-100" fmla="*/ 0 h 2671769"/>
                  <a:gd name="connsiteX0-101" fmla="*/ 72844 w 5646743"/>
                  <a:gd name="connsiteY0-102" fmla="*/ 0 h 2704648"/>
                  <a:gd name="connsiteX1-103" fmla="*/ 5646743 w 5646743"/>
                  <a:gd name="connsiteY1-104" fmla="*/ 11430 h 2704648"/>
                  <a:gd name="connsiteX2-105" fmla="*/ 5639123 w 5646743"/>
                  <a:gd name="connsiteY2-106" fmla="*/ 2555600 h 2704648"/>
                  <a:gd name="connsiteX3-107" fmla="*/ 65224 w 5646743"/>
                  <a:gd name="connsiteY3-108" fmla="*/ 2639420 h 2704648"/>
                  <a:gd name="connsiteX4-109" fmla="*/ 72844 w 5646743"/>
                  <a:gd name="connsiteY4-110" fmla="*/ 0 h 2704648"/>
                  <a:gd name="connsiteX0-111" fmla="*/ 72844 w 5716198"/>
                  <a:gd name="connsiteY0-112" fmla="*/ 0 h 2704648"/>
                  <a:gd name="connsiteX1-113" fmla="*/ 5646743 w 5716198"/>
                  <a:gd name="connsiteY1-114" fmla="*/ 11430 h 2704648"/>
                  <a:gd name="connsiteX2-115" fmla="*/ 5639123 w 5716198"/>
                  <a:gd name="connsiteY2-116" fmla="*/ 2555600 h 2704648"/>
                  <a:gd name="connsiteX3-117" fmla="*/ 65224 w 5716198"/>
                  <a:gd name="connsiteY3-118" fmla="*/ 2639420 h 2704648"/>
                  <a:gd name="connsiteX4-119" fmla="*/ 72844 w 5716198"/>
                  <a:gd name="connsiteY4-120" fmla="*/ 0 h 2704648"/>
                  <a:gd name="connsiteX0-121" fmla="*/ 72844 w 5777760"/>
                  <a:gd name="connsiteY0-122" fmla="*/ 0 h 2704648"/>
                  <a:gd name="connsiteX1-123" fmla="*/ 5776283 w 5777760"/>
                  <a:gd name="connsiteY1-124" fmla="*/ 19050 h 2704648"/>
                  <a:gd name="connsiteX2-125" fmla="*/ 5639123 w 5777760"/>
                  <a:gd name="connsiteY2-126" fmla="*/ 2555600 h 2704648"/>
                  <a:gd name="connsiteX3-127" fmla="*/ 65224 w 5777760"/>
                  <a:gd name="connsiteY3-128" fmla="*/ 2639420 h 2704648"/>
                  <a:gd name="connsiteX4-129" fmla="*/ 72844 w 5777760"/>
                  <a:gd name="connsiteY4-130" fmla="*/ 0 h 27046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777760" h="2704648">
                    <a:moveTo>
                      <a:pt x="72844" y="0"/>
                    </a:moveTo>
                    <a:lnTo>
                      <a:pt x="5776283" y="19050"/>
                    </a:lnTo>
                    <a:cubicBezTo>
                      <a:pt x="5773743" y="867107"/>
                      <a:pt x="5809303" y="991263"/>
                      <a:pt x="5639123" y="2555600"/>
                    </a:cubicBezTo>
                    <a:cubicBezTo>
                      <a:pt x="5188317" y="2720700"/>
                      <a:pt x="1925730" y="2748640"/>
                      <a:pt x="65224" y="2639420"/>
                    </a:cubicBezTo>
                    <a:cubicBezTo>
                      <a:pt x="-84636" y="1782473"/>
                      <a:pt x="70304" y="879807"/>
                      <a:pt x="728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grpSp>
            <p:nvGrpSpPr>
              <p:cNvPr id="19" name="Google Shape;1251;p47"/>
              <p:cNvGrpSpPr/>
              <p:nvPr/>
            </p:nvGrpSpPr>
            <p:grpSpPr>
              <a:xfrm>
                <a:off x="12988767" y="856481"/>
                <a:ext cx="5967795" cy="3140330"/>
                <a:chOff x="4871665" y="892424"/>
                <a:chExt cx="1252993" cy="1443671"/>
              </a:xfrm>
            </p:grpSpPr>
            <p:sp>
              <p:nvSpPr>
                <p:cNvPr id="21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254;p47"/>
                <p:cNvSpPr/>
                <p:nvPr/>
              </p:nvSpPr>
              <p:spPr>
                <a:xfrm>
                  <a:off x="4871665" y="892424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+mn-ea"/>
                      <a:cs typeface="+mn-cs"/>
                    </a:rPr>
                    <a:t>   </a:t>
                  </a: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13299642" y="1694870"/>
              <a:ext cx="5517255" cy="2406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矩形 3"/>
          <p:cNvSpPr/>
          <p:nvPr/>
        </p:nvSpPr>
        <p:spPr>
          <a:xfrm>
            <a:off x="2706248" y="1032545"/>
            <a:ext cx="3430744" cy="1285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51号-联盟综艺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902" y="1041952"/>
            <a:ext cx="3853006" cy="13351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6" b="2258"/>
          <a:stretch>
            <a:fillRect/>
          </a:stretch>
        </p:blipFill>
        <p:spPr bwMode="auto">
          <a:xfrm>
            <a:off x="0" y="0"/>
            <a:ext cx="12192000" cy="70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74282" y="394635"/>
            <a:ext cx="5197644" cy="27335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7807" y="638037"/>
            <a:ext cx="49505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26" y="1418978"/>
            <a:ext cx="5462947" cy="54390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81644" y="218370"/>
            <a:ext cx="5197642" cy="15692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8693" y="418240"/>
            <a:ext cx="49505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chúng ta cần làm gì để tránh bị sỏi thận nhỉ?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44" y="1787661"/>
            <a:ext cx="5981922" cy="3889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6457" y="2899953"/>
            <a:ext cx="469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phải uống nhiều nước để tránh bị sỏi thận.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3042355" y="5261551"/>
            <a:ext cx="6350000" cy="1725144"/>
          </a:xfrm>
          <a:prstGeom prst="rect">
            <a:avLst/>
          </a:prstGeom>
        </p:spPr>
      </p:pic>
      <p:pic>
        <p:nvPicPr>
          <p:cNvPr id="6" name="图片 4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5909912" y="5261551"/>
            <a:ext cx="6350000" cy="1725144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37" y="-662295"/>
            <a:ext cx="9604285" cy="78703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8139" y="2802823"/>
            <a:ext cx="6797054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11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Khởi động</a:t>
            </a:r>
            <a:endParaRPr kumimoji="0" lang="en-US" sz="11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261" y="2136808"/>
            <a:ext cx="4459344" cy="445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5" y="-101694"/>
            <a:ext cx="6519881" cy="5342812"/>
          </a:xfrm>
          <a:prstGeom prst="rect">
            <a:avLst/>
          </a:prstGeom>
        </p:spPr>
      </p:pic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>
            <a:fillRect/>
          </a:stretch>
        </p:blipFill>
        <p:spPr bwMode="auto">
          <a:xfrm>
            <a:off x="2969436" y="4867608"/>
            <a:ext cx="1628143" cy="17336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6261410" y="908043"/>
            <a:ext cx="4876800" cy="5667926"/>
            <a:chOff x="2176905" y="1026689"/>
            <a:chExt cx="4483327" cy="5210623"/>
          </a:xfrm>
        </p:grpSpPr>
        <p:pic>
          <p:nvPicPr>
            <p:cNvPr id="27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905" y="1026689"/>
              <a:ext cx="4483327" cy="5210623"/>
            </a:xfrm>
            <a:prstGeom prst="rect">
              <a:avLst/>
            </a:prstGeom>
            <a:noFill/>
            <a:effectLst>
              <a:outerShdw blurRad="76200" dist="241300" dir="1674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9820" y="3631708"/>
              <a:ext cx="1162050" cy="79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16" descr="eggplant-th"/>
            <p:cNvPicPr>
              <a:picLocks noChangeAspect="1" noChangeArrowheads="1"/>
            </p:cNvPicPr>
            <p:nvPr/>
          </p:nvPicPr>
          <p:blipFill>
            <a:blip r:embed="rId8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521350">
              <a:off x="4397557" y="3036577"/>
              <a:ext cx="539347" cy="97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5306" y="3575551"/>
              <a:ext cx="717550" cy="708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2723" y="3712413"/>
              <a:ext cx="686327" cy="596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956686"/>
              <a:ext cx="981629" cy="655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331719"/>
              <a:ext cx="783970" cy="79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663190" y="2245820"/>
            <a:ext cx="470032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7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RAU CỦ QUẢ</a:t>
            </a:r>
            <a:endParaRPr kumimoji="0" lang="en-US" sz="7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15" name="yummy.wav"/>
          </p:stSnd>
        </p:sndAc>
      </p:transition>
    </mc:Choice>
    <mc:Fallback>
      <p:transition spd="slow">
        <p:circle/>
        <p:sndAc>
          <p:stSnd>
            <p:snd r:embed="rId15" name="yummy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/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Thận có chức năng gì?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792751" y="5186337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Tạo nước tiểu.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6305222" y="3770705"/>
            <a:ext cx="5871698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Lọc máu, loại bỏ chất thải,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tạo thành nước tiểu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7106786" y="200400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Lọc máu.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6" y="-174413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49712" y="1508617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-1402" y="14233"/>
            <a:ext cx="2702225" cy="784972"/>
          </a:xfrm>
          <a:prstGeom prst="wedgeRoundRectCallout">
            <a:avLst>
              <a:gd name="adj1" fmla="val 26363"/>
              <a:gd name="adj2" fmla="val 8022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s-ES_tradnl" sz="4000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YUMMY!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23681" y="50797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5399626" y="3420966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21517" y="1508615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>
            <a:fillRect/>
          </a:stretch>
        </p:blipFill>
        <p:spPr bwMode="auto">
          <a:xfrm>
            <a:off x="10751047" y="221453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3363" y="2145189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3 Rectángulo redondeado"/>
          <p:cNvSpPr/>
          <p:nvPr/>
        </p:nvSpPr>
        <p:spPr>
          <a:xfrm>
            <a:off x="253839" y="-880791"/>
            <a:ext cx="1053505" cy="574639"/>
          </a:xfrm>
          <a:prstGeom prst="roundRect">
            <a:avLst/>
          </a:prstGeom>
          <a:noFill/>
          <a:ln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s-ES_tradnl" sz="266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1/15</a:t>
            </a:r>
            <a:endParaRPr kumimoji="0" lang="es-ES" sz="2660" b="1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-0.06592 -0.18819 C -0.08028 -0.22847 -0.10404 -0.25208 -0.1291 -0.25324 C -0.15769 -0.25856 -0.18236 -0.24143 -0.20181 -0.20162 L -0.29109 -0.03588 " pathEditMode="relative" rAng="3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-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/>
          <p:cNvSpPr/>
          <p:nvPr/>
        </p:nvSpPr>
        <p:spPr>
          <a:xfrm>
            <a:off x="4271800" y="150868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Chọn từ để hoàn thành đường đi của nước tiểu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4554294" y="4917453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Bóng đái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4642597" y="3381967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Tim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4935170" y="2119975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Gan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2" y="-104566"/>
            <a:ext cx="4919154" cy="5717151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864330" y="1475335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15081" y="0"/>
            <a:ext cx="2601324" cy="791560"/>
          </a:xfrm>
          <a:prstGeom prst="wedgeRoundRectCallout">
            <a:avLst>
              <a:gd name="adj1" fmla="val 26189"/>
              <a:gd name="adj2" fmla="val 107809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YUMMY!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7490" y="2892176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1979" y="1916224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1940">
            <a:off x="4428754" y="4650656"/>
            <a:ext cx="732527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917398" y="1158950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>
            <a:fillRect/>
          </a:stretch>
        </p:blipFill>
        <p:spPr bwMode="auto">
          <a:xfrm>
            <a:off x="10389634" y="80800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614207" y="2479600"/>
            <a:ext cx="1455579" cy="808655"/>
            <a:chOff x="2410198" y="0"/>
            <a:chExt cx="1455579" cy="808655"/>
          </a:xfrm>
          <a:solidFill>
            <a:srgbClr val="002060"/>
          </a:solidFill>
        </p:grpSpPr>
        <p:sp>
          <p:nvSpPr>
            <p:cNvPr id="43" name="Rounded Rectangle 42"/>
            <p:cNvSpPr/>
            <p:nvPr/>
          </p:nvSpPr>
          <p:spPr>
            <a:xfrm>
              <a:off x="2410198" y="0"/>
              <a:ext cx="1455579" cy="808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 txBox="1"/>
            <p:nvPr/>
          </p:nvSpPr>
          <p:spPr>
            <a:xfrm>
              <a:off x="2433883" y="23685"/>
              <a:ext cx="1408209" cy="76128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Thận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160050" y="3338795"/>
            <a:ext cx="363894" cy="303245"/>
            <a:chOff x="2956041" y="859195"/>
            <a:chExt cx="363894" cy="30324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1" name="Right Arrow 40"/>
            <p:cNvSpPr/>
            <p:nvPr/>
          </p:nvSpPr>
          <p:spPr>
            <a:xfrm rot="5400000">
              <a:off x="2986365" y="828871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ight Arrow 6"/>
            <p:cNvSpPr txBox="1"/>
            <p:nvPr/>
          </p:nvSpPr>
          <p:spPr>
            <a:xfrm>
              <a:off x="3028820" y="859196"/>
              <a:ext cx="218336" cy="2122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614207" y="3692583"/>
            <a:ext cx="1455579" cy="808655"/>
            <a:chOff x="2410198" y="1212983"/>
            <a:chExt cx="1455579" cy="808655"/>
          </a:xfrm>
          <a:solidFill>
            <a:srgbClr val="00206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10198" y="1212983"/>
              <a:ext cx="1455579" cy="808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7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7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8"/>
            <p:cNvSpPr txBox="1"/>
            <p:nvPr/>
          </p:nvSpPr>
          <p:spPr>
            <a:xfrm>
              <a:off x="2433883" y="1236668"/>
              <a:ext cx="1408209" cy="7612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...............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60050" y="4551779"/>
            <a:ext cx="363894" cy="303245"/>
            <a:chOff x="2956041" y="2072179"/>
            <a:chExt cx="363894" cy="30324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4" name="Right Arrow 33"/>
            <p:cNvSpPr/>
            <p:nvPr/>
          </p:nvSpPr>
          <p:spPr>
            <a:xfrm rot="5400000">
              <a:off x="2986365" y="2041855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6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6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ight Arrow 10"/>
            <p:cNvSpPr txBox="1"/>
            <p:nvPr/>
          </p:nvSpPr>
          <p:spPr>
            <a:xfrm>
              <a:off x="3028820" y="2072180"/>
              <a:ext cx="218336" cy="2122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614207" y="4905566"/>
            <a:ext cx="1455579" cy="808655"/>
            <a:chOff x="2410198" y="2425966"/>
            <a:chExt cx="1455579" cy="808655"/>
          </a:xfrm>
          <a:solidFill>
            <a:srgbClr val="002060"/>
          </a:solidFill>
        </p:grpSpPr>
        <p:sp>
          <p:nvSpPr>
            <p:cNvPr id="25" name="Rounded Rectangle 24"/>
            <p:cNvSpPr/>
            <p:nvPr/>
          </p:nvSpPr>
          <p:spPr>
            <a:xfrm>
              <a:off x="2410198" y="2425966"/>
              <a:ext cx="1455579" cy="808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6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6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12"/>
            <p:cNvSpPr txBox="1"/>
            <p:nvPr/>
          </p:nvSpPr>
          <p:spPr>
            <a:xfrm>
              <a:off x="2433883" y="2449651"/>
              <a:ext cx="1408209" cy="7612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Ống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đái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2 -0.01644 C 0.04154 -0.07269 0.05234 -0.19514 0.01615 -0.25046 C -0.00664 -0.28611 -0.07175 -0.34421 -0.10951 -0.34699 C -0.14557 -0.36435 -0.19362 -0.34468 -0.22031 -0.31991 " pathEditMode="relative" rAng="300000" ptsTypes="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5" y="-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/>
          <p:cNvSpPr/>
          <p:nvPr/>
        </p:nvSpPr>
        <p:spPr>
          <a:xfrm>
            <a:off x="3758510" y="26631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Bộ phận bên là?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3935980" y="4909005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Ống đái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4449873" y="3733668"/>
            <a:ext cx="4852643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Thận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4878654" y="269606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Bóng đái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49" y="1033802"/>
            <a:ext cx="4804087" cy="5583417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818598" y="2299089"/>
            <a:ext cx="2926529" cy="3016519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67273" y="65374"/>
            <a:ext cx="2972447" cy="784972"/>
          </a:xfrm>
          <a:prstGeom prst="wedgeRoundRectCallout">
            <a:avLst>
              <a:gd name="adj1" fmla="val 24452"/>
              <a:gd name="adj2" fmla="val 767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YUMMY!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796" y="3939025"/>
            <a:ext cx="1511104" cy="10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042579" y="2578538"/>
            <a:ext cx="2768106" cy="3164094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s-ES" sz="2395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>
            <a:fillRect/>
          </a:stretch>
        </p:blipFill>
        <p:spPr bwMode="auto">
          <a:xfrm>
            <a:off x="9430469" y="417238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0632" y="4891296"/>
            <a:ext cx="1305601" cy="8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301" y="2464993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9423169" y="2464993"/>
            <a:ext cx="2862252" cy="3126084"/>
            <a:chOff x="3955342" y="143691"/>
            <a:chExt cx="6348548" cy="6858000"/>
          </a:xfrm>
        </p:grpSpPr>
        <p:sp>
          <p:nvSpPr>
            <p:cNvPr id="20" name="Rectangle 19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>
              <a:fillRect/>
            </a:stretch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H="1" flipV="1">
            <a:off x="9563969" y="2464993"/>
            <a:ext cx="978721" cy="1405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3 -0.05463 L -0.01784 -0.16852 C -0.025 -0.19213 -0.0457 -0.21551 -0.05937 -0.222 C -0.07304 -0.22871 -0.08112 -0.21968 -0.09974 -0.20857 C -0.1276 -0.19352 -0.13737 -0.15487 -0.15599 -0.09445 " pathEditMode="relative" rAng="1500000" ptsTypes="AAAAA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-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6643508" y="5291150"/>
            <a:ext cx="6350000" cy="1725144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82" y="-159676"/>
            <a:ext cx="9604285" cy="78703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2030" y="3318215"/>
            <a:ext cx="6269666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11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Khám phá</a:t>
            </a:r>
            <a:endParaRPr kumimoji="0" lang="en-US" sz="11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7" b="19534"/>
          <a:stretch>
            <a:fillRect/>
          </a:stretch>
        </p:blipFill>
        <p:spPr>
          <a:xfrm>
            <a:off x="-77000" y="2834630"/>
            <a:ext cx="4384963" cy="3753864"/>
          </a:xfrm>
          <a:prstGeom prst="rect">
            <a:avLst/>
          </a:prstGeom>
        </p:spPr>
      </p:pic>
      <p:pic>
        <p:nvPicPr>
          <p:cNvPr id="5" name="图片 4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4379495" y="5284748"/>
            <a:ext cx="6350000" cy="1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>
            <a:fillRect/>
          </a:stretch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>
            <a:fillRect/>
          </a:stretch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6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36397" r="7057" b="14631"/>
          <a:stretch>
            <a:fillRect/>
          </a:stretch>
        </p:blipFill>
        <p:spPr bwMode="auto">
          <a:xfrm>
            <a:off x="3393418" y="669901"/>
            <a:ext cx="6978462" cy="502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323799" y="724508"/>
            <a:ext cx="2576514" cy="762000"/>
            <a:chOff x="2171700" y="2603500"/>
            <a:chExt cx="1333500" cy="762000"/>
          </a:xfrm>
        </p:grpSpPr>
        <p:sp>
          <p:nvSpPr>
            <p:cNvPr id="48" name="Rounded Rectangle 47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Chứa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2198813" y="2638425"/>
              <a:ext cx="1274857" cy="681038"/>
            </a:xfrm>
            <a:prstGeom prst="roundRect">
              <a:avLst>
                <a:gd name="adj" fmla="val 2226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184637" y="1575795"/>
            <a:ext cx="2846301" cy="99816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48325" y="2692133"/>
            <a:ext cx="2846301" cy="99816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3604" y="3902389"/>
            <a:ext cx="2846301" cy="998160"/>
            <a:chOff x="2171700" y="2603500"/>
            <a:chExt cx="1333500" cy="762000"/>
          </a:xfrm>
        </p:grpSpPr>
        <p:sp>
          <p:nvSpPr>
            <p:cNvPr id="57" name="Rounded Rectangle 56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Dẫn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bóng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4186" y="16189"/>
            <a:ext cx="7854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Sắp xếp thẻ chữ vào hình sau cho phù hợp: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 Light" panose="02010600030101010101" charset="-122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2639 L 0.22787 0.5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9037 0.0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66068 -0.1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63385 0.30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93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3"/>
          <p:cNvSpPr/>
          <p:nvPr/>
        </p:nvSpPr>
        <p:spPr>
          <a:xfrm>
            <a:off x="1010653" y="5519861"/>
            <a:ext cx="2829828" cy="6934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51号-联盟综艺体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29" y="-270359"/>
            <a:ext cx="5462947" cy="543902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933818" y="3137119"/>
            <a:ext cx="8968651" cy="4270893"/>
            <a:chOff x="3223349" y="2587107"/>
            <a:chExt cx="8968651" cy="4270893"/>
          </a:xfrm>
        </p:grpSpPr>
        <p:grpSp>
          <p:nvGrpSpPr>
            <p:cNvPr id="14" name="Group 13"/>
            <p:cNvGrpSpPr/>
            <p:nvPr/>
          </p:nvGrpSpPr>
          <p:grpSpPr>
            <a:xfrm>
              <a:off x="3223349" y="2587107"/>
              <a:ext cx="7200371" cy="4099760"/>
              <a:chOff x="5026025" y="2587107"/>
              <a:chExt cx="7200371" cy="4099760"/>
            </a:xfrm>
          </p:grpSpPr>
          <p:pic>
            <p:nvPicPr>
              <p:cNvPr id="1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36" t="11250" r="8070" b="62000"/>
              <a:stretch>
                <a:fillRect/>
              </a:stretch>
            </p:blipFill>
            <p:spPr bwMode="auto">
              <a:xfrm>
                <a:off x="5060421" y="2610167"/>
                <a:ext cx="7165975" cy="4076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5026025" y="2587107"/>
                <a:ext cx="3673838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9771017" y="5812971"/>
              <a:ext cx="2420983" cy="1045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26564" y="3070056"/>
            <a:ext cx="4187645" cy="2241368"/>
            <a:chOff x="867681" y="2781300"/>
            <a:chExt cx="4187645" cy="2241368"/>
          </a:xfrm>
        </p:grpSpPr>
        <p:sp>
          <p:nvSpPr>
            <p:cNvPr id="19" name="Oval 18"/>
            <p:cNvSpPr/>
            <p:nvPr/>
          </p:nvSpPr>
          <p:spPr>
            <a:xfrm>
              <a:off x="867681" y="2781300"/>
              <a:ext cx="4187645" cy="224136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pic>
          <p:nvPicPr>
            <p:cNvPr id="20" name="Picture 4" descr="Premium Vector | Set of man pee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" t="17100" r="3588" b="28902"/>
            <a:stretch>
              <a:fillRect/>
            </a:stretch>
          </p:blipFill>
          <p:spPr bwMode="auto">
            <a:xfrm>
              <a:off x="1142614" y="3122024"/>
              <a:ext cx="3648028" cy="1541420"/>
            </a:xfrm>
            <a:prstGeom prst="roundRect">
              <a:avLst>
                <a:gd name="adj" fmla="val 3954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696025" y="3901184"/>
            <a:ext cx="881275" cy="552282"/>
            <a:chOff x="4479561" y="3009900"/>
            <a:chExt cx="881275" cy="552282"/>
          </a:xfrm>
        </p:grpSpPr>
        <p:sp>
          <p:nvSpPr>
            <p:cNvPr id="25" name="Oval 24"/>
            <p:cNvSpPr/>
            <p:nvPr/>
          </p:nvSpPr>
          <p:spPr>
            <a:xfrm>
              <a:off x="4479561" y="3009900"/>
              <a:ext cx="295188" cy="308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907732" y="3162292"/>
              <a:ext cx="220528" cy="2304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218789" y="3413760"/>
              <a:ext cx="142047" cy="1484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60637" y="5588422"/>
            <a:ext cx="25298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26038" y="5903893"/>
            <a:ext cx="3869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Nước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tiểu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không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xuống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được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bóng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đái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Tiimes New Roman"/>
              <a:ea typeface="+mn-ea"/>
              <a:cs typeface="+mn-cs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5317194" y="92635"/>
            <a:ext cx="6489561" cy="3084264"/>
          </a:xfrm>
          <a:prstGeom prst="roundRect">
            <a:avLst>
              <a:gd name="adj" fmla="val 1483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5937" y="240660"/>
            <a:ext cx="6799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0848" y="1863143"/>
            <a:ext cx="65857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/>
      <p:bldP spid="29" grpId="0"/>
      <p:bldP spid="11" grpId="0"/>
      <p:bldP spid="5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</Words>
  <Application>WPS Presentation</Application>
  <PresentationFormat>Widescreen</PresentationFormat>
  <Paragraphs>84</Paragraphs>
  <Slides>12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47" baseType="lpstr">
      <vt:lpstr>Arial</vt:lpstr>
      <vt:lpstr>SimSun</vt:lpstr>
      <vt:lpstr>Wingdings</vt:lpstr>
      <vt:lpstr>Arial</vt:lpstr>
      <vt:lpstr>SVN-Newton</vt:lpstr>
      <vt:lpstr>Segoe Print</vt:lpstr>
      <vt:lpstr>Times New Roman</vt:lpstr>
      <vt:lpstr>#9Slide07 HoneyCream</vt:lpstr>
      <vt:lpstr>#9Slide07 Altus</vt:lpstr>
      <vt:lpstr>#9Slide05 Bodega Script</vt:lpstr>
      <vt:lpstr>Titan One</vt:lpstr>
      <vt:lpstr>Bebas Neue</vt:lpstr>
      <vt:lpstr>Source Sans Pro</vt:lpstr>
      <vt:lpstr>Dosis</vt:lpstr>
      <vt:lpstr>Quicksand</vt:lpstr>
      <vt:lpstr>Fira Sans Extra Condensed Medium</vt:lpstr>
      <vt:lpstr>UTM Avo</vt:lpstr>
      <vt:lpstr>#9Slide07 Soup of Justice</vt:lpstr>
      <vt:lpstr>等线</vt:lpstr>
      <vt:lpstr>等线 Light</vt:lpstr>
      <vt:lpstr>字魂151号-联盟综艺体</vt:lpstr>
      <vt:lpstr>TTiimes New Roman</vt:lpstr>
      <vt:lpstr>Microsoft YaHei</vt:lpstr>
      <vt:lpstr>Arial Unicode MS</vt:lpstr>
      <vt:lpstr>Calibri</vt:lpstr>
      <vt:lpstr>Calibri</vt:lpstr>
      <vt:lpstr>Open Sans Bold</vt:lpstr>
      <vt:lpstr>Open Sans</vt:lpstr>
      <vt:lpstr>Lobster</vt:lpstr>
      <vt:lpstr>Lobster 1.4</vt:lpstr>
      <vt:lpstr>UTM Cookies</vt:lpstr>
      <vt:lpstr>Calibri Light</vt:lpstr>
      <vt:lpstr>Office Theme</vt:lpstr>
      <vt:lpstr>Office 主题​​</vt:lpstr>
      <vt:lpstr>Pre-K for Christian Schools: God Created Families to Love One Another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MangnonTeam</cp:keywords>
  <cp:lastModifiedBy>Mỹ Linh</cp:lastModifiedBy>
  <cp:revision>4</cp:revision>
  <dcterms:created xsi:type="dcterms:W3CDTF">2023-03-19T02:43:00Z</dcterms:created>
  <dcterms:modified xsi:type="dcterms:W3CDTF">2025-03-17T07:57:04Z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0AE67AE8175E427B86170CCC08D35546_12</vt:lpwstr>
  </property>
  <property fmtid="{D5CDD505-2E9C-101B-9397-08002B2CF9AE}" pid="3" name="KSOProductBuildVer">
    <vt:lpwstr>1033-12.2.0.20326</vt:lpwstr>
  </property>
</Properties>
</file>