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3"/>
  </p:sldMasterIdLst>
  <p:notesMasterIdLst>
    <p:notesMasterId r:id="rId5"/>
  </p:notesMasterIdLst>
  <p:sldIdLst>
    <p:sldId id="308" r:id="rId4"/>
    <p:sldId id="275" r:id="rId6"/>
    <p:sldId id="277" r:id="rId7"/>
    <p:sldId id="292" r:id="rId8"/>
    <p:sldId id="306" r:id="rId9"/>
    <p:sldId id="299" r:id="rId10"/>
    <p:sldId id="268" r:id="rId11"/>
    <p:sldId id="298" r:id="rId12"/>
    <p:sldId id="301" r:id="rId13"/>
    <p:sldId id="293" r:id="rId14"/>
    <p:sldId id="273" r:id="rId15"/>
  </p:sldIdLst>
  <p:sldSz cx="12192000" cy="6858000"/>
  <p:notesSz cx="6858000" cy="9144000"/>
  <p:embeddedFontLst>
    <p:embeddedFont>
      <p:font typeface="#9Slide07 HoneyCream" pitchFamily="2" charset="0"/>
      <p:regular r:id="rId19"/>
    </p:embeddedFont>
    <p:embeddedFont>
      <p:font typeface="#9Slide05 Bodega Script" pitchFamily="2" charset="0"/>
      <p:regular r:id="rId20"/>
    </p:embeddedFont>
    <p:embeddedFont>
      <p:font typeface="Calibri" panose="020F0502020204030204"/>
      <p:regular r:id="rId21"/>
      <p:bold r:id="rId22"/>
      <p:italic r:id="rId23"/>
      <p:boldItalic r:id="rId24"/>
    </p:embeddedFont>
    <p:embeddedFont>
      <p:font typeface="等线" panose="02010600030101010101" charset="-122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#9Slide07 SVNDessert Menu Scrip" panose="00000500000000000000" pitchFamily="2" charset="0"/>
      <p:regular r:id="rId30"/>
    </p:embeddedFont>
    <p:embeddedFont>
      <p:font typeface="等线 Light" panose="02010600030101010101" charset="-122"/>
      <p:regular r:id="rId3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font" Target="fonts/font13.fntdata"/><Relationship Id="rId30" Type="http://schemas.openxmlformats.org/officeDocument/2006/relationships/font" Target="fonts/font1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1.fntdata"/><Relationship Id="rId28" Type="http://schemas.openxmlformats.org/officeDocument/2006/relationships/font" Target="fonts/font10.fntdata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43915-2BFB-4111-95E4-CE59627C34CE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D5675-B68D-4801-B6BB-A2A420D53FEA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hyperlink" Target="https://www.facebook.com/groups/629898828017053" TargetMode="External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24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24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svg"/><Relationship Id="rId10" Type="http://schemas.openxmlformats.org/officeDocument/2006/relationships/image" Target="../media/image13.png"/><Relationship Id="rId1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39.png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22.png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openxmlformats.org/officeDocument/2006/relationships/image" Target="../media/image24.png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kumimoji="0" lang="vi-VN" alt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3</a:t>
            </a:r>
            <a:endParaRPr kumimoji="0" lang="vi-VN" alt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17620" y="4031615"/>
            <a:ext cx="5416550" cy="469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Tìm kiếm sự hỗ trợ khi ở </a:t>
            </a: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endParaRPr kumimoji="0" lang="vi-VN" altLang="en-US" sz="2615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241803" y="2621744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7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MÔN ĐẠO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ĐỨC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  <a:endParaRPr kumimoji="0" lang="en-US" sz="26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841262" y="2246902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5617753" y="1407917"/>
            <a:ext cx="1112612" cy="1112582"/>
          </a:xfrm>
          <a:prstGeom prst="ellipse">
            <a:avLst/>
          </a:prstGeom>
          <a:solidFill>
            <a:srgbClr val="40938C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5号-简雅黑" panose="00000500000000000000" charset="-122"/>
                <a:ea typeface="字魂105号-简雅黑" panose="00000500000000000000" charset="-122"/>
                <a:cs typeface="汉仪中简黑简" panose="00020600040101010101" charset="-122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5号-简雅黑" panose="00000500000000000000" charset="-122"/>
                <a:ea typeface="字魂105号-简雅黑" panose="00000500000000000000" charset="-122"/>
                <a:cs typeface="汉仪中简黑简" panose="00020600040101010101" charset="-122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汉仪中简黑简" panose="00020600040101010101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789148" y="2246902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488106" y="1278255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954" y="2483603"/>
            <a:ext cx="17857040" cy="2334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0" y="1835579"/>
            <a:ext cx="3277870" cy="32778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027066" y="743015"/>
            <a:ext cx="10609944" cy="1273412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1262742" y="858918"/>
            <a:ext cx="1218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8342" y="2481295"/>
            <a:ext cx="8055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2624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841262" y="2246902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5617753" y="1407917"/>
            <a:ext cx="1112612" cy="1112582"/>
          </a:xfrm>
          <a:prstGeom prst="ellipse">
            <a:avLst/>
          </a:prstGeom>
          <a:solidFill>
            <a:srgbClr val="40938C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5号-简雅黑" panose="00000500000000000000" charset="-122"/>
                <a:ea typeface="字魂105号-简雅黑" panose="00000500000000000000" charset="-122"/>
                <a:cs typeface="汉仪中简黑简" panose="00020600040101010101" charset="-122"/>
              </a:rPr>
              <a:t>01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汉仪中简黑简" panose="00020600040101010101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789148" y="2246902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488106" y="1278255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262" y="2401513"/>
            <a:ext cx="14374116" cy="1914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3" name="图片 2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9" name="图片 8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0" name="图片 9" descr="千库网_儿童节安全教育上下楼梯_元素编号130996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390" y="1711913"/>
            <a:ext cx="3212918" cy="4818000"/>
          </a:xfrm>
          <a:prstGeom prst="rect">
            <a:avLst/>
          </a:prstGeom>
        </p:spPr>
      </p:pic>
      <p:sp>
        <p:nvSpPr>
          <p:cNvPr id="22" name="Rectangle: Rounded Corners 21"/>
          <p:cNvSpPr/>
          <p:nvPr/>
        </p:nvSpPr>
        <p:spPr>
          <a:xfrm>
            <a:off x="843961" y="993979"/>
            <a:ext cx="10760347" cy="868276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/>
          <p:cNvSpPr txBox="1"/>
          <p:nvPr/>
        </p:nvSpPr>
        <p:spPr>
          <a:xfrm>
            <a:off x="811258" y="1021219"/>
            <a:ext cx="11100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5860" y="2613392"/>
            <a:ext cx="64105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Vì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các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bạn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luôn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biết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giúp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đỡ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hỗ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trợ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  <a:ea typeface="Cambria" panose="02040503050406030204" pitchFamily="18" charset="0"/>
              </a:rPr>
              <a:t>nhau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55432"/>
            <a:ext cx="12182475" cy="3664585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2841262" y="3756388"/>
            <a:ext cx="6665595" cy="0"/>
          </a:xfrm>
          <a:prstGeom prst="line">
            <a:avLst/>
          </a:prstGeom>
          <a:ln w="254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841262" y="2246902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5617753" y="1407917"/>
            <a:ext cx="1112612" cy="1112582"/>
          </a:xfrm>
          <a:prstGeom prst="ellipse">
            <a:avLst/>
          </a:prstGeom>
          <a:solidFill>
            <a:srgbClr val="40938C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5号-简雅黑" panose="00000500000000000000" charset="-122"/>
                <a:ea typeface="字魂105号-简雅黑" panose="00000500000000000000" charset="-122"/>
                <a:cs typeface="汉仪中简黑简" panose="00020600040101010101" charset="-122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5号-简雅黑" panose="00000500000000000000" charset="-122"/>
                <a:ea typeface="字魂105号-简雅黑" panose="00000500000000000000" charset="-122"/>
                <a:cs typeface="汉仪中简黑简" panose="00020600040101010101" charset="-122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汉仪中简黑简" panose="00020600040101010101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789148" y="2246902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488106" y="1278255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388" y="2332358"/>
            <a:ext cx="16270318" cy="2005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01600" y="96520"/>
            <a:ext cx="12356465" cy="6664960"/>
            <a:chOff x="0" y="389"/>
            <a:chExt cx="19459" cy="10496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" y="389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免扣学生开学装饰元素_元素编号11082454.png千库网_免扣学生开学装饰元素_元素编号110824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57955" y="1459048"/>
            <a:ext cx="4453663" cy="4453663"/>
          </a:xfrm>
          <a:prstGeom prst="rect">
            <a:avLst/>
          </a:prstGeom>
        </p:spPr>
      </p:pic>
      <p:sp>
        <p:nvSpPr>
          <p:cNvPr id="30" name="任意多边形: 形状 29"/>
          <p:cNvSpPr/>
          <p:nvPr/>
        </p:nvSpPr>
        <p:spPr>
          <a:xfrm rot="5400000">
            <a:off x="4609141" y="-3103933"/>
            <a:ext cx="1395184" cy="9125962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6763" y="858883"/>
            <a:ext cx="849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752" y="2156639"/>
            <a:ext cx="849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176" y="2838224"/>
            <a:ext cx="6138366" cy="3447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64465" y="193040"/>
            <a:ext cx="12356465" cy="6664960"/>
            <a:chOff x="0" y="389"/>
            <a:chExt cx="19459" cy="10496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" y="389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59867" y="531235"/>
            <a:ext cx="849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7920" y="5484154"/>
            <a:ext cx="849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84C6D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48" y="1458627"/>
            <a:ext cx="3407959" cy="3310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6981" y="1197657"/>
            <a:ext cx="6975564" cy="4192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3340"/>
            <a:ext cx="12181840" cy="6911340"/>
            <a:chOff x="0" y="0"/>
            <a:chExt cx="19184" cy="10884"/>
          </a:xfrm>
        </p:grpSpPr>
        <p:pic>
          <p:nvPicPr>
            <p:cNvPr id="2" name="图片 1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4" name="图片 3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图片 4" descr="千库网_卡通绿色创意对话框文本框_元素编号116503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943" y="0"/>
            <a:ext cx="4808856" cy="2235200"/>
          </a:xfrm>
          <a:prstGeom prst="rect">
            <a:avLst/>
          </a:prstGeom>
        </p:spPr>
      </p:pic>
      <p:pic>
        <p:nvPicPr>
          <p:cNvPr id="8" name="图片 7" descr="千库网_拿喇叭的女孩_元素编号127983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380" y="169160"/>
            <a:ext cx="3469049" cy="34690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14" y="496979"/>
            <a:ext cx="10221776" cy="110934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859363" y="1779945"/>
            <a:ext cx="7936294" cy="4137255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1228410" y="1870003"/>
            <a:ext cx="7432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图片 23" descr="C:\Users\Am'be'r\Desktop\千库网_儿童节之儿童们嬉戏_元素编号12189832.png千库网_儿童节之儿童们嬉戏_元素编号121898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9535" y="5076732"/>
            <a:ext cx="1861051" cy="1861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01600" y="96520"/>
            <a:ext cx="12356465" cy="6664960"/>
            <a:chOff x="0" y="389"/>
            <a:chExt cx="19459" cy="10496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" y="389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免扣学生开学装饰元素_元素编号11082454.png千库网_免扣学生开学装饰元素_元素编号110824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57955" y="1459048"/>
            <a:ext cx="4453663" cy="4453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867" y="531235"/>
            <a:ext cx="849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4549" y="5127685"/>
            <a:ext cx="8498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Huy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Huy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648" y="1391034"/>
            <a:ext cx="6098654" cy="369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64465" y="193040"/>
            <a:ext cx="12356465" cy="6664960"/>
            <a:chOff x="0" y="389"/>
            <a:chExt cx="19459" cy="10496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" y="389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59867" y="149977"/>
            <a:ext cx="849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41" y="5044696"/>
            <a:ext cx="849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Nga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C6D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84C6D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952" y="1087064"/>
            <a:ext cx="2621507" cy="4212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473" y="913847"/>
            <a:ext cx="7646348" cy="405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</Words>
  <Application>WPS Presentation</Application>
  <PresentationFormat>Widescreen</PresentationFormat>
  <Paragraphs>41</Paragraphs>
  <Slides>11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6" baseType="lpstr">
      <vt:lpstr>Arial</vt:lpstr>
      <vt:lpstr>SimSun</vt:lpstr>
      <vt:lpstr>Wingdings</vt:lpstr>
      <vt:lpstr>思源黑体 CN Bold</vt:lpstr>
      <vt:lpstr>字魂59号-创粗黑</vt:lpstr>
      <vt:lpstr>SVN-Newton</vt:lpstr>
      <vt:lpstr>Segoe Print</vt:lpstr>
      <vt:lpstr>Times New Roman</vt:lpstr>
      <vt:lpstr>#9Slide07 HoneyCream</vt:lpstr>
      <vt:lpstr>#9Slide05 Bodega Script</vt:lpstr>
      <vt:lpstr>字魂105号-简雅黑</vt:lpstr>
      <vt:lpstr>Calibri</vt:lpstr>
      <vt:lpstr>Open Sans Bold</vt:lpstr>
      <vt:lpstr>Open Sans</vt:lpstr>
      <vt:lpstr>Lobster</vt:lpstr>
      <vt:lpstr>汉仪中简黑简</vt:lpstr>
      <vt:lpstr>等线</vt:lpstr>
      <vt:lpstr>Cambria</vt:lpstr>
      <vt:lpstr>#9Slide07 SVNDessert Menu Scrip</vt:lpstr>
      <vt:lpstr>Lobster 1.4</vt:lpstr>
      <vt:lpstr>Microsoft YaHei</vt:lpstr>
      <vt:lpstr>Arial Unicode MS</vt:lpstr>
      <vt:lpstr>等线 Light</vt:lpstr>
      <vt:lpstr>1_Office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Đoàn Xuân Bình</dc:creator>
  <cp:lastModifiedBy>Mỹ Linh</cp:lastModifiedBy>
  <cp:revision>7</cp:revision>
  <dcterms:created xsi:type="dcterms:W3CDTF">2023-03-07T07:45:00Z</dcterms:created>
  <dcterms:modified xsi:type="dcterms:W3CDTF">2026-04-03T13:41:12Z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39B10AA224D64E18B067AC3C1C38F3CE_12</vt:lpwstr>
  </property>
  <property fmtid="{D5CDD505-2E9C-101B-9397-08002B2CF9AE}" pid="3" name="KSOProductBuildVer">
    <vt:lpwstr>1033-12.2.0.23155</vt:lpwstr>
  </property>
</Properties>
</file>