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4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91" r:id="rId4"/>
  </p:sldMasterIdLst>
  <p:notesMasterIdLst>
    <p:notesMasterId r:id="rId6"/>
  </p:notesMasterIdLst>
  <p:sldIdLst>
    <p:sldId id="342" r:id="rId5"/>
    <p:sldId id="331" r:id="rId7"/>
    <p:sldId id="332" r:id="rId8"/>
    <p:sldId id="308" r:id="rId9"/>
    <p:sldId id="330" r:id="rId10"/>
    <p:sldId id="329" r:id="rId11"/>
    <p:sldId id="333" r:id="rId12"/>
    <p:sldId id="335" r:id="rId13"/>
    <p:sldId id="336" r:id="rId14"/>
    <p:sldId id="337" r:id="rId15"/>
    <p:sldId id="339" r:id="rId16"/>
    <p:sldId id="338" r:id="rId17"/>
  </p:sldIdLst>
  <p:sldSz cx="12192000" cy="6858000"/>
  <p:notesSz cx="6858000" cy="9144000"/>
  <p:embeddedFontLst>
    <p:embeddedFont>
      <p:font typeface="#9Slide07 HoneyCream" pitchFamily="2" charset="0"/>
      <p:regular r:id="rId21"/>
    </p:embeddedFont>
    <p:embeddedFont>
      <p:font typeface="#9Slide07 Altus" pitchFamily="2" charset="0"/>
      <p:regular r:id="rId22"/>
    </p:embeddedFont>
    <p:embeddedFont>
      <p:font typeface="Patrick Hand" panose="00000500000000000000"/>
      <p:regular r:id="rId23"/>
    </p:embeddedFont>
    <p:embeddedFont>
      <p:font typeface="#9Slide05 Aphrodite Pro" panose="02000000000000000000" pitchFamily="2" charset="0"/>
      <p:regular r:id="rId24"/>
    </p:embeddedFont>
    <p:embeddedFont>
      <p:font typeface="Alef" panose="00000500000000000000"/>
      <p:regular r:id="rId25"/>
    </p:embeddedFont>
    <p:embeddedFont>
      <p:font typeface="Dosis"/>
      <p:regular r:id="rId26"/>
    </p:embeddedFont>
    <p:embeddedFont>
      <p:font typeface="Open Sans" panose="020B0606030504020204"/>
      <p:regular r:id="rId27"/>
    </p:embeddedFont>
    <p:embeddedFont>
      <p:font typeface="Pacifico" panose="00000500000000000000"/>
      <p:regular r:id="rId28"/>
    </p:embeddedFont>
    <p:embeddedFont>
      <p:font typeface="#9Slide07 Soup of Justice" pitchFamily="2" charset="0"/>
      <p:regular r:id="rId29"/>
    </p:embeddedFont>
    <p:embeddedFont>
      <p:font typeface="Caveat" panose="00000500000000000000" charset="0"/>
      <p:regular r:id="rId30"/>
      <p:bold r:id="rId31"/>
    </p:embeddedFont>
    <p:embeddedFont>
      <p:font typeface="Raleway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6"/>
    </p:embeddedFont>
    <p:embeddedFont>
      <p:font typeface="等线" panose="02010600030101010101" charset="-122"/>
      <p:regular r:id="rId37"/>
    </p:embeddedFont>
    <p:embeddedFont>
      <p:font typeface="#9Slide07 Cadena" panose="02000503000000020004" pitchFamily="2" charset="0"/>
      <p:bold r:id="rId38"/>
    </p:embeddedFont>
    <p:embeddedFont>
      <p:font typeface="等线 Light" panose="02010600030101010101" charset="-122"/>
      <p:regular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A7D5C3"/>
    <a:srgbClr val="479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87" y="-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9" Type="http://schemas.openxmlformats.org/officeDocument/2006/relationships/font" Target="fonts/font19.fntdata"/><Relationship Id="rId38" Type="http://schemas.openxmlformats.org/officeDocument/2006/relationships/font" Target="fonts/font18.fntdata"/><Relationship Id="rId37" Type="http://schemas.openxmlformats.org/officeDocument/2006/relationships/font" Target="fonts/font17.fntdata"/><Relationship Id="rId36" Type="http://schemas.openxmlformats.org/officeDocument/2006/relationships/font" Target="fonts/font16.fntdata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09903-F536-4DF3-8FF0-8B5CA3B7394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167E-E426-42C6-B5E5-C8FEA15B534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C167E-E426-42C6-B5E5-C8FEA15B53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/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/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5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/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/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1335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2135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/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13" name="Google Shape;113;p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1" name="Google Shape;131;p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2" name="Google Shape;132;p4"/>
          <p:cNvSpPr txBox="1">
            <a:spLocks noGrp="1"/>
          </p:cNvSpPr>
          <p:nvPr>
            <p:ph type="title"/>
          </p:nvPr>
        </p:nvSpPr>
        <p:spPr>
          <a:xfrm>
            <a:off x="2693800" y="707133"/>
            <a:ext cx="6804400" cy="392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3" name="Google Shape;133;p4"/>
          <p:cNvSpPr txBox="1">
            <a:spLocks noGrp="1"/>
          </p:cNvSpPr>
          <p:nvPr>
            <p:ph type="body" idx="1"/>
          </p:nvPr>
        </p:nvSpPr>
        <p:spPr>
          <a:xfrm>
            <a:off x="950967" y="1496333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36" name="Google Shape;136;p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" name="Google Shape;156;p5"/>
          <p:cNvSpPr txBox="1">
            <a:spLocks noGrp="1"/>
          </p:cNvSpPr>
          <p:nvPr>
            <p:ph type="subTitle" idx="1"/>
          </p:nvPr>
        </p:nvSpPr>
        <p:spPr>
          <a:xfrm>
            <a:off x="1804367" y="377977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/>
        </p:txBody>
      </p:sp>
      <p:sp>
        <p:nvSpPr>
          <p:cNvPr id="157" name="Google Shape;157;p5"/>
          <p:cNvSpPr txBox="1">
            <a:spLocks noGrp="1"/>
          </p:cNvSpPr>
          <p:nvPr>
            <p:ph type="subTitle" idx="2"/>
          </p:nvPr>
        </p:nvSpPr>
        <p:spPr>
          <a:xfrm>
            <a:off x="6951367" y="377977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 panose="00000500000000000000"/>
              <a:buNone/>
              <a:defRPr b="1">
                <a:solidFill>
                  <a:schemeClr val="accent5"/>
                </a:solidFill>
                <a:latin typeface="Alef" panose="00000500000000000000"/>
                <a:ea typeface="Alef" panose="00000500000000000000"/>
                <a:cs typeface="Alef" panose="00000500000000000000"/>
                <a:sym typeface="Alef" panose="00000500000000000000"/>
              </a:defRPr>
            </a:lvl9pPr>
          </a:lstStyle>
          <a:p/>
        </p:txBody>
      </p:sp>
      <p:sp>
        <p:nvSpPr>
          <p:cNvPr id="158" name="Google Shape;158;p5"/>
          <p:cNvSpPr txBox="1">
            <a:spLocks noGrp="1"/>
          </p:cNvSpPr>
          <p:nvPr>
            <p:ph type="subTitle" idx="3"/>
          </p:nvPr>
        </p:nvSpPr>
        <p:spPr>
          <a:xfrm>
            <a:off x="1806367" y="430224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59" name="Google Shape;159;p5"/>
          <p:cNvSpPr txBox="1">
            <a:spLocks noGrp="1"/>
          </p:cNvSpPr>
          <p:nvPr>
            <p:ph type="subTitle" idx="4"/>
          </p:nvPr>
        </p:nvSpPr>
        <p:spPr>
          <a:xfrm>
            <a:off x="6949367" y="430541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bg>
      <p:bgPr>
        <a:solidFill>
          <a:srgbClr val="FAD4CF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62" name="Google Shape;162;p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1C4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0" name="Google Shape;180;p6"/>
          <p:cNvSpPr txBox="1">
            <a:spLocks noGrp="1"/>
          </p:cNvSpPr>
          <p:nvPr>
            <p:ph type="title"/>
          </p:nvPr>
        </p:nvSpPr>
        <p:spPr>
          <a:xfrm>
            <a:off x="3582200" y="707133"/>
            <a:ext cx="5027600" cy="390000"/>
          </a:xfrm>
          <a:prstGeom prst="rect">
            <a:avLst/>
          </a:prstGeom>
          <a:solidFill>
            <a:srgbClr val="FAD4C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1" name="Google Shape;181;p6"/>
          <p:cNvSpPr/>
          <p:nvPr/>
        </p:nvSpPr>
        <p:spPr>
          <a:xfrm rot="-1481999" flipH="1">
            <a:off x="12143902" y="5230181"/>
            <a:ext cx="47657" cy="37713"/>
          </a:xfrm>
          <a:custGeom>
            <a:avLst/>
            <a:gdLst/>
            <a:ahLst/>
            <a:cxnLst/>
            <a:rect l="l" t="t" r="r" b="b"/>
            <a:pathLst>
              <a:path w="748" h="601" extrusionOk="0">
                <a:moveTo>
                  <a:pt x="305" y="0"/>
                </a:moveTo>
                <a:cubicBezTo>
                  <a:pt x="279" y="0"/>
                  <a:pt x="250" y="5"/>
                  <a:pt x="219" y="15"/>
                </a:cubicBezTo>
                <a:cubicBezTo>
                  <a:pt x="0" y="84"/>
                  <a:pt x="20" y="263"/>
                  <a:pt x="53" y="496"/>
                </a:cubicBezTo>
                <a:cubicBezTo>
                  <a:pt x="73" y="489"/>
                  <a:pt x="94" y="486"/>
                  <a:pt x="114" y="486"/>
                </a:cubicBezTo>
                <a:cubicBezTo>
                  <a:pt x="239" y="486"/>
                  <a:pt x="352" y="600"/>
                  <a:pt x="479" y="600"/>
                </a:cubicBezTo>
                <a:cubicBezTo>
                  <a:pt x="531" y="600"/>
                  <a:pt x="586" y="581"/>
                  <a:pt x="644" y="526"/>
                </a:cubicBezTo>
                <a:cubicBezTo>
                  <a:pt x="747" y="430"/>
                  <a:pt x="647" y="320"/>
                  <a:pt x="591" y="231"/>
                </a:cubicBezTo>
                <a:cubicBezTo>
                  <a:pt x="519" y="117"/>
                  <a:pt x="440" y="0"/>
                  <a:pt x="3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2" name="Google Shape;182;p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1C4B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185" name="Google Shape;185;p7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0" name="Google Shape;190;p7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7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4" name="Google Shape;204;p7"/>
          <p:cNvSpPr txBox="1">
            <a:spLocks noGrp="1"/>
          </p:cNvSpPr>
          <p:nvPr>
            <p:ph type="title"/>
          </p:nvPr>
        </p:nvSpPr>
        <p:spPr>
          <a:xfrm>
            <a:off x="2743200" y="3217628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05" name="Google Shape;205;p7"/>
          <p:cNvSpPr txBox="1">
            <a:spLocks noGrp="1"/>
          </p:cNvSpPr>
          <p:nvPr>
            <p:ph type="subTitle" idx="1"/>
          </p:nvPr>
        </p:nvSpPr>
        <p:spPr>
          <a:xfrm>
            <a:off x="2743200" y="4091192"/>
            <a:ext cx="67056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8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08" name="Google Shape;208;p8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8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7" name="Google Shape;227;p8"/>
          <p:cNvSpPr txBox="1">
            <a:spLocks noGrp="1"/>
          </p:cNvSpPr>
          <p:nvPr>
            <p:ph type="title"/>
          </p:nvPr>
        </p:nvSpPr>
        <p:spPr>
          <a:xfrm>
            <a:off x="2855800" y="2168800"/>
            <a:ext cx="64804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oogle Shape;229;p9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30" name="Google Shape;230;p9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" name="Google Shape;248;p9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9"/>
          <p:cNvSpPr txBox="1">
            <a:spLocks noGrp="1"/>
          </p:cNvSpPr>
          <p:nvPr>
            <p:ph type="title"/>
          </p:nvPr>
        </p:nvSpPr>
        <p:spPr>
          <a:xfrm>
            <a:off x="2865200" y="3238151"/>
            <a:ext cx="6461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250" name="Google Shape;250;p9"/>
          <p:cNvSpPr txBox="1">
            <a:spLocks noGrp="1"/>
          </p:cNvSpPr>
          <p:nvPr>
            <p:ph type="subTitle" idx="1"/>
          </p:nvPr>
        </p:nvSpPr>
        <p:spPr>
          <a:xfrm>
            <a:off x="2865200" y="3994241"/>
            <a:ext cx="64616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5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"/>
          <p:cNvSpPr txBox="1">
            <a:spLocks noGrp="1"/>
          </p:cNvSpPr>
          <p:nvPr>
            <p:ph type="body" idx="1"/>
          </p:nvPr>
        </p:nvSpPr>
        <p:spPr>
          <a:xfrm>
            <a:off x="5875233" y="4829033"/>
            <a:ext cx="5280800" cy="9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5">
                <a:solidFill>
                  <a:schemeClr val="lt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</a:lstStyle>
          <a:p/>
        </p:txBody>
      </p:sp>
      <p:grpSp>
        <p:nvGrpSpPr>
          <p:cNvPr id="253" name="Google Shape;253;p10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54" name="Google Shape;254;p10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5" name="Google Shape;255;p10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" name="Google Shape;256;p10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" name="Google Shape;257;p10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0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 txBox="1">
            <a:spLocks noGrp="1"/>
          </p:cNvSpPr>
          <p:nvPr>
            <p:ph type="title" hasCustomPrompt="1"/>
          </p:nvPr>
        </p:nvSpPr>
        <p:spPr>
          <a:xfrm>
            <a:off x="944917" y="2272187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5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1"/>
          <p:cNvSpPr txBox="1">
            <a:spLocks noGrp="1"/>
          </p:cNvSpPr>
          <p:nvPr>
            <p:ph type="body" idx="1"/>
          </p:nvPr>
        </p:nvSpPr>
        <p:spPr>
          <a:xfrm>
            <a:off x="944684" y="4321603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276" name="Google Shape;276;p1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77" name="Google Shape;277;p1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1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3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299" name="Google Shape;299;p13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2577135" y="1921567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2577131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2577133" y="4318833"/>
            <a:ext cx="3518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2577131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2" name="Google Shape;322;p13"/>
          <p:cNvSpPr txBox="1">
            <a:spLocks noGrp="1"/>
          </p:cNvSpPr>
          <p:nvPr>
            <p:ph type="title" hasCustomPrompt="1"/>
          </p:nvPr>
        </p:nvSpPr>
        <p:spPr>
          <a:xfrm>
            <a:off x="1316824" y="2246475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5" hasCustomPrompt="1"/>
          </p:nvPr>
        </p:nvSpPr>
        <p:spPr>
          <a:xfrm>
            <a:off x="1319024" y="4635827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6"/>
          </p:nvPr>
        </p:nvSpPr>
        <p:spPr>
          <a:xfrm>
            <a:off x="950967" y="776224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5" name="Google Shape;325;p13"/>
          <p:cNvSpPr txBox="1">
            <a:spLocks noGrp="1"/>
          </p:cNvSpPr>
          <p:nvPr>
            <p:ph type="subTitle" idx="7"/>
          </p:nvPr>
        </p:nvSpPr>
        <p:spPr>
          <a:xfrm>
            <a:off x="7867564" y="1921567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6" name="Google Shape;326;p13"/>
          <p:cNvSpPr txBox="1">
            <a:spLocks noGrp="1"/>
          </p:cNvSpPr>
          <p:nvPr>
            <p:ph type="subTitle" idx="8"/>
          </p:nvPr>
        </p:nvSpPr>
        <p:spPr>
          <a:xfrm>
            <a:off x="7867576" y="2412107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7" name="Google Shape;327;p13"/>
          <p:cNvSpPr txBox="1">
            <a:spLocks noGrp="1"/>
          </p:cNvSpPr>
          <p:nvPr>
            <p:ph type="subTitle" idx="9"/>
          </p:nvPr>
        </p:nvSpPr>
        <p:spPr>
          <a:xfrm>
            <a:off x="7867565" y="4318833"/>
            <a:ext cx="3373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5" b="1">
                <a:solidFill>
                  <a:schemeClr val="lt2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8" name="Google Shape;328;p13"/>
          <p:cNvSpPr txBox="1">
            <a:spLocks noGrp="1"/>
          </p:cNvSpPr>
          <p:nvPr>
            <p:ph type="subTitle" idx="13"/>
          </p:nvPr>
        </p:nvSpPr>
        <p:spPr>
          <a:xfrm>
            <a:off x="7867576" y="4804747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6631489" y="2246475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6630289" y="4635827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4"/>
          <p:cNvSpPr txBox="1">
            <a:spLocks noGrp="1"/>
          </p:cNvSpPr>
          <p:nvPr>
            <p:ph type="title"/>
          </p:nvPr>
        </p:nvSpPr>
        <p:spPr>
          <a:xfrm>
            <a:off x="1828800" y="4153551"/>
            <a:ext cx="8534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5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/>
        </p:txBody>
      </p:sp>
      <p:sp>
        <p:nvSpPr>
          <p:cNvPr id="333" name="Google Shape;333;p14"/>
          <p:cNvSpPr txBox="1">
            <a:spLocks noGrp="1"/>
          </p:cNvSpPr>
          <p:nvPr>
            <p:ph type="subTitle" idx="1"/>
          </p:nvPr>
        </p:nvSpPr>
        <p:spPr>
          <a:xfrm>
            <a:off x="1828800" y="2461729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334" name="Google Shape;334;p14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35" name="Google Shape;335;p14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3" name="Google Shape;353;p14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title"/>
          </p:nvPr>
        </p:nvSpPr>
        <p:spPr>
          <a:xfrm>
            <a:off x="5542200" y="2985793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56" name="Google Shape;356;p15"/>
          <p:cNvSpPr txBox="1">
            <a:spLocks noGrp="1"/>
          </p:cNvSpPr>
          <p:nvPr>
            <p:ph type="subTitle" idx="1"/>
          </p:nvPr>
        </p:nvSpPr>
        <p:spPr>
          <a:xfrm>
            <a:off x="5542200" y="379963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57" name="Google Shape;357;p15"/>
          <p:cNvSpPr txBox="1">
            <a:spLocks noGrp="1"/>
          </p:cNvSpPr>
          <p:nvPr>
            <p:ph type="title" idx="2" hasCustomPrompt="1"/>
          </p:nvPr>
        </p:nvSpPr>
        <p:spPr>
          <a:xfrm>
            <a:off x="3884700" y="33329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58" name="Google Shape;358;p15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59" name="Google Shape;359;p15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7" name="Google Shape;377;p15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6"/>
          <p:cNvSpPr txBox="1">
            <a:spLocks noGrp="1"/>
          </p:cNvSpPr>
          <p:nvPr>
            <p:ph type="title"/>
          </p:nvPr>
        </p:nvSpPr>
        <p:spPr>
          <a:xfrm>
            <a:off x="1287700" y="3729312"/>
            <a:ext cx="45112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80" name="Google Shape;380;p16"/>
          <p:cNvSpPr txBox="1">
            <a:spLocks noGrp="1"/>
          </p:cNvSpPr>
          <p:nvPr>
            <p:ph type="subTitle" idx="1"/>
          </p:nvPr>
        </p:nvSpPr>
        <p:spPr>
          <a:xfrm>
            <a:off x="1706100" y="4555876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381" name="Google Shape;381;p16"/>
          <p:cNvSpPr txBox="1">
            <a:spLocks noGrp="1"/>
          </p:cNvSpPr>
          <p:nvPr>
            <p:ph type="title" idx="2" hasCustomPrompt="1"/>
          </p:nvPr>
        </p:nvSpPr>
        <p:spPr>
          <a:xfrm>
            <a:off x="4341900" y="2220464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82" name="Google Shape;382;p16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383" name="Google Shape;383;p16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6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6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1" name="Google Shape;401;p16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5752500" y="3729231"/>
            <a:ext cx="54864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04" name="Google Shape;404;p17"/>
          <p:cNvSpPr txBox="1">
            <a:spLocks noGrp="1"/>
          </p:cNvSpPr>
          <p:nvPr>
            <p:ph type="subTitle" idx="1"/>
          </p:nvPr>
        </p:nvSpPr>
        <p:spPr>
          <a:xfrm>
            <a:off x="5752500" y="455114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05" name="Google Shape;405;p17"/>
          <p:cNvSpPr txBox="1">
            <a:spLocks noGrp="1"/>
          </p:cNvSpPr>
          <p:nvPr>
            <p:ph type="title" idx="2" hasCustomPrompt="1"/>
          </p:nvPr>
        </p:nvSpPr>
        <p:spPr>
          <a:xfrm>
            <a:off x="5758700" y="221622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33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8"/>
          <p:cNvSpPr txBox="1">
            <a:spLocks noGrp="1"/>
          </p:cNvSpPr>
          <p:nvPr>
            <p:ph type="title"/>
          </p:nvPr>
        </p:nvSpPr>
        <p:spPr>
          <a:xfrm>
            <a:off x="950967" y="707133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8" name="Google Shape;408;p18"/>
          <p:cNvSpPr txBox="1">
            <a:spLocks noGrp="1"/>
          </p:cNvSpPr>
          <p:nvPr>
            <p:ph type="body" idx="1"/>
          </p:nvPr>
        </p:nvSpPr>
        <p:spPr>
          <a:xfrm>
            <a:off x="3048000" y="1905000"/>
            <a:ext cx="60960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spcBef>
                <a:spcPts val="1335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1pPr>
            <a:lvl2pPr marL="1219200" lvl="1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2pPr>
            <a:lvl3pPr marL="1828800" lvl="2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3pPr>
            <a:lvl4pPr marL="2438400" lvl="3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4pPr>
            <a:lvl5pPr marL="3048000" lvl="4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5pPr>
            <a:lvl6pPr marL="3657600" lvl="5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6pPr>
            <a:lvl7pPr marL="4267200" lvl="6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●"/>
              <a:defRPr/>
            </a:lvl7pPr>
            <a:lvl8pPr marL="4876800" lvl="7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○"/>
              <a:defRPr/>
            </a:lvl8pPr>
            <a:lvl9pPr marL="5486400" lvl="8" indent="-423545">
              <a:spcBef>
                <a:spcPts val="0"/>
              </a:spcBef>
              <a:spcAft>
                <a:spcPts val="0"/>
              </a:spcAft>
              <a:buClr>
                <a:srgbClr val="2A2828"/>
              </a:buClr>
              <a:buSzPts val="1400"/>
              <a:buFont typeface="Open Sans" panose="020B0606030504020204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9"/>
          <p:cNvSpPr txBox="1">
            <a:spLocks noGrp="1"/>
          </p:cNvSpPr>
          <p:nvPr>
            <p:ph type="title"/>
          </p:nvPr>
        </p:nvSpPr>
        <p:spPr>
          <a:xfrm>
            <a:off x="6397333" y="1436000"/>
            <a:ext cx="4843600" cy="2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1" name="Google Shape;411;p19"/>
          <p:cNvSpPr txBox="1">
            <a:spLocks noGrp="1"/>
          </p:cNvSpPr>
          <p:nvPr>
            <p:ph type="subTitle" idx="1"/>
          </p:nvPr>
        </p:nvSpPr>
        <p:spPr>
          <a:xfrm>
            <a:off x="6973733" y="4202800"/>
            <a:ext cx="4267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0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14" name="Google Shape;414;p20"/>
          <p:cNvSpPr txBox="1">
            <a:spLocks noGrp="1"/>
          </p:cNvSpPr>
          <p:nvPr>
            <p:ph type="body" idx="1"/>
          </p:nvPr>
        </p:nvSpPr>
        <p:spPr>
          <a:xfrm>
            <a:off x="2320800" y="1929700"/>
            <a:ext cx="7550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subTitle" idx="1"/>
          </p:nvPr>
        </p:nvSpPr>
        <p:spPr>
          <a:xfrm>
            <a:off x="1116067" y="3476208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417" name="Google Shape;417;p21"/>
          <p:cNvSpPr txBox="1">
            <a:spLocks noGrp="1"/>
          </p:cNvSpPr>
          <p:nvPr>
            <p:ph type="title"/>
          </p:nvPr>
        </p:nvSpPr>
        <p:spPr>
          <a:xfrm>
            <a:off x="2700867" y="2013331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2"/>
          <p:cNvSpPr txBox="1">
            <a:spLocks noGrp="1"/>
          </p:cNvSpPr>
          <p:nvPr>
            <p:ph type="subTitle" idx="1"/>
          </p:nvPr>
        </p:nvSpPr>
        <p:spPr>
          <a:xfrm>
            <a:off x="6036533" y="3474720"/>
            <a:ext cx="48768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420" name="Google Shape;420;p22"/>
          <p:cNvSpPr txBox="1">
            <a:spLocks noGrp="1"/>
          </p:cNvSpPr>
          <p:nvPr>
            <p:ph type="title"/>
          </p:nvPr>
        </p:nvSpPr>
        <p:spPr>
          <a:xfrm>
            <a:off x="6036531" y="2011667"/>
            <a:ext cx="329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/>
        </p:txBody>
      </p:sp>
      <p:sp>
        <p:nvSpPr>
          <p:cNvPr id="423" name="Google Shape;423;p23"/>
          <p:cNvSpPr txBox="1">
            <a:spLocks noGrp="1"/>
          </p:cNvSpPr>
          <p:nvPr>
            <p:ph type="body" idx="1"/>
          </p:nvPr>
        </p:nvSpPr>
        <p:spPr>
          <a:xfrm>
            <a:off x="950967" y="1699567"/>
            <a:ext cx="10290000" cy="4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735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5"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5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5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99" name="Google Shape;499;p25"/>
          <p:cNvSpPr txBox="1">
            <a:spLocks noGrp="1"/>
          </p:cNvSpPr>
          <p:nvPr>
            <p:ph type="subTitle" idx="1"/>
          </p:nvPr>
        </p:nvSpPr>
        <p:spPr>
          <a:xfrm>
            <a:off x="11719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00" name="Google Shape;500;p25"/>
          <p:cNvSpPr txBox="1">
            <a:spLocks noGrp="1"/>
          </p:cNvSpPr>
          <p:nvPr>
            <p:ph type="subTitle" idx="2"/>
          </p:nvPr>
        </p:nvSpPr>
        <p:spPr>
          <a:xfrm>
            <a:off x="9509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1" name="Google Shape;501;p25"/>
          <p:cNvSpPr txBox="1">
            <a:spLocks noGrp="1"/>
          </p:cNvSpPr>
          <p:nvPr>
            <p:ph type="subTitle" idx="3"/>
          </p:nvPr>
        </p:nvSpPr>
        <p:spPr>
          <a:xfrm>
            <a:off x="3927867" y="45178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02" name="Google Shape;502;p25"/>
          <p:cNvSpPr txBox="1">
            <a:spLocks noGrp="1"/>
          </p:cNvSpPr>
          <p:nvPr>
            <p:ph type="subTitle" idx="4"/>
          </p:nvPr>
        </p:nvSpPr>
        <p:spPr>
          <a:xfrm>
            <a:off x="3706867" y="4986936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03" name="Google Shape;503;p25"/>
          <p:cNvSpPr txBox="1">
            <a:spLocks noGrp="1"/>
          </p:cNvSpPr>
          <p:nvPr>
            <p:ph type="subTitle" idx="5"/>
          </p:nvPr>
        </p:nvSpPr>
        <p:spPr>
          <a:xfrm>
            <a:off x="959000" y="2305933"/>
            <a:ext cx="5145200" cy="8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6"/>
          <p:cNvSpPr txBox="1">
            <a:spLocks noGrp="1"/>
          </p:cNvSpPr>
          <p:nvPr>
            <p:ph type="subTitle" idx="1"/>
          </p:nvPr>
        </p:nvSpPr>
        <p:spPr>
          <a:xfrm>
            <a:off x="1324767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6" name="Google Shape;506;p26"/>
          <p:cNvSpPr txBox="1">
            <a:spLocks noGrp="1"/>
          </p:cNvSpPr>
          <p:nvPr>
            <p:ph type="subTitle" idx="2"/>
          </p:nvPr>
        </p:nvSpPr>
        <p:spPr>
          <a:xfrm>
            <a:off x="1324767" y="4367283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07" name="Google Shape;507;p26"/>
          <p:cNvSpPr txBox="1">
            <a:spLocks noGrp="1"/>
          </p:cNvSpPr>
          <p:nvPr>
            <p:ph type="subTitle" idx="3"/>
          </p:nvPr>
        </p:nvSpPr>
        <p:spPr>
          <a:xfrm>
            <a:off x="4754800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8" name="Google Shape;508;p26"/>
          <p:cNvSpPr txBox="1">
            <a:spLocks noGrp="1"/>
          </p:cNvSpPr>
          <p:nvPr>
            <p:ph type="subTitle" idx="4"/>
          </p:nvPr>
        </p:nvSpPr>
        <p:spPr>
          <a:xfrm>
            <a:off x="4754800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09" name="Google Shape;509;p26"/>
          <p:cNvSpPr txBox="1">
            <a:spLocks noGrp="1"/>
          </p:cNvSpPr>
          <p:nvPr>
            <p:ph type="subTitle" idx="5"/>
          </p:nvPr>
        </p:nvSpPr>
        <p:spPr>
          <a:xfrm>
            <a:off x="8184809" y="3779520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5" b="1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0" name="Google Shape;510;p26"/>
          <p:cNvSpPr txBox="1">
            <a:spLocks noGrp="1"/>
          </p:cNvSpPr>
          <p:nvPr>
            <p:ph type="subTitle" idx="6"/>
          </p:nvPr>
        </p:nvSpPr>
        <p:spPr>
          <a:xfrm>
            <a:off x="8184809" y="436727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11" name="Google Shape;511;p26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7"/>
          <p:cNvSpPr txBox="1">
            <a:spLocks noGrp="1"/>
          </p:cNvSpPr>
          <p:nvPr>
            <p:ph type="subTitle" idx="1"/>
          </p:nvPr>
        </p:nvSpPr>
        <p:spPr>
          <a:xfrm>
            <a:off x="2129705" y="1992667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4" name="Google Shape;514;p27"/>
          <p:cNvSpPr txBox="1">
            <a:spLocks noGrp="1"/>
          </p:cNvSpPr>
          <p:nvPr>
            <p:ph type="subTitle" idx="2"/>
          </p:nvPr>
        </p:nvSpPr>
        <p:spPr>
          <a:xfrm>
            <a:off x="17881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5" name="Google Shape;515;p27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6" name="Google Shape;516;p27"/>
          <p:cNvSpPr txBox="1">
            <a:spLocks noGrp="1"/>
          </p:cNvSpPr>
          <p:nvPr>
            <p:ph type="subTitle" idx="3"/>
          </p:nvPr>
        </p:nvSpPr>
        <p:spPr>
          <a:xfrm>
            <a:off x="21297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7" name="Google Shape;517;p27"/>
          <p:cNvSpPr txBox="1">
            <a:spLocks noGrp="1"/>
          </p:cNvSpPr>
          <p:nvPr>
            <p:ph type="subTitle" idx="4"/>
          </p:nvPr>
        </p:nvSpPr>
        <p:spPr>
          <a:xfrm>
            <a:off x="17881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18" name="Google Shape;518;p27"/>
          <p:cNvSpPr txBox="1">
            <a:spLocks noGrp="1"/>
          </p:cNvSpPr>
          <p:nvPr>
            <p:ph type="subTitle" idx="5"/>
          </p:nvPr>
        </p:nvSpPr>
        <p:spPr>
          <a:xfrm>
            <a:off x="8150805" y="19926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19" name="Google Shape;519;p27"/>
          <p:cNvSpPr txBox="1">
            <a:spLocks noGrp="1"/>
          </p:cNvSpPr>
          <p:nvPr>
            <p:ph type="subTitle" idx="6"/>
          </p:nvPr>
        </p:nvSpPr>
        <p:spPr>
          <a:xfrm>
            <a:off x="8150805" y="24474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0" name="Google Shape;520;p27"/>
          <p:cNvSpPr txBox="1">
            <a:spLocks noGrp="1"/>
          </p:cNvSpPr>
          <p:nvPr>
            <p:ph type="subTitle" idx="7"/>
          </p:nvPr>
        </p:nvSpPr>
        <p:spPr>
          <a:xfrm>
            <a:off x="8150805" y="4329451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1" name="Google Shape;521;p27"/>
          <p:cNvSpPr txBox="1">
            <a:spLocks noGrp="1"/>
          </p:cNvSpPr>
          <p:nvPr>
            <p:ph type="subTitle" idx="8"/>
          </p:nvPr>
        </p:nvSpPr>
        <p:spPr>
          <a:xfrm>
            <a:off x="8150805" y="4784267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 and five columns 1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 txBox="1">
            <a:spLocks noGrp="1"/>
          </p:cNvSpPr>
          <p:nvPr>
            <p:ph type="subTitle" idx="1"/>
          </p:nvPr>
        </p:nvSpPr>
        <p:spPr>
          <a:xfrm>
            <a:off x="1002184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4" name="Google Shape;524;p28"/>
          <p:cNvSpPr txBox="1">
            <a:spLocks noGrp="1"/>
          </p:cNvSpPr>
          <p:nvPr>
            <p:ph type="subTitle" idx="2"/>
          </p:nvPr>
        </p:nvSpPr>
        <p:spPr>
          <a:xfrm>
            <a:off x="1002184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5" name="Google Shape;525;p28"/>
          <p:cNvSpPr txBox="1">
            <a:spLocks noGrp="1"/>
          </p:cNvSpPr>
          <p:nvPr>
            <p:ph type="subTitle" idx="3"/>
          </p:nvPr>
        </p:nvSpPr>
        <p:spPr>
          <a:xfrm>
            <a:off x="306141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6" name="Google Shape;526;p28"/>
          <p:cNvSpPr txBox="1">
            <a:spLocks noGrp="1"/>
          </p:cNvSpPr>
          <p:nvPr>
            <p:ph type="subTitle" idx="4"/>
          </p:nvPr>
        </p:nvSpPr>
        <p:spPr>
          <a:xfrm>
            <a:off x="306141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7" name="Google Shape;527;p28"/>
          <p:cNvSpPr txBox="1">
            <a:spLocks noGrp="1"/>
          </p:cNvSpPr>
          <p:nvPr>
            <p:ph type="subTitle" idx="5"/>
          </p:nvPr>
        </p:nvSpPr>
        <p:spPr>
          <a:xfrm>
            <a:off x="512064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28" name="Google Shape;528;p28"/>
          <p:cNvSpPr txBox="1">
            <a:spLocks noGrp="1"/>
          </p:cNvSpPr>
          <p:nvPr>
            <p:ph type="subTitle" idx="6"/>
          </p:nvPr>
        </p:nvSpPr>
        <p:spPr>
          <a:xfrm>
            <a:off x="512064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29" name="Google Shape;529;p28"/>
          <p:cNvSpPr txBox="1">
            <a:spLocks noGrp="1"/>
          </p:cNvSpPr>
          <p:nvPr>
            <p:ph type="subTitle" idx="7"/>
          </p:nvPr>
        </p:nvSpPr>
        <p:spPr>
          <a:xfrm>
            <a:off x="717987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0" name="Google Shape;530;p28"/>
          <p:cNvSpPr txBox="1">
            <a:spLocks noGrp="1"/>
          </p:cNvSpPr>
          <p:nvPr>
            <p:ph type="subTitle" idx="8"/>
          </p:nvPr>
        </p:nvSpPr>
        <p:spPr>
          <a:xfrm>
            <a:off x="717987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1" name="Google Shape;531;p28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2" name="Google Shape;532;p28"/>
          <p:cNvSpPr txBox="1">
            <a:spLocks noGrp="1"/>
          </p:cNvSpPr>
          <p:nvPr>
            <p:ph type="subTitle" idx="9"/>
          </p:nvPr>
        </p:nvSpPr>
        <p:spPr>
          <a:xfrm>
            <a:off x="9239103" y="3602117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3" name="Google Shape;533;p28"/>
          <p:cNvSpPr txBox="1">
            <a:spLocks noGrp="1"/>
          </p:cNvSpPr>
          <p:nvPr>
            <p:ph type="subTitle" idx="13"/>
          </p:nvPr>
        </p:nvSpPr>
        <p:spPr>
          <a:xfrm>
            <a:off x="9239103" y="4131545"/>
            <a:ext cx="19508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9"/>
          <p:cNvSpPr txBox="1">
            <a:spLocks noGrp="1"/>
          </p:cNvSpPr>
          <p:nvPr>
            <p:ph type="subTitle" idx="1"/>
          </p:nvPr>
        </p:nvSpPr>
        <p:spPr>
          <a:xfrm>
            <a:off x="1690967" y="2504875"/>
            <a:ext cx="19508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6" name="Google Shape;536;p29"/>
          <p:cNvSpPr txBox="1">
            <a:spLocks noGrp="1"/>
          </p:cNvSpPr>
          <p:nvPr>
            <p:ph type="subTitle" idx="2"/>
          </p:nvPr>
        </p:nvSpPr>
        <p:spPr>
          <a:xfrm>
            <a:off x="1472167" y="3037487"/>
            <a:ext cx="23884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7" name="Google Shape;537;p29"/>
          <p:cNvSpPr txBox="1">
            <a:spLocks noGrp="1"/>
          </p:cNvSpPr>
          <p:nvPr>
            <p:ph type="subTitle" idx="3"/>
          </p:nvPr>
        </p:nvSpPr>
        <p:spPr>
          <a:xfrm>
            <a:off x="5120600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38" name="Google Shape;538;p29"/>
          <p:cNvSpPr txBox="1">
            <a:spLocks noGrp="1"/>
          </p:cNvSpPr>
          <p:nvPr>
            <p:ph type="subTitle" idx="4"/>
          </p:nvPr>
        </p:nvSpPr>
        <p:spPr>
          <a:xfrm>
            <a:off x="4899600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39" name="Google Shape;539;p29"/>
          <p:cNvSpPr txBox="1">
            <a:spLocks noGrp="1"/>
          </p:cNvSpPr>
          <p:nvPr>
            <p:ph type="subTitle" idx="5"/>
          </p:nvPr>
        </p:nvSpPr>
        <p:spPr>
          <a:xfrm>
            <a:off x="8549975" y="2504875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0" name="Google Shape;540;p29"/>
          <p:cNvSpPr txBox="1">
            <a:spLocks noGrp="1"/>
          </p:cNvSpPr>
          <p:nvPr>
            <p:ph type="subTitle" idx="6"/>
          </p:nvPr>
        </p:nvSpPr>
        <p:spPr>
          <a:xfrm>
            <a:off x="8328975" y="3037487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1" name="Google Shape;541;p29"/>
          <p:cNvSpPr txBox="1">
            <a:spLocks noGrp="1"/>
          </p:cNvSpPr>
          <p:nvPr>
            <p:ph type="subTitle" idx="7"/>
          </p:nvPr>
        </p:nvSpPr>
        <p:spPr>
          <a:xfrm>
            <a:off x="1690967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2" name="Google Shape;542;p29"/>
          <p:cNvSpPr txBox="1">
            <a:spLocks noGrp="1"/>
          </p:cNvSpPr>
          <p:nvPr>
            <p:ph type="subTitle" idx="8"/>
          </p:nvPr>
        </p:nvSpPr>
        <p:spPr>
          <a:xfrm>
            <a:off x="1469967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3" name="Google Shape;543;p29"/>
          <p:cNvSpPr txBox="1">
            <a:spLocks noGrp="1"/>
          </p:cNvSpPr>
          <p:nvPr>
            <p:ph type="subTitle" idx="9"/>
          </p:nvPr>
        </p:nvSpPr>
        <p:spPr>
          <a:xfrm>
            <a:off x="5120471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4" name="Google Shape;544;p29"/>
          <p:cNvSpPr txBox="1">
            <a:spLocks noGrp="1"/>
          </p:cNvSpPr>
          <p:nvPr>
            <p:ph type="subTitle" idx="13"/>
          </p:nvPr>
        </p:nvSpPr>
        <p:spPr>
          <a:xfrm>
            <a:off x="4899600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5" name="Google Shape;545;p29"/>
          <p:cNvSpPr txBox="1">
            <a:spLocks noGrp="1"/>
          </p:cNvSpPr>
          <p:nvPr>
            <p:ph type="subTitle" idx="14"/>
          </p:nvPr>
        </p:nvSpPr>
        <p:spPr>
          <a:xfrm>
            <a:off x="8549975" y="4962324"/>
            <a:ext cx="19508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 panose="00000500000000000000"/>
              <a:buNone/>
              <a:defRPr sz="2665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 panose="00000500000000000000"/>
              <a:buNone/>
              <a:defRPr>
                <a:latin typeface="Pacifico" panose="00000500000000000000"/>
                <a:ea typeface="Pacifico" panose="00000500000000000000"/>
                <a:cs typeface="Pacifico" panose="00000500000000000000"/>
                <a:sym typeface="Pacifico" panose="00000500000000000000"/>
              </a:defRPr>
            </a:lvl9pPr>
          </a:lstStyle>
          <a:p/>
        </p:txBody>
      </p:sp>
      <p:sp>
        <p:nvSpPr>
          <p:cNvPr id="546" name="Google Shape;546;p29"/>
          <p:cNvSpPr txBox="1">
            <a:spLocks noGrp="1"/>
          </p:cNvSpPr>
          <p:nvPr>
            <p:ph type="subTitle" idx="15"/>
          </p:nvPr>
        </p:nvSpPr>
        <p:spPr>
          <a:xfrm>
            <a:off x="8328975" y="5498253"/>
            <a:ext cx="23928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47" name="Google Shape;547;p29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5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9996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2135" b="0">
                <a:latin typeface="Manjari"/>
                <a:ea typeface="Manjari"/>
                <a:cs typeface="Manjari"/>
                <a:sym typeface="Manja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/>
        </p:txBody>
      </p:sp>
      <p:sp>
        <p:nvSpPr>
          <p:cNvPr id="550" name="Google Shape;550;p30"/>
          <p:cNvSpPr txBox="1">
            <a:spLocks noGrp="1"/>
          </p:cNvSpPr>
          <p:nvPr>
            <p:ph type="title" idx="2" hasCustomPrompt="1"/>
          </p:nvPr>
        </p:nvSpPr>
        <p:spPr>
          <a:xfrm>
            <a:off x="19996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1" name="Google Shape;551;p30"/>
          <p:cNvSpPr txBox="1">
            <a:spLocks noGrp="1"/>
          </p:cNvSpPr>
          <p:nvPr>
            <p:ph type="subTitle" idx="1"/>
          </p:nvPr>
        </p:nvSpPr>
        <p:spPr>
          <a:xfrm>
            <a:off x="4572000" y="4944467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52" name="Google Shape;552;p30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4104959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  <p:sp>
        <p:nvSpPr>
          <p:cNvPr id="553" name="Google Shape;553;p30"/>
          <p:cNvSpPr txBox="1">
            <a:spLocks noGrp="1"/>
          </p:cNvSpPr>
          <p:nvPr>
            <p:ph type="subTitle" idx="4"/>
          </p:nvPr>
        </p:nvSpPr>
        <p:spPr>
          <a:xfrm>
            <a:off x="7144400" y="2261075"/>
            <a:ext cx="304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/>
            </a:lvl9pPr>
          </a:lstStyle>
          <a:p/>
        </p:txBody>
      </p:sp>
      <p:sp>
        <p:nvSpPr>
          <p:cNvPr id="554" name="Google Shape;554;p30"/>
          <p:cNvSpPr txBox="1">
            <a:spLocks noGrp="1"/>
          </p:cNvSpPr>
          <p:nvPr>
            <p:ph type="title" idx="5" hasCustomPrompt="1"/>
          </p:nvPr>
        </p:nvSpPr>
        <p:spPr>
          <a:xfrm>
            <a:off x="7144400" y="1413851"/>
            <a:ext cx="3048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only 1">
  <p:cSld name="Title only 1">
    <p:bg>
      <p:bgPr>
        <a:solidFill>
          <a:schemeClr val="lt2"/>
        </a:solidFill>
        <a:effectLst/>
      </p:bgPr>
    </p:bg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Google Shape;557;p31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58" name="Google Shape;558;p31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D3E6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6" name="Google Shape;576;p31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D3E6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 rot="10800000" flipH="1">
            <a:off x="230146" y="705571"/>
            <a:ext cx="11731709" cy="5857431"/>
            <a:chOff x="296736" y="265575"/>
            <a:chExt cx="8573304" cy="4610214"/>
          </a:xfrm>
        </p:grpSpPr>
        <p:sp>
          <p:nvSpPr>
            <p:cNvPr id="579" name="Google Shape;579;p32"/>
            <p:cNvSpPr/>
            <p:nvPr/>
          </p:nvSpPr>
          <p:spPr>
            <a:xfrm>
              <a:off x="797658" y="459687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72" y="215"/>
                  </a:moveTo>
                  <a:lnTo>
                    <a:pt x="72" y="215"/>
                  </a:lnTo>
                  <a:lnTo>
                    <a:pt x="161" y="250"/>
                  </a:lnTo>
                  <a:lnTo>
                    <a:pt x="233" y="268"/>
                  </a:lnTo>
                  <a:lnTo>
                    <a:pt x="233" y="268"/>
                  </a:lnTo>
                  <a:lnTo>
                    <a:pt x="447" y="286"/>
                  </a:lnTo>
                  <a:lnTo>
                    <a:pt x="644" y="322"/>
                  </a:lnTo>
                  <a:lnTo>
                    <a:pt x="858" y="340"/>
                  </a:lnTo>
                  <a:lnTo>
                    <a:pt x="1055" y="393"/>
                  </a:lnTo>
                  <a:lnTo>
                    <a:pt x="1055" y="393"/>
                  </a:lnTo>
                  <a:lnTo>
                    <a:pt x="1144" y="411"/>
                  </a:lnTo>
                  <a:lnTo>
                    <a:pt x="1234" y="411"/>
                  </a:lnTo>
                  <a:lnTo>
                    <a:pt x="1305" y="393"/>
                  </a:lnTo>
                  <a:lnTo>
                    <a:pt x="1394" y="376"/>
                  </a:lnTo>
                  <a:lnTo>
                    <a:pt x="1394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66" y="286"/>
                  </a:lnTo>
                  <a:lnTo>
                    <a:pt x="1448" y="250"/>
                  </a:lnTo>
                  <a:lnTo>
                    <a:pt x="1448" y="250"/>
                  </a:lnTo>
                  <a:lnTo>
                    <a:pt x="1412" y="197"/>
                  </a:lnTo>
                  <a:lnTo>
                    <a:pt x="1359" y="179"/>
                  </a:lnTo>
                  <a:lnTo>
                    <a:pt x="1359" y="179"/>
                  </a:lnTo>
                  <a:lnTo>
                    <a:pt x="1198" y="143"/>
                  </a:lnTo>
                  <a:lnTo>
                    <a:pt x="1055" y="125"/>
                  </a:lnTo>
                  <a:lnTo>
                    <a:pt x="1055" y="125"/>
                  </a:lnTo>
                  <a:lnTo>
                    <a:pt x="858" y="72"/>
                  </a:lnTo>
                  <a:lnTo>
                    <a:pt x="662" y="36"/>
                  </a:lnTo>
                  <a:lnTo>
                    <a:pt x="447" y="18"/>
                  </a:lnTo>
                  <a:lnTo>
                    <a:pt x="233" y="0"/>
                  </a:lnTo>
                  <a:lnTo>
                    <a:pt x="233" y="0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54" y="36"/>
                  </a:lnTo>
                  <a:lnTo>
                    <a:pt x="36" y="54"/>
                  </a:lnTo>
                  <a:lnTo>
                    <a:pt x="18" y="90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36" y="179"/>
                  </a:lnTo>
                  <a:lnTo>
                    <a:pt x="72" y="215"/>
                  </a:lnTo>
                  <a:lnTo>
                    <a:pt x="72" y="215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>
              <a:off x="542498" y="4198821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76" y="90"/>
                  </a:moveTo>
                  <a:lnTo>
                    <a:pt x="376" y="90"/>
                  </a:lnTo>
                  <a:lnTo>
                    <a:pt x="340" y="37"/>
                  </a:lnTo>
                  <a:lnTo>
                    <a:pt x="323" y="19"/>
                  </a:lnTo>
                  <a:lnTo>
                    <a:pt x="323" y="19"/>
                  </a:lnTo>
                  <a:lnTo>
                    <a:pt x="287" y="1"/>
                  </a:lnTo>
                  <a:lnTo>
                    <a:pt x="251" y="19"/>
                  </a:lnTo>
                  <a:lnTo>
                    <a:pt x="215" y="72"/>
                  </a:lnTo>
                  <a:lnTo>
                    <a:pt x="215" y="72"/>
                  </a:lnTo>
                  <a:lnTo>
                    <a:pt x="197" y="162"/>
                  </a:lnTo>
                  <a:lnTo>
                    <a:pt x="197" y="162"/>
                  </a:lnTo>
                  <a:lnTo>
                    <a:pt x="90" y="555"/>
                  </a:lnTo>
                  <a:lnTo>
                    <a:pt x="19" y="948"/>
                  </a:lnTo>
                  <a:lnTo>
                    <a:pt x="19" y="948"/>
                  </a:lnTo>
                  <a:lnTo>
                    <a:pt x="1" y="1127"/>
                  </a:lnTo>
                  <a:lnTo>
                    <a:pt x="1" y="1288"/>
                  </a:lnTo>
                  <a:lnTo>
                    <a:pt x="1" y="1288"/>
                  </a:lnTo>
                  <a:lnTo>
                    <a:pt x="19" y="1359"/>
                  </a:lnTo>
                  <a:lnTo>
                    <a:pt x="37" y="1395"/>
                  </a:lnTo>
                  <a:lnTo>
                    <a:pt x="72" y="1431"/>
                  </a:lnTo>
                  <a:lnTo>
                    <a:pt x="108" y="1431"/>
                  </a:lnTo>
                  <a:lnTo>
                    <a:pt x="108" y="1431"/>
                  </a:lnTo>
                  <a:lnTo>
                    <a:pt x="144" y="1413"/>
                  </a:lnTo>
                  <a:lnTo>
                    <a:pt x="180" y="1395"/>
                  </a:lnTo>
                  <a:lnTo>
                    <a:pt x="197" y="1341"/>
                  </a:lnTo>
                  <a:lnTo>
                    <a:pt x="197" y="1305"/>
                  </a:lnTo>
                  <a:lnTo>
                    <a:pt x="197" y="1305"/>
                  </a:lnTo>
                  <a:lnTo>
                    <a:pt x="251" y="948"/>
                  </a:lnTo>
                  <a:lnTo>
                    <a:pt x="323" y="591"/>
                  </a:lnTo>
                  <a:lnTo>
                    <a:pt x="323" y="591"/>
                  </a:lnTo>
                  <a:lnTo>
                    <a:pt x="340" y="448"/>
                  </a:lnTo>
                  <a:lnTo>
                    <a:pt x="358" y="305"/>
                  </a:lnTo>
                  <a:lnTo>
                    <a:pt x="340" y="305"/>
                  </a:lnTo>
                  <a:lnTo>
                    <a:pt x="340" y="305"/>
                  </a:lnTo>
                  <a:lnTo>
                    <a:pt x="358" y="162"/>
                  </a:lnTo>
                  <a:lnTo>
                    <a:pt x="358" y="162"/>
                  </a:lnTo>
                  <a:lnTo>
                    <a:pt x="376" y="126"/>
                  </a:lnTo>
                  <a:lnTo>
                    <a:pt x="376" y="90"/>
                  </a:lnTo>
                  <a:lnTo>
                    <a:pt x="376" y="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32"/>
            <p:cNvSpPr/>
            <p:nvPr/>
          </p:nvSpPr>
          <p:spPr>
            <a:xfrm>
              <a:off x="71045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72" y="930"/>
                  </a:moveTo>
                  <a:lnTo>
                    <a:pt x="72" y="930"/>
                  </a:lnTo>
                  <a:lnTo>
                    <a:pt x="126" y="930"/>
                  </a:lnTo>
                  <a:lnTo>
                    <a:pt x="144" y="912"/>
                  </a:lnTo>
                  <a:lnTo>
                    <a:pt x="144" y="912"/>
                  </a:lnTo>
                  <a:lnTo>
                    <a:pt x="233" y="804"/>
                  </a:lnTo>
                  <a:lnTo>
                    <a:pt x="233" y="804"/>
                  </a:lnTo>
                  <a:lnTo>
                    <a:pt x="376" y="572"/>
                  </a:lnTo>
                  <a:lnTo>
                    <a:pt x="448" y="465"/>
                  </a:lnTo>
                  <a:lnTo>
                    <a:pt x="537" y="358"/>
                  </a:lnTo>
                  <a:lnTo>
                    <a:pt x="537" y="358"/>
                  </a:lnTo>
                  <a:lnTo>
                    <a:pt x="591" y="304"/>
                  </a:lnTo>
                  <a:lnTo>
                    <a:pt x="609" y="233"/>
                  </a:lnTo>
                  <a:lnTo>
                    <a:pt x="644" y="72"/>
                  </a:lnTo>
                  <a:lnTo>
                    <a:pt x="644" y="72"/>
                  </a:lnTo>
                  <a:lnTo>
                    <a:pt x="644" y="36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573" y="0"/>
                  </a:lnTo>
                  <a:lnTo>
                    <a:pt x="537" y="18"/>
                  </a:lnTo>
                  <a:lnTo>
                    <a:pt x="537" y="18"/>
                  </a:lnTo>
                  <a:lnTo>
                    <a:pt x="376" y="161"/>
                  </a:lnTo>
                  <a:lnTo>
                    <a:pt x="233" y="304"/>
                  </a:lnTo>
                  <a:lnTo>
                    <a:pt x="126" y="483"/>
                  </a:lnTo>
                  <a:lnTo>
                    <a:pt x="19" y="679"/>
                  </a:lnTo>
                  <a:lnTo>
                    <a:pt x="19" y="679"/>
                  </a:lnTo>
                  <a:lnTo>
                    <a:pt x="1" y="769"/>
                  </a:lnTo>
                  <a:lnTo>
                    <a:pt x="1" y="840"/>
                  </a:lnTo>
                  <a:lnTo>
                    <a:pt x="1" y="840"/>
                  </a:lnTo>
                  <a:lnTo>
                    <a:pt x="19" y="894"/>
                  </a:lnTo>
                  <a:lnTo>
                    <a:pt x="72" y="930"/>
                  </a:lnTo>
                  <a:lnTo>
                    <a:pt x="72" y="93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32"/>
            <p:cNvSpPr/>
            <p:nvPr/>
          </p:nvSpPr>
          <p:spPr>
            <a:xfrm>
              <a:off x="794525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143" y="358"/>
                  </a:moveTo>
                  <a:lnTo>
                    <a:pt x="143" y="358"/>
                  </a:lnTo>
                  <a:lnTo>
                    <a:pt x="197" y="358"/>
                  </a:lnTo>
                  <a:lnTo>
                    <a:pt x="197" y="358"/>
                  </a:lnTo>
                  <a:lnTo>
                    <a:pt x="304" y="304"/>
                  </a:lnTo>
                  <a:lnTo>
                    <a:pt x="429" y="268"/>
                  </a:lnTo>
                  <a:lnTo>
                    <a:pt x="680" y="233"/>
                  </a:lnTo>
                  <a:lnTo>
                    <a:pt x="680" y="233"/>
                  </a:lnTo>
                  <a:lnTo>
                    <a:pt x="805" y="197"/>
                  </a:lnTo>
                  <a:lnTo>
                    <a:pt x="876" y="161"/>
                  </a:lnTo>
                  <a:lnTo>
                    <a:pt x="930" y="107"/>
                  </a:lnTo>
                  <a:lnTo>
                    <a:pt x="930" y="107"/>
                  </a:lnTo>
                  <a:lnTo>
                    <a:pt x="823" y="54"/>
                  </a:lnTo>
                  <a:lnTo>
                    <a:pt x="715" y="18"/>
                  </a:lnTo>
                  <a:lnTo>
                    <a:pt x="608" y="0"/>
                  </a:lnTo>
                  <a:lnTo>
                    <a:pt x="501" y="0"/>
                  </a:lnTo>
                  <a:lnTo>
                    <a:pt x="501" y="0"/>
                  </a:lnTo>
                  <a:lnTo>
                    <a:pt x="376" y="18"/>
                  </a:lnTo>
                  <a:lnTo>
                    <a:pt x="269" y="54"/>
                  </a:lnTo>
                  <a:lnTo>
                    <a:pt x="72" y="125"/>
                  </a:lnTo>
                  <a:lnTo>
                    <a:pt x="72" y="125"/>
                  </a:lnTo>
                  <a:lnTo>
                    <a:pt x="36" y="161"/>
                  </a:lnTo>
                  <a:lnTo>
                    <a:pt x="18" y="197"/>
                  </a:lnTo>
                  <a:lnTo>
                    <a:pt x="1" y="233"/>
                  </a:lnTo>
                  <a:lnTo>
                    <a:pt x="18" y="286"/>
                  </a:lnTo>
                  <a:lnTo>
                    <a:pt x="18" y="286"/>
                  </a:lnTo>
                  <a:lnTo>
                    <a:pt x="36" y="322"/>
                  </a:lnTo>
                  <a:lnTo>
                    <a:pt x="54" y="358"/>
                  </a:lnTo>
                  <a:lnTo>
                    <a:pt x="108" y="358"/>
                  </a:lnTo>
                  <a:lnTo>
                    <a:pt x="143" y="358"/>
                  </a:lnTo>
                  <a:lnTo>
                    <a:pt x="143" y="35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>
              <a:off x="408826" y="364398"/>
              <a:ext cx="8349124" cy="4412731"/>
            </a:xfrm>
            <a:custGeom>
              <a:avLst/>
              <a:gdLst/>
              <a:ahLst/>
              <a:cxnLst/>
              <a:rect l="l" t="t" r="r" b="b"/>
              <a:pathLst>
                <a:path w="47969" h="27149" extrusionOk="0">
                  <a:moveTo>
                    <a:pt x="30454" y="26934"/>
                  </a:moveTo>
                  <a:lnTo>
                    <a:pt x="30454" y="26934"/>
                  </a:lnTo>
                  <a:lnTo>
                    <a:pt x="33242" y="26970"/>
                  </a:lnTo>
                  <a:lnTo>
                    <a:pt x="33242" y="26970"/>
                  </a:lnTo>
                  <a:lnTo>
                    <a:pt x="34386" y="26970"/>
                  </a:lnTo>
                  <a:lnTo>
                    <a:pt x="35512" y="26987"/>
                  </a:lnTo>
                  <a:lnTo>
                    <a:pt x="35512" y="26987"/>
                  </a:lnTo>
                  <a:lnTo>
                    <a:pt x="35887" y="27023"/>
                  </a:lnTo>
                  <a:lnTo>
                    <a:pt x="35887" y="27023"/>
                  </a:lnTo>
                  <a:lnTo>
                    <a:pt x="38086" y="27041"/>
                  </a:lnTo>
                  <a:lnTo>
                    <a:pt x="38086" y="27041"/>
                  </a:lnTo>
                  <a:lnTo>
                    <a:pt x="40284" y="27041"/>
                  </a:lnTo>
                  <a:lnTo>
                    <a:pt x="40284" y="27041"/>
                  </a:lnTo>
                  <a:lnTo>
                    <a:pt x="40641" y="27059"/>
                  </a:lnTo>
                  <a:lnTo>
                    <a:pt x="41017" y="27077"/>
                  </a:lnTo>
                  <a:lnTo>
                    <a:pt x="41017" y="27077"/>
                  </a:lnTo>
                  <a:lnTo>
                    <a:pt x="41571" y="27113"/>
                  </a:lnTo>
                  <a:lnTo>
                    <a:pt x="42125" y="27148"/>
                  </a:lnTo>
                  <a:lnTo>
                    <a:pt x="42125" y="27148"/>
                  </a:lnTo>
                  <a:lnTo>
                    <a:pt x="42571" y="27148"/>
                  </a:lnTo>
                  <a:lnTo>
                    <a:pt x="43018" y="27148"/>
                  </a:lnTo>
                  <a:lnTo>
                    <a:pt x="43018" y="27148"/>
                  </a:lnTo>
                  <a:lnTo>
                    <a:pt x="43590" y="27148"/>
                  </a:lnTo>
                  <a:lnTo>
                    <a:pt x="43876" y="27130"/>
                  </a:lnTo>
                  <a:lnTo>
                    <a:pt x="44162" y="27095"/>
                  </a:lnTo>
                  <a:lnTo>
                    <a:pt x="44162" y="27095"/>
                  </a:lnTo>
                  <a:lnTo>
                    <a:pt x="44537" y="27059"/>
                  </a:lnTo>
                  <a:lnTo>
                    <a:pt x="44931" y="27041"/>
                  </a:lnTo>
                  <a:lnTo>
                    <a:pt x="45699" y="27041"/>
                  </a:lnTo>
                  <a:lnTo>
                    <a:pt x="45699" y="27041"/>
                  </a:lnTo>
                  <a:lnTo>
                    <a:pt x="45967" y="27023"/>
                  </a:lnTo>
                  <a:lnTo>
                    <a:pt x="46110" y="27005"/>
                  </a:lnTo>
                  <a:lnTo>
                    <a:pt x="46235" y="26970"/>
                  </a:lnTo>
                  <a:lnTo>
                    <a:pt x="46235" y="26970"/>
                  </a:lnTo>
                  <a:lnTo>
                    <a:pt x="46503" y="26862"/>
                  </a:lnTo>
                  <a:lnTo>
                    <a:pt x="46771" y="26737"/>
                  </a:lnTo>
                  <a:lnTo>
                    <a:pt x="46771" y="26737"/>
                  </a:lnTo>
                  <a:lnTo>
                    <a:pt x="46861" y="26684"/>
                  </a:lnTo>
                  <a:lnTo>
                    <a:pt x="46932" y="26594"/>
                  </a:lnTo>
                  <a:lnTo>
                    <a:pt x="47004" y="26505"/>
                  </a:lnTo>
                  <a:lnTo>
                    <a:pt x="47040" y="26398"/>
                  </a:lnTo>
                  <a:lnTo>
                    <a:pt x="47040" y="26398"/>
                  </a:lnTo>
                  <a:lnTo>
                    <a:pt x="47147" y="26380"/>
                  </a:lnTo>
                  <a:lnTo>
                    <a:pt x="47147" y="26380"/>
                  </a:lnTo>
                  <a:lnTo>
                    <a:pt x="47218" y="26362"/>
                  </a:lnTo>
                  <a:lnTo>
                    <a:pt x="47290" y="26326"/>
                  </a:lnTo>
                  <a:lnTo>
                    <a:pt x="47361" y="26290"/>
                  </a:lnTo>
                  <a:lnTo>
                    <a:pt x="47415" y="26255"/>
                  </a:lnTo>
                  <a:lnTo>
                    <a:pt x="47504" y="26147"/>
                  </a:lnTo>
                  <a:lnTo>
                    <a:pt x="47558" y="25987"/>
                  </a:lnTo>
                  <a:lnTo>
                    <a:pt x="47558" y="25987"/>
                  </a:lnTo>
                  <a:lnTo>
                    <a:pt x="47629" y="25790"/>
                  </a:lnTo>
                  <a:lnTo>
                    <a:pt x="47665" y="25576"/>
                  </a:lnTo>
                  <a:lnTo>
                    <a:pt x="47754" y="25147"/>
                  </a:lnTo>
                  <a:lnTo>
                    <a:pt x="47754" y="25147"/>
                  </a:lnTo>
                  <a:lnTo>
                    <a:pt x="47754" y="24986"/>
                  </a:lnTo>
                  <a:lnTo>
                    <a:pt x="47754" y="24986"/>
                  </a:lnTo>
                  <a:lnTo>
                    <a:pt x="47754" y="24593"/>
                  </a:lnTo>
                  <a:lnTo>
                    <a:pt x="47790" y="24199"/>
                  </a:lnTo>
                  <a:lnTo>
                    <a:pt x="47879" y="23413"/>
                  </a:lnTo>
                  <a:lnTo>
                    <a:pt x="47879" y="23413"/>
                  </a:lnTo>
                  <a:lnTo>
                    <a:pt x="47915" y="22698"/>
                  </a:lnTo>
                  <a:lnTo>
                    <a:pt x="47933" y="21501"/>
                  </a:lnTo>
                  <a:lnTo>
                    <a:pt x="47969" y="19571"/>
                  </a:lnTo>
                  <a:lnTo>
                    <a:pt x="47969" y="19571"/>
                  </a:lnTo>
                  <a:lnTo>
                    <a:pt x="47969" y="13548"/>
                  </a:lnTo>
                  <a:lnTo>
                    <a:pt x="47969" y="13548"/>
                  </a:lnTo>
                  <a:lnTo>
                    <a:pt x="47969" y="7578"/>
                  </a:lnTo>
                  <a:lnTo>
                    <a:pt x="47969" y="7578"/>
                  </a:lnTo>
                  <a:lnTo>
                    <a:pt x="47933" y="5666"/>
                  </a:lnTo>
                  <a:lnTo>
                    <a:pt x="47915" y="4451"/>
                  </a:lnTo>
                  <a:lnTo>
                    <a:pt x="47879" y="3736"/>
                  </a:lnTo>
                  <a:lnTo>
                    <a:pt x="47879" y="3736"/>
                  </a:lnTo>
                  <a:lnTo>
                    <a:pt x="47790" y="2950"/>
                  </a:lnTo>
                  <a:lnTo>
                    <a:pt x="47754" y="2556"/>
                  </a:lnTo>
                  <a:lnTo>
                    <a:pt x="47754" y="2163"/>
                  </a:lnTo>
                  <a:lnTo>
                    <a:pt x="47754" y="2163"/>
                  </a:lnTo>
                  <a:lnTo>
                    <a:pt x="47754" y="2002"/>
                  </a:lnTo>
                  <a:lnTo>
                    <a:pt x="47754" y="2002"/>
                  </a:lnTo>
                  <a:lnTo>
                    <a:pt x="47665" y="1573"/>
                  </a:lnTo>
                  <a:lnTo>
                    <a:pt x="47629" y="1359"/>
                  </a:lnTo>
                  <a:lnTo>
                    <a:pt x="47558" y="1162"/>
                  </a:lnTo>
                  <a:lnTo>
                    <a:pt x="47558" y="1162"/>
                  </a:lnTo>
                  <a:lnTo>
                    <a:pt x="47504" y="1019"/>
                  </a:lnTo>
                  <a:lnTo>
                    <a:pt x="47415" y="894"/>
                  </a:lnTo>
                  <a:lnTo>
                    <a:pt x="47361" y="858"/>
                  </a:lnTo>
                  <a:lnTo>
                    <a:pt x="47290" y="823"/>
                  </a:lnTo>
                  <a:lnTo>
                    <a:pt x="47218" y="787"/>
                  </a:lnTo>
                  <a:lnTo>
                    <a:pt x="47147" y="769"/>
                  </a:lnTo>
                  <a:lnTo>
                    <a:pt x="47147" y="769"/>
                  </a:lnTo>
                  <a:lnTo>
                    <a:pt x="47040" y="751"/>
                  </a:lnTo>
                  <a:lnTo>
                    <a:pt x="47040" y="751"/>
                  </a:lnTo>
                  <a:lnTo>
                    <a:pt x="47004" y="644"/>
                  </a:lnTo>
                  <a:lnTo>
                    <a:pt x="46932" y="555"/>
                  </a:lnTo>
                  <a:lnTo>
                    <a:pt x="46861" y="465"/>
                  </a:lnTo>
                  <a:lnTo>
                    <a:pt x="46771" y="412"/>
                  </a:lnTo>
                  <a:lnTo>
                    <a:pt x="46771" y="412"/>
                  </a:lnTo>
                  <a:lnTo>
                    <a:pt x="46503" y="287"/>
                  </a:lnTo>
                  <a:lnTo>
                    <a:pt x="46235" y="179"/>
                  </a:lnTo>
                  <a:lnTo>
                    <a:pt x="46235" y="179"/>
                  </a:lnTo>
                  <a:lnTo>
                    <a:pt x="46110" y="144"/>
                  </a:lnTo>
                  <a:lnTo>
                    <a:pt x="45967" y="126"/>
                  </a:lnTo>
                  <a:lnTo>
                    <a:pt x="45699" y="108"/>
                  </a:lnTo>
                  <a:lnTo>
                    <a:pt x="45699" y="108"/>
                  </a:lnTo>
                  <a:lnTo>
                    <a:pt x="44931" y="108"/>
                  </a:lnTo>
                  <a:lnTo>
                    <a:pt x="44537" y="90"/>
                  </a:lnTo>
                  <a:lnTo>
                    <a:pt x="44162" y="54"/>
                  </a:lnTo>
                  <a:lnTo>
                    <a:pt x="44162" y="54"/>
                  </a:lnTo>
                  <a:lnTo>
                    <a:pt x="43876" y="19"/>
                  </a:lnTo>
                  <a:lnTo>
                    <a:pt x="43590" y="19"/>
                  </a:lnTo>
                  <a:lnTo>
                    <a:pt x="43018" y="1"/>
                  </a:lnTo>
                  <a:lnTo>
                    <a:pt x="43018" y="1"/>
                  </a:lnTo>
                  <a:lnTo>
                    <a:pt x="42571" y="1"/>
                  </a:lnTo>
                  <a:lnTo>
                    <a:pt x="42125" y="1"/>
                  </a:lnTo>
                  <a:lnTo>
                    <a:pt x="42125" y="1"/>
                  </a:lnTo>
                  <a:lnTo>
                    <a:pt x="41571" y="36"/>
                  </a:lnTo>
                  <a:lnTo>
                    <a:pt x="41017" y="72"/>
                  </a:lnTo>
                  <a:lnTo>
                    <a:pt x="41017" y="72"/>
                  </a:lnTo>
                  <a:lnTo>
                    <a:pt x="40641" y="108"/>
                  </a:lnTo>
                  <a:lnTo>
                    <a:pt x="40284" y="108"/>
                  </a:lnTo>
                  <a:lnTo>
                    <a:pt x="40284" y="108"/>
                  </a:lnTo>
                  <a:lnTo>
                    <a:pt x="38086" y="108"/>
                  </a:lnTo>
                  <a:lnTo>
                    <a:pt x="38086" y="108"/>
                  </a:lnTo>
                  <a:lnTo>
                    <a:pt x="33510" y="126"/>
                  </a:lnTo>
                  <a:lnTo>
                    <a:pt x="33510" y="126"/>
                  </a:lnTo>
                  <a:lnTo>
                    <a:pt x="33135" y="161"/>
                  </a:lnTo>
                  <a:lnTo>
                    <a:pt x="33135" y="161"/>
                  </a:lnTo>
                  <a:lnTo>
                    <a:pt x="32009" y="179"/>
                  </a:lnTo>
                  <a:lnTo>
                    <a:pt x="30865" y="197"/>
                  </a:lnTo>
                  <a:lnTo>
                    <a:pt x="30865" y="197"/>
                  </a:lnTo>
                  <a:lnTo>
                    <a:pt x="27720" y="197"/>
                  </a:lnTo>
                  <a:lnTo>
                    <a:pt x="24557" y="215"/>
                  </a:lnTo>
                  <a:lnTo>
                    <a:pt x="24557" y="215"/>
                  </a:lnTo>
                  <a:lnTo>
                    <a:pt x="23252" y="215"/>
                  </a:lnTo>
                  <a:lnTo>
                    <a:pt x="23252" y="215"/>
                  </a:lnTo>
                  <a:lnTo>
                    <a:pt x="23216" y="215"/>
                  </a:lnTo>
                  <a:lnTo>
                    <a:pt x="23216" y="215"/>
                  </a:lnTo>
                  <a:lnTo>
                    <a:pt x="23162" y="215"/>
                  </a:lnTo>
                  <a:lnTo>
                    <a:pt x="23162" y="215"/>
                  </a:lnTo>
                  <a:lnTo>
                    <a:pt x="21858" y="215"/>
                  </a:lnTo>
                  <a:lnTo>
                    <a:pt x="21858" y="215"/>
                  </a:lnTo>
                  <a:lnTo>
                    <a:pt x="17408" y="197"/>
                  </a:lnTo>
                  <a:lnTo>
                    <a:pt x="17408" y="197"/>
                  </a:lnTo>
                  <a:lnTo>
                    <a:pt x="16264" y="179"/>
                  </a:lnTo>
                  <a:lnTo>
                    <a:pt x="15138" y="161"/>
                  </a:lnTo>
                  <a:lnTo>
                    <a:pt x="15138" y="161"/>
                  </a:lnTo>
                  <a:lnTo>
                    <a:pt x="14763" y="126"/>
                  </a:lnTo>
                  <a:lnTo>
                    <a:pt x="14763" y="126"/>
                  </a:lnTo>
                  <a:lnTo>
                    <a:pt x="12582" y="108"/>
                  </a:lnTo>
                  <a:lnTo>
                    <a:pt x="12582" y="108"/>
                  </a:lnTo>
                  <a:lnTo>
                    <a:pt x="8722" y="108"/>
                  </a:lnTo>
                  <a:lnTo>
                    <a:pt x="8722" y="108"/>
                  </a:lnTo>
                  <a:lnTo>
                    <a:pt x="7828" y="108"/>
                  </a:lnTo>
                  <a:lnTo>
                    <a:pt x="7292" y="90"/>
                  </a:lnTo>
                  <a:lnTo>
                    <a:pt x="6953" y="72"/>
                  </a:lnTo>
                  <a:lnTo>
                    <a:pt x="6953" y="72"/>
                  </a:lnTo>
                  <a:lnTo>
                    <a:pt x="6399" y="36"/>
                  </a:lnTo>
                  <a:lnTo>
                    <a:pt x="5845" y="1"/>
                  </a:lnTo>
                  <a:lnTo>
                    <a:pt x="5845" y="1"/>
                  </a:lnTo>
                  <a:lnTo>
                    <a:pt x="5398" y="1"/>
                  </a:lnTo>
                  <a:lnTo>
                    <a:pt x="4933" y="1"/>
                  </a:lnTo>
                  <a:lnTo>
                    <a:pt x="4933" y="1"/>
                  </a:lnTo>
                  <a:lnTo>
                    <a:pt x="4379" y="19"/>
                  </a:lnTo>
                  <a:lnTo>
                    <a:pt x="4093" y="19"/>
                  </a:lnTo>
                  <a:lnTo>
                    <a:pt x="3807" y="54"/>
                  </a:lnTo>
                  <a:lnTo>
                    <a:pt x="3807" y="54"/>
                  </a:lnTo>
                  <a:lnTo>
                    <a:pt x="3432" y="90"/>
                  </a:lnTo>
                  <a:lnTo>
                    <a:pt x="3039" y="108"/>
                  </a:lnTo>
                  <a:lnTo>
                    <a:pt x="2270" y="108"/>
                  </a:lnTo>
                  <a:lnTo>
                    <a:pt x="2270" y="108"/>
                  </a:lnTo>
                  <a:lnTo>
                    <a:pt x="2002" y="126"/>
                  </a:lnTo>
                  <a:lnTo>
                    <a:pt x="1859" y="144"/>
                  </a:lnTo>
                  <a:lnTo>
                    <a:pt x="1734" y="179"/>
                  </a:lnTo>
                  <a:lnTo>
                    <a:pt x="1734" y="179"/>
                  </a:lnTo>
                  <a:lnTo>
                    <a:pt x="1448" y="287"/>
                  </a:lnTo>
                  <a:lnTo>
                    <a:pt x="1198" y="412"/>
                  </a:lnTo>
                  <a:lnTo>
                    <a:pt x="1198" y="412"/>
                  </a:lnTo>
                  <a:lnTo>
                    <a:pt x="1108" y="465"/>
                  </a:lnTo>
                  <a:lnTo>
                    <a:pt x="1037" y="555"/>
                  </a:lnTo>
                  <a:lnTo>
                    <a:pt x="965" y="644"/>
                  </a:lnTo>
                  <a:lnTo>
                    <a:pt x="930" y="751"/>
                  </a:lnTo>
                  <a:lnTo>
                    <a:pt x="930" y="751"/>
                  </a:lnTo>
                  <a:lnTo>
                    <a:pt x="822" y="769"/>
                  </a:lnTo>
                  <a:lnTo>
                    <a:pt x="822" y="769"/>
                  </a:lnTo>
                  <a:lnTo>
                    <a:pt x="733" y="787"/>
                  </a:lnTo>
                  <a:lnTo>
                    <a:pt x="680" y="823"/>
                  </a:lnTo>
                  <a:lnTo>
                    <a:pt x="608" y="858"/>
                  </a:lnTo>
                  <a:lnTo>
                    <a:pt x="554" y="894"/>
                  </a:lnTo>
                  <a:lnTo>
                    <a:pt x="465" y="1019"/>
                  </a:lnTo>
                  <a:lnTo>
                    <a:pt x="411" y="1162"/>
                  </a:lnTo>
                  <a:lnTo>
                    <a:pt x="411" y="1162"/>
                  </a:lnTo>
                  <a:lnTo>
                    <a:pt x="340" y="1359"/>
                  </a:lnTo>
                  <a:lnTo>
                    <a:pt x="286" y="1573"/>
                  </a:lnTo>
                  <a:lnTo>
                    <a:pt x="215" y="2002"/>
                  </a:lnTo>
                  <a:lnTo>
                    <a:pt x="215" y="2002"/>
                  </a:lnTo>
                  <a:lnTo>
                    <a:pt x="197" y="2163"/>
                  </a:lnTo>
                  <a:lnTo>
                    <a:pt x="197" y="2163"/>
                  </a:lnTo>
                  <a:lnTo>
                    <a:pt x="197" y="2556"/>
                  </a:lnTo>
                  <a:lnTo>
                    <a:pt x="179" y="2950"/>
                  </a:lnTo>
                  <a:lnTo>
                    <a:pt x="90" y="3736"/>
                  </a:lnTo>
                  <a:lnTo>
                    <a:pt x="90" y="3736"/>
                  </a:lnTo>
                  <a:lnTo>
                    <a:pt x="54" y="4451"/>
                  </a:lnTo>
                  <a:lnTo>
                    <a:pt x="36" y="5666"/>
                  </a:lnTo>
                  <a:lnTo>
                    <a:pt x="0" y="7578"/>
                  </a:lnTo>
                  <a:lnTo>
                    <a:pt x="0" y="7578"/>
                  </a:lnTo>
                  <a:lnTo>
                    <a:pt x="0" y="13583"/>
                  </a:lnTo>
                  <a:lnTo>
                    <a:pt x="0" y="13583"/>
                  </a:lnTo>
                  <a:lnTo>
                    <a:pt x="0" y="19571"/>
                  </a:lnTo>
                  <a:lnTo>
                    <a:pt x="0" y="19571"/>
                  </a:lnTo>
                  <a:lnTo>
                    <a:pt x="36" y="21501"/>
                  </a:lnTo>
                  <a:lnTo>
                    <a:pt x="54" y="22698"/>
                  </a:lnTo>
                  <a:lnTo>
                    <a:pt x="90" y="23413"/>
                  </a:lnTo>
                  <a:lnTo>
                    <a:pt x="90" y="23413"/>
                  </a:lnTo>
                  <a:lnTo>
                    <a:pt x="179" y="24199"/>
                  </a:lnTo>
                  <a:lnTo>
                    <a:pt x="197" y="24593"/>
                  </a:lnTo>
                  <a:lnTo>
                    <a:pt x="197" y="24986"/>
                  </a:lnTo>
                  <a:lnTo>
                    <a:pt x="197" y="24986"/>
                  </a:lnTo>
                  <a:lnTo>
                    <a:pt x="215" y="25147"/>
                  </a:lnTo>
                  <a:lnTo>
                    <a:pt x="215" y="25147"/>
                  </a:lnTo>
                  <a:lnTo>
                    <a:pt x="286" y="25576"/>
                  </a:lnTo>
                  <a:lnTo>
                    <a:pt x="340" y="25790"/>
                  </a:lnTo>
                  <a:lnTo>
                    <a:pt x="411" y="25987"/>
                  </a:lnTo>
                  <a:lnTo>
                    <a:pt x="411" y="25987"/>
                  </a:lnTo>
                  <a:lnTo>
                    <a:pt x="465" y="26147"/>
                  </a:lnTo>
                  <a:lnTo>
                    <a:pt x="554" y="26255"/>
                  </a:lnTo>
                  <a:lnTo>
                    <a:pt x="608" y="26290"/>
                  </a:lnTo>
                  <a:lnTo>
                    <a:pt x="680" y="26326"/>
                  </a:lnTo>
                  <a:lnTo>
                    <a:pt x="733" y="26362"/>
                  </a:lnTo>
                  <a:lnTo>
                    <a:pt x="822" y="26380"/>
                  </a:lnTo>
                  <a:lnTo>
                    <a:pt x="822" y="26380"/>
                  </a:lnTo>
                  <a:lnTo>
                    <a:pt x="930" y="26398"/>
                  </a:lnTo>
                  <a:lnTo>
                    <a:pt x="930" y="26398"/>
                  </a:lnTo>
                  <a:lnTo>
                    <a:pt x="965" y="26505"/>
                  </a:lnTo>
                  <a:lnTo>
                    <a:pt x="1037" y="26594"/>
                  </a:lnTo>
                  <a:lnTo>
                    <a:pt x="1108" y="26684"/>
                  </a:lnTo>
                  <a:lnTo>
                    <a:pt x="1198" y="26737"/>
                  </a:lnTo>
                  <a:lnTo>
                    <a:pt x="1198" y="26737"/>
                  </a:lnTo>
                  <a:lnTo>
                    <a:pt x="1448" y="26862"/>
                  </a:lnTo>
                  <a:lnTo>
                    <a:pt x="1734" y="26970"/>
                  </a:lnTo>
                  <a:lnTo>
                    <a:pt x="1734" y="26970"/>
                  </a:lnTo>
                  <a:lnTo>
                    <a:pt x="1859" y="27005"/>
                  </a:lnTo>
                  <a:lnTo>
                    <a:pt x="2002" y="27023"/>
                  </a:lnTo>
                  <a:lnTo>
                    <a:pt x="2270" y="27041"/>
                  </a:lnTo>
                  <a:lnTo>
                    <a:pt x="2270" y="27041"/>
                  </a:lnTo>
                  <a:lnTo>
                    <a:pt x="3039" y="27041"/>
                  </a:lnTo>
                  <a:lnTo>
                    <a:pt x="3432" y="27059"/>
                  </a:lnTo>
                  <a:lnTo>
                    <a:pt x="3807" y="27095"/>
                  </a:lnTo>
                  <a:lnTo>
                    <a:pt x="3807" y="27095"/>
                  </a:lnTo>
                  <a:lnTo>
                    <a:pt x="4093" y="27130"/>
                  </a:lnTo>
                  <a:lnTo>
                    <a:pt x="4379" y="27148"/>
                  </a:lnTo>
                  <a:lnTo>
                    <a:pt x="4933" y="27148"/>
                  </a:lnTo>
                  <a:lnTo>
                    <a:pt x="4933" y="27148"/>
                  </a:lnTo>
                  <a:lnTo>
                    <a:pt x="5398" y="27148"/>
                  </a:lnTo>
                  <a:lnTo>
                    <a:pt x="5845" y="27148"/>
                  </a:lnTo>
                  <a:lnTo>
                    <a:pt x="5845" y="27148"/>
                  </a:lnTo>
                  <a:lnTo>
                    <a:pt x="6399" y="27113"/>
                  </a:lnTo>
                  <a:lnTo>
                    <a:pt x="6953" y="27077"/>
                  </a:lnTo>
                  <a:lnTo>
                    <a:pt x="6953" y="27077"/>
                  </a:lnTo>
                  <a:lnTo>
                    <a:pt x="7310" y="27059"/>
                  </a:lnTo>
                  <a:lnTo>
                    <a:pt x="7685" y="27041"/>
                  </a:lnTo>
                  <a:lnTo>
                    <a:pt x="7685" y="27041"/>
                  </a:lnTo>
                  <a:lnTo>
                    <a:pt x="9884" y="27041"/>
                  </a:lnTo>
                  <a:lnTo>
                    <a:pt x="9884" y="27041"/>
                  </a:lnTo>
                  <a:lnTo>
                    <a:pt x="12082" y="27023"/>
                  </a:lnTo>
                  <a:lnTo>
                    <a:pt x="12082" y="27023"/>
                  </a:lnTo>
                  <a:lnTo>
                    <a:pt x="12457" y="26987"/>
                  </a:lnTo>
                  <a:lnTo>
                    <a:pt x="12457" y="26987"/>
                  </a:lnTo>
                  <a:lnTo>
                    <a:pt x="13583" y="26970"/>
                  </a:lnTo>
                  <a:lnTo>
                    <a:pt x="14709" y="26970"/>
                  </a:lnTo>
                  <a:lnTo>
                    <a:pt x="14709" y="26970"/>
                  </a:lnTo>
                  <a:lnTo>
                    <a:pt x="17515" y="26934"/>
                  </a:lnTo>
                  <a:lnTo>
                    <a:pt x="17515" y="26934"/>
                  </a:lnTo>
                  <a:lnTo>
                    <a:pt x="18820" y="26934"/>
                  </a:lnTo>
                  <a:lnTo>
                    <a:pt x="18820" y="26934"/>
                  </a:lnTo>
                  <a:lnTo>
                    <a:pt x="18980" y="26934"/>
                  </a:lnTo>
                  <a:lnTo>
                    <a:pt x="19141" y="26916"/>
                  </a:lnTo>
                  <a:lnTo>
                    <a:pt x="19141" y="26916"/>
                  </a:lnTo>
                  <a:lnTo>
                    <a:pt x="19177" y="26898"/>
                  </a:lnTo>
                  <a:lnTo>
                    <a:pt x="19213" y="26880"/>
                  </a:lnTo>
                  <a:lnTo>
                    <a:pt x="19213" y="26862"/>
                  </a:lnTo>
                  <a:lnTo>
                    <a:pt x="19213" y="26827"/>
                  </a:lnTo>
                  <a:lnTo>
                    <a:pt x="19213" y="26827"/>
                  </a:lnTo>
                  <a:lnTo>
                    <a:pt x="19195" y="26773"/>
                  </a:lnTo>
                  <a:lnTo>
                    <a:pt x="19141" y="26737"/>
                  </a:lnTo>
                  <a:lnTo>
                    <a:pt x="19141" y="26737"/>
                  </a:lnTo>
                  <a:lnTo>
                    <a:pt x="19034" y="26719"/>
                  </a:lnTo>
                  <a:lnTo>
                    <a:pt x="18927" y="26702"/>
                  </a:lnTo>
                  <a:lnTo>
                    <a:pt x="18927" y="26702"/>
                  </a:lnTo>
                  <a:lnTo>
                    <a:pt x="17372" y="26702"/>
                  </a:lnTo>
                  <a:lnTo>
                    <a:pt x="17372" y="26702"/>
                  </a:lnTo>
                  <a:lnTo>
                    <a:pt x="16032" y="26702"/>
                  </a:lnTo>
                  <a:lnTo>
                    <a:pt x="15156" y="26719"/>
                  </a:lnTo>
                  <a:lnTo>
                    <a:pt x="14709" y="26719"/>
                  </a:lnTo>
                  <a:lnTo>
                    <a:pt x="14709" y="26719"/>
                  </a:lnTo>
                  <a:lnTo>
                    <a:pt x="14584" y="26737"/>
                  </a:lnTo>
                  <a:lnTo>
                    <a:pt x="14316" y="26737"/>
                  </a:lnTo>
                  <a:lnTo>
                    <a:pt x="13565" y="26755"/>
                  </a:lnTo>
                  <a:lnTo>
                    <a:pt x="12404" y="26755"/>
                  </a:lnTo>
                  <a:lnTo>
                    <a:pt x="12404" y="26755"/>
                  </a:lnTo>
                  <a:lnTo>
                    <a:pt x="12278" y="26755"/>
                  </a:lnTo>
                  <a:lnTo>
                    <a:pt x="12171" y="26755"/>
                  </a:lnTo>
                  <a:lnTo>
                    <a:pt x="12171" y="26755"/>
                  </a:lnTo>
                  <a:lnTo>
                    <a:pt x="11939" y="26791"/>
                  </a:lnTo>
                  <a:lnTo>
                    <a:pt x="11456" y="26791"/>
                  </a:lnTo>
                  <a:lnTo>
                    <a:pt x="10098" y="26809"/>
                  </a:lnTo>
                  <a:lnTo>
                    <a:pt x="8007" y="26809"/>
                  </a:lnTo>
                  <a:lnTo>
                    <a:pt x="8007" y="26809"/>
                  </a:lnTo>
                  <a:lnTo>
                    <a:pt x="7632" y="26809"/>
                  </a:lnTo>
                  <a:lnTo>
                    <a:pt x="7274" y="26809"/>
                  </a:lnTo>
                  <a:lnTo>
                    <a:pt x="6524" y="26862"/>
                  </a:lnTo>
                  <a:lnTo>
                    <a:pt x="6524" y="26862"/>
                  </a:lnTo>
                  <a:lnTo>
                    <a:pt x="6077" y="26898"/>
                  </a:lnTo>
                  <a:lnTo>
                    <a:pt x="5630" y="26898"/>
                  </a:lnTo>
                  <a:lnTo>
                    <a:pt x="5630" y="26898"/>
                  </a:lnTo>
                  <a:lnTo>
                    <a:pt x="4415" y="26898"/>
                  </a:lnTo>
                  <a:lnTo>
                    <a:pt x="4415" y="26898"/>
                  </a:lnTo>
                  <a:lnTo>
                    <a:pt x="4236" y="26898"/>
                  </a:lnTo>
                  <a:lnTo>
                    <a:pt x="4057" y="26880"/>
                  </a:lnTo>
                  <a:lnTo>
                    <a:pt x="4057" y="26880"/>
                  </a:lnTo>
                  <a:lnTo>
                    <a:pt x="3539" y="26827"/>
                  </a:lnTo>
                  <a:lnTo>
                    <a:pt x="3271" y="26809"/>
                  </a:lnTo>
                  <a:lnTo>
                    <a:pt x="3003" y="26809"/>
                  </a:lnTo>
                  <a:lnTo>
                    <a:pt x="3003" y="26809"/>
                  </a:lnTo>
                  <a:lnTo>
                    <a:pt x="2592" y="26809"/>
                  </a:lnTo>
                  <a:lnTo>
                    <a:pt x="2181" y="26809"/>
                  </a:lnTo>
                  <a:lnTo>
                    <a:pt x="2181" y="26809"/>
                  </a:lnTo>
                  <a:lnTo>
                    <a:pt x="2056" y="26791"/>
                  </a:lnTo>
                  <a:lnTo>
                    <a:pt x="1948" y="26791"/>
                  </a:lnTo>
                  <a:lnTo>
                    <a:pt x="1716" y="26719"/>
                  </a:lnTo>
                  <a:lnTo>
                    <a:pt x="1502" y="26630"/>
                  </a:lnTo>
                  <a:lnTo>
                    <a:pt x="1305" y="26523"/>
                  </a:lnTo>
                  <a:lnTo>
                    <a:pt x="1305" y="26523"/>
                  </a:lnTo>
                  <a:lnTo>
                    <a:pt x="1269" y="26505"/>
                  </a:lnTo>
                  <a:lnTo>
                    <a:pt x="1234" y="26469"/>
                  </a:lnTo>
                  <a:lnTo>
                    <a:pt x="1234" y="26433"/>
                  </a:lnTo>
                  <a:lnTo>
                    <a:pt x="1234" y="26362"/>
                  </a:lnTo>
                  <a:lnTo>
                    <a:pt x="1234" y="26362"/>
                  </a:lnTo>
                  <a:lnTo>
                    <a:pt x="1341" y="26344"/>
                  </a:lnTo>
                  <a:lnTo>
                    <a:pt x="1448" y="26290"/>
                  </a:lnTo>
                  <a:lnTo>
                    <a:pt x="1555" y="26219"/>
                  </a:lnTo>
                  <a:lnTo>
                    <a:pt x="1645" y="26147"/>
                  </a:lnTo>
                  <a:lnTo>
                    <a:pt x="1645" y="26147"/>
                  </a:lnTo>
                  <a:lnTo>
                    <a:pt x="1698" y="26094"/>
                  </a:lnTo>
                  <a:lnTo>
                    <a:pt x="1752" y="26022"/>
                  </a:lnTo>
                  <a:lnTo>
                    <a:pt x="1788" y="25951"/>
                  </a:lnTo>
                  <a:lnTo>
                    <a:pt x="1805" y="25879"/>
                  </a:lnTo>
                  <a:lnTo>
                    <a:pt x="1805" y="25879"/>
                  </a:lnTo>
                  <a:lnTo>
                    <a:pt x="1841" y="25736"/>
                  </a:lnTo>
                  <a:lnTo>
                    <a:pt x="1823" y="25593"/>
                  </a:lnTo>
                  <a:lnTo>
                    <a:pt x="1805" y="25522"/>
                  </a:lnTo>
                  <a:lnTo>
                    <a:pt x="1788" y="25468"/>
                  </a:lnTo>
                  <a:lnTo>
                    <a:pt x="1752" y="25397"/>
                  </a:lnTo>
                  <a:lnTo>
                    <a:pt x="1698" y="25343"/>
                  </a:lnTo>
                  <a:lnTo>
                    <a:pt x="1698" y="25343"/>
                  </a:lnTo>
                  <a:lnTo>
                    <a:pt x="1609" y="25290"/>
                  </a:lnTo>
                  <a:lnTo>
                    <a:pt x="1519" y="25254"/>
                  </a:lnTo>
                  <a:lnTo>
                    <a:pt x="1412" y="25254"/>
                  </a:lnTo>
                  <a:lnTo>
                    <a:pt x="1359" y="25272"/>
                  </a:lnTo>
                  <a:lnTo>
                    <a:pt x="1323" y="25290"/>
                  </a:lnTo>
                  <a:lnTo>
                    <a:pt x="1323" y="25290"/>
                  </a:lnTo>
                  <a:lnTo>
                    <a:pt x="1198" y="25379"/>
                  </a:lnTo>
                  <a:lnTo>
                    <a:pt x="1091" y="25504"/>
                  </a:lnTo>
                  <a:lnTo>
                    <a:pt x="1019" y="25629"/>
                  </a:lnTo>
                  <a:lnTo>
                    <a:pt x="965" y="25790"/>
                  </a:lnTo>
                  <a:lnTo>
                    <a:pt x="965" y="25790"/>
                  </a:lnTo>
                  <a:lnTo>
                    <a:pt x="894" y="26147"/>
                  </a:lnTo>
                  <a:lnTo>
                    <a:pt x="894" y="26147"/>
                  </a:lnTo>
                  <a:lnTo>
                    <a:pt x="787" y="26130"/>
                  </a:lnTo>
                  <a:lnTo>
                    <a:pt x="715" y="26094"/>
                  </a:lnTo>
                  <a:lnTo>
                    <a:pt x="662" y="26022"/>
                  </a:lnTo>
                  <a:lnTo>
                    <a:pt x="644" y="25951"/>
                  </a:lnTo>
                  <a:lnTo>
                    <a:pt x="644" y="25951"/>
                  </a:lnTo>
                  <a:lnTo>
                    <a:pt x="554" y="25683"/>
                  </a:lnTo>
                  <a:lnTo>
                    <a:pt x="483" y="25415"/>
                  </a:lnTo>
                  <a:lnTo>
                    <a:pt x="447" y="25129"/>
                  </a:lnTo>
                  <a:lnTo>
                    <a:pt x="429" y="24843"/>
                  </a:lnTo>
                  <a:lnTo>
                    <a:pt x="429" y="24843"/>
                  </a:lnTo>
                  <a:lnTo>
                    <a:pt x="429" y="24432"/>
                  </a:lnTo>
                  <a:lnTo>
                    <a:pt x="394" y="24021"/>
                  </a:lnTo>
                  <a:lnTo>
                    <a:pt x="394" y="24021"/>
                  </a:lnTo>
                  <a:lnTo>
                    <a:pt x="340" y="23592"/>
                  </a:lnTo>
                  <a:lnTo>
                    <a:pt x="286" y="23163"/>
                  </a:lnTo>
                  <a:lnTo>
                    <a:pt x="286" y="23163"/>
                  </a:lnTo>
                  <a:lnTo>
                    <a:pt x="286" y="22645"/>
                  </a:lnTo>
                  <a:lnTo>
                    <a:pt x="268" y="21608"/>
                  </a:lnTo>
                  <a:lnTo>
                    <a:pt x="251" y="20053"/>
                  </a:lnTo>
                  <a:lnTo>
                    <a:pt x="251" y="20053"/>
                  </a:lnTo>
                  <a:lnTo>
                    <a:pt x="233" y="19839"/>
                  </a:lnTo>
                  <a:lnTo>
                    <a:pt x="233" y="19624"/>
                  </a:lnTo>
                  <a:lnTo>
                    <a:pt x="233" y="19624"/>
                  </a:lnTo>
                  <a:lnTo>
                    <a:pt x="233" y="14423"/>
                  </a:lnTo>
                  <a:lnTo>
                    <a:pt x="233" y="14423"/>
                  </a:lnTo>
                  <a:lnTo>
                    <a:pt x="268" y="14406"/>
                  </a:lnTo>
                  <a:lnTo>
                    <a:pt x="286" y="14388"/>
                  </a:lnTo>
                  <a:lnTo>
                    <a:pt x="304" y="14352"/>
                  </a:lnTo>
                  <a:lnTo>
                    <a:pt x="304" y="14316"/>
                  </a:lnTo>
                  <a:lnTo>
                    <a:pt x="304" y="14316"/>
                  </a:lnTo>
                  <a:lnTo>
                    <a:pt x="268" y="14137"/>
                  </a:lnTo>
                  <a:lnTo>
                    <a:pt x="251" y="13941"/>
                  </a:lnTo>
                  <a:lnTo>
                    <a:pt x="233" y="13583"/>
                  </a:lnTo>
                  <a:lnTo>
                    <a:pt x="233" y="13583"/>
                  </a:lnTo>
                  <a:lnTo>
                    <a:pt x="251" y="13208"/>
                  </a:lnTo>
                  <a:lnTo>
                    <a:pt x="268" y="13012"/>
                  </a:lnTo>
                  <a:lnTo>
                    <a:pt x="304" y="12833"/>
                  </a:lnTo>
                  <a:lnTo>
                    <a:pt x="304" y="12833"/>
                  </a:lnTo>
                  <a:lnTo>
                    <a:pt x="304" y="12797"/>
                  </a:lnTo>
                  <a:lnTo>
                    <a:pt x="286" y="12761"/>
                  </a:lnTo>
                  <a:lnTo>
                    <a:pt x="268" y="12743"/>
                  </a:lnTo>
                  <a:lnTo>
                    <a:pt x="233" y="12726"/>
                  </a:lnTo>
                  <a:lnTo>
                    <a:pt x="233" y="12726"/>
                  </a:lnTo>
                  <a:lnTo>
                    <a:pt x="233" y="7525"/>
                  </a:lnTo>
                  <a:lnTo>
                    <a:pt x="233" y="7525"/>
                  </a:lnTo>
                  <a:lnTo>
                    <a:pt x="233" y="7310"/>
                  </a:lnTo>
                  <a:lnTo>
                    <a:pt x="251" y="7096"/>
                  </a:lnTo>
                  <a:lnTo>
                    <a:pt x="251" y="7096"/>
                  </a:lnTo>
                  <a:lnTo>
                    <a:pt x="268" y="5541"/>
                  </a:lnTo>
                  <a:lnTo>
                    <a:pt x="286" y="4522"/>
                  </a:lnTo>
                  <a:lnTo>
                    <a:pt x="286" y="3986"/>
                  </a:lnTo>
                  <a:lnTo>
                    <a:pt x="286" y="3986"/>
                  </a:lnTo>
                  <a:lnTo>
                    <a:pt x="340" y="3557"/>
                  </a:lnTo>
                  <a:lnTo>
                    <a:pt x="394" y="3128"/>
                  </a:lnTo>
                  <a:lnTo>
                    <a:pt x="394" y="3128"/>
                  </a:lnTo>
                  <a:lnTo>
                    <a:pt x="429" y="2717"/>
                  </a:lnTo>
                  <a:lnTo>
                    <a:pt x="429" y="2306"/>
                  </a:lnTo>
                  <a:lnTo>
                    <a:pt x="429" y="2306"/>
                  </a:lnTo>
                  <a:lnTo>
                    <a:pt x="447" y="2020"/>
                  </a:lnTo>
                  <a:lnTo>
                    <a:pt x="483" y="1752"/>
                  </a:lnTo>
                  <a:lnTo>
                    <a:pt x="554" y="1466"/>
                  </a:lnTo>
                  <a:lnTo>
                    <a:pt x="644" y="1198"/>
                  </a:lnTo>
                  <a:lnTo>
                    <a:pt x="644" y="1198"/>
                  </a:lnTo>
                  <a:lnTo>
                    <a:pt x="662" y="1127"/>
                  </a:lnTo>
                  <a:lnTo>
                    <a:pt x="715" y="1055"/>
                  </a:lnTo>
                  <a:lnTo>
                    <a:pt x="787" y="1019"/>
                  </a:lnTo>
                  <a:lnTo>
                    <a:pt x="894" y="1001"/>
                  </a:lnTo>
                  <a:lnTo>
                    <a:pt x="894" y="1001"/>
                  </a:lnTo>
                  <a:lnTo>
                    <a:pt x="965" y="1359"/>
                  </a:lnTo>
                  <a:lnTo>
                    <a:pt x="965" y="1359"/>
                  </a:lnTo>
                  <a:lnTo>
                    <a:pt x="1019" y="1520"/>
                  </a:lnTo>
                  <a:lnTo>
                    <a:pt x="1091" y="1645"/>
                  </a:lnTo>
                  <a:lnTo>
                    <a:pt x="1198" y="1770"/>
                  </a:lnTo>
                  <a:lnTo>
                    <a:pt x="1323" y="1859"/>
                  </a:lnTo>
                  <a:lnTo>
                    <a:pt x="1323" y="1859"/>
                  </a:lnTo>
                  <a:lnTo>
                    <a:pt x="1359" y="1877"/>
                  </a:lnTo>
                  <a:lnTo>
                    <a:pt x="1412" y="1895"/>
                  </a:lnTo>
                  <a:lnTo>
                    <a:pt x="1519" y="1895"/>
                  </a:lnTo>
                  <a:lnTo>
                    <a:pt x="1609" y="1859"/>
                  </a:lnTo>
                  <a:lnTo>
                    <a:pt x="1698" y="1806"/>
                  </a:lnTo>
                  <a:lnTo>
                    <a:pt x="1698" y="1806"/>
                  </a:lnTo>
                  <a:lnTo>
                    <a:pt x="1752" y="1752"/>
                  </a:lnTo>
                  <a:lnTo>
                    <a:pt x="1788" y="1698"/>
                  </a:lnTo>
                  <a:lnTo>
                    <a:pt x="1805" y="1627"/>
                  </a:lnTo>
                  <a:lnTo>
                    <a:pt x="1823" y="1556"/>
                  </a:lnTo>
                  <a:lnTo>
                    <a:pt x="1841" y="1413"/>
                  </a:lnTo>
                  <a:lnTo>
                    <a:pt x="1805" y="1270"/>
                  </a:lnTo>
                  <a:lnTo>
                    <a:pt x="1805" y="1270"/>
                  </a:lnTo>
                  <a:lnTo>
                    <a:pt x="1788" y="1198"/>
                  </a:lnTo>
                  <a:lnTo>
                    <a:pt x="1752" y="1127"/>
                  </a:lnTo>
                  <a:lnTo>
                    <a:pt x="1698" y="1055"/>
                  </a:lnTo>
                  <a:lnTo>
                    <a:pt x="1645" y="1001"/>
                  </a:lnTo>
                  <a:lnTo>
                    <a:pt x="1645" y="1001"/>
                  </a:lnTo>
                  <a:lnTo>
                    <a:pt x="1555" y="930"/>
                  </a:lnTo>
                  <a:lnTo>
                    <a:pt x="1448" y="858"/>
                  </a:lnTo>
                  <a:lnTo>
                    <a:pt x="1341" y="805"/>
                  </a:lnTo>
                  <a:lnTo>
                    <a:pt x="1234" y="787"/>
                  </a:lnTo>
                  <a:lnTo>
                    <a:pt x="1234" y="787"/>
                  </a:lnTo>
                  <a:lnTo>
                    <a:pt x="1234" y="733"/>
                  </a:lnTo>
                  <a:lnTo>
                    <a:pt x="1234" y="680"/>
                  </a:lnTo>
                  <a:lnTo>
                    <a:pt x="1269" y="644"/>
                  </a:lnTo>
                  <a:lnTo>
                    <a:pt x="1305" y="626"/>
                  </a:lnTo>
                  <a:lnTo>
                    <a:pt x="1305" y="626"/>
                  </a:lnTo>
                  <a:lnTo>
                    <a:pt x="1502" y="519"/>
                  </a:lnTo>
                  <a:lnTo>
                    <a:pt x="1716" y="430"/>
                  </a:lnTo>
                  <a:lnTo>
                    <a:pt x="1948" y="376"/>
                  </a:lnTo>
                  <a:lnTo>
                    <a:pt x="2056" y="358"/>
                  </a:lnTo>
                  <a:lnTo>
                    <a:pt x="2181" y="340"/>
                  </a:lnTo>
                  <a:lnTo>
                    <a:pt x="2181" y="340"/>
                  </a:lnTo>
                  <a:lnTo>
                    <a:pt x="2592" y="340"/>
                  </a:lnTo>
                  <a:lnTo>
                    <a:pt x="3003" y="340"/>
                  </a:lnTo>
                  <a:lnTo>
                    <a:pt x="3003" y="340"/>
                  </a:lnTo>
                  <a:lnTo>
                    <a:pt x="3271" y="340"/>
                  </a:lnTo>
                  <a:lnTo>
                    <a:pt x="3539" y="322"/>
                  </a:lnTo>
                  <a:lnTo>
                    <a:pt x="4057" y="269"/>
                  </a:lnTo>
                  <a:lnTo>
                    <a:pt x="4057" y="269"/>
                  </a:lnTo>
                  <a:lnTo>
                    <a:pt x="4236" y="251"/>
                  </a:lnTo>
                  <a:lnTo>
                    <a:pt x="4415" y="251"/>
                  </a:lnTo>
                  <a:lnTo>
                    <a:pt x="4415" y="251"/>
                  </a:lnTo>
                  <a:lnTo>
                    <a:pt x="5630" y="251"/>
                  </a:lnTo>
                  <a:lnTo>
                    <a:pt x="5630" y="251"/>
                  </a:lnTo>
                  <a:lnTo>
                    <a:pt x="6077" y="251"/>
                  </a:lnTo>
                  <a:lnTo>
                    <a:pt x="6524" y="287"/>
                  </a:lnTo>
                  <a:lnTo>
                    <a:pt x="6524" y="287"/>
                  </a:lnTo>
                  <a:lnTo>
                    <a:pt x="7060" y="304"/>
                  </a:lnTo>
                  <a:lnTo>
                    <a:pt x="7793" y="340"/>
                  </a:lnTo>
                  <a:lnTo>
                    <a:pt x="8507" y="358"/>
                  </a:lnTo>
                  <a:lnTo>
                    <a:pt x="9044" y="340"/>
                  </a:lnTo>
                  <a:lnTo>
                    <a:pt x="9044" y="340"/>
                  </a:lnTo>
                  <a:lnTo>
                    <a:pt x="11957" y="340"/>
                  </a:lnTo>
                  <a:lnTo>
                    <a:pt x="13887" y="358"/>
                  </a:lnTo>
                  <a:lnTo>
                    <a:pt x="14548" y="358"/>
                  </a:lnTo>
                  <a:lnTo>
                    <a:pt x="14870" y="394"/>
                  </a:lnTo>
                  <a:lnTo>
                    <a:pt x="14870" y="394"/>
                  </a:lnTo>
                  <a:lnTo>
                    <a:pt x="14977" y="394"/>
                  </a:lnTo>
                  <a:lnTo>
                    <a:pt x="15084" y="394"/>
                  </a:lnTo>
                  <a:lnTo>
                    <a:pt x="15084" y="394"/>
                  </a:lnTo>
                  <a:lnTo>
                    <a:pt x="16246" y="394"/>
                  </a:lnTo>
                  <a:lnTo>
                    <a:pt x="16997" y="412"/>
                  </a:lnTo>
                  <a:lnTo>
                    <a:pt x="17265" y="412"/>
                  </a:lnTo>
                  <a:lnTo>
                    <a:pt x="17408" y="430"/>
                  </a:lnTo>
                  <a:lnTo>
                    <a:pt x="17408" y="430"/>
                  </a:lnTo>
                  <a:lnTo>
                    <a:pt x="18105" y="430"/>
                  </a:lnTo>
                  <a:lnTo>
                    <a:pt x="19552" y="447"/>
                  </a:lnTo>
                  <a:lnTo>
                    <a:pt x="21697" y="447"/>
                  </a:lnTo>
                  <a:lnTo>
                    <a:pt x="21697" y="447"/>
                  </a:lnTo>
                  <a:lnTo>
                    <a:pt x="23216" y="447"/>
                  </a:lnTo>
                  <a:lnTo>
                    <a:pt x="23216" y="447"/>
                  </a:lnTo>
                  <a:lnTo>
                    <a:pt x="24717" y="447"/>
                  </a:lnTo>
                  <a:lnTo>
                    <a:pt x="24717" y="447"/>
                  </a:lnTo>
                  <a:lnTo>
                    <a:pt x="27791" y="447"/>
                  </a:lnTo>
                  <a:lnTo>
                    <a:pt x="29882" y="430"/>
                  </a:lnTo>
                  <a:lnTo>
                    <a:pt x="30865" y="430"/>
                  </a:lnTo>
                  <a:lnTo>
                    <a:pt x="30865" y="430"/>
                  </a:lnTo>
                  <a:lnTo>
                    <a:pt x="31008" y="412"/>
                  </a:lnTo>
                  <a:lnTo>
                    <a:pt x="31276" y="412"/>
                  </a:lnTo>
                  <a:lnTo>
                    <a:pt x="32027" y="394"/>
                  </a:lnTo>
                  <a:lnTo>
                    <a:pt x="33189" y="394"/>
                  </a:lnTo>
                  <a:lnTo>
                    <a:pt x="33189" y="394"/>
                  </a:lnTo>
                  <a:lnTo>
                    <a:pt x="33296" y="394"/>
                  </a:lnTo>
                  <a:lnTo>
                    <a:pt x="33421" y="394"/>
                  </a:lnTo>
                  <a:lnTo>
                    <a:pt x="33421" y="394"/>
                  </a:lnTo>
                  <a:lnTo>
                    <a:pt x="33761" y="358"/>
                  </a:lnTo>
                  <a:lnTo>
                    <a:pt x="34511" y="358"/>
                  </a:lnTo>
                  <a:lnTo>
                    <a:pt x="36692" y="340"/>
                  </a:lnTo>
                  <a:lnTo>
                    <a:pt x="39962" y="340"/>
                  </a:lnTo>
                  <a:lnTo>
                    <a:pt x="39962" y="340"/>
                  </a:lnTo>
                  <a:lnTo>
                    <a:pt x="40320" y="358"/>
                  </a:lnTo>
                  <a:lnTo>
                    <a:pt x="40695" y="340"/>
                  </a:lnTo>
                  <a:lnTo>
                    <a:pt x="41446" y="287"/>
                  </a:lnTo>
                  <a:lnTo>
                    <a:pt x="41446" y="287"/>
                  </a:lnTo>
                  <a:lnTo>
                    <a:pt x="41892" y="251"/>
                  </a:lnTo>
                  <a:lnTo>
                    <a:pt x="42339" y="251"/>
                  </a:lnTo>
                  <a:lnTo>
                    <a:pt x="42339" y="251"/>
                  </a:lnTo>
                  <a:lnTo>
                    <a:pt x="43554" y="251"/>
                  </a:lnTo>
                  <a:lnTo>
                    <a:pt x="43554" y="251"/>
                  </a:lnTo>
                  <a:lnTo>
                    <a:pt x="43733" y="251"/>
                  </a:lnTo>
                  <a:lnTo>
                    <a:pt x="43894" y="269"/>
                  </a:lnTo>
                  <a:lnTo>
                    <a:pt x="43894" y="269"/>
                  </a:lnTo>
                  <a:lnTo>
                    <a:pt x="44430" y="322"/>
                  </a:lnTo>
                  <a:lnTo>
                    <a:pt x="44698" y="340"/>
                  </a:lnTo>
                  <a:lnTo>
                    <a:pt x="44948" y="340"/>
                  </a:lnTo>
                  <a:lnTo>
                    <a:pt x="44948" y="340"/>
                  </a:lnTo>
                  <a:lnTo>
                    <a:pt x="45377" y="340"/>
                  </a:lnTo>
                  <a:lnTo>
                    <a:pt x="45788" y="340"/>
                  </a:lnTo>
                  <a:lnTo>
                    <a:pt x="45788" y="340"/>
                  </a:lnTo>
                  <a:lnTo>
                    <a:pt x="45914" y="358"/>
                  </a:lnTo>
                  <a:lnTo>
                    <a:pt x="46021" y="376"/>
                  </a:lnTo>
                  <a:lnTo>
                    <a:pt x="46235" y="430"/>
                  </a:lnTo>
                  <a:lnTo>
                    <a:pt x="46450" y="519"/>
                  </a:lnTo>
                  <a:lnTo>
                    <a:pt x="46664" y="626"/>
                  </a:lnTo>
                  <a:lnTo>
                    <a:pt x="46664" y="626"/>
                  </a:lnTo>
                  <a:lnTo>
                    <a:pt x="46700" y="644"/>
                  </a:lnTo>
                  <a:lnTo>
                    <a:pt x="46718" y="680"/>
                  </a:lnTo>
                  <a:lnTo>
                    <a:pt x="46736" y="733"/>
                  </a:lnTo>
                  <a:lnTo>
                    <a:pt x="46736" y="787"/>
                  </a:lnTo>
                  <a:lnTo>
                    <a:pt x="46736" y="787"/>
                  </a:lnTo>
                  <a:lnTo>
                    <a:pt x="46611" y="805"/>
                  </a:lnTo>
                  <a:lnTo>
                    <a:pt x="46521" y="858"/>
                  </a:lnTo>
                  <a:lnTo>
                    <a:pt x="46414" y="930"/>
                  </a:lnTo>
                  <a:lnTo>
                    <a:pt x="46325" y="1001"/>
                  </a:lnTo>
                  <a:lnTo>
                    <a:pt x="46325" y="1001"/>
                  </a:lnTo>
                  <a:lnTo>
                    <a:pt x="46253" y="1055"/>
                  </a:lnTo>
                  <a:lnTo>
                    <a:pt x="46217" y="1127"/>
                  </a:lnTo>
                  <a:lnTo>
                    <a:pt x="46182" y="1198"/>
                  </a:lnTo>
                  <a:lnTo>
                    <a:pt x="46146" y="1270"/>
                  </a:lnTo>
                  <a:lnTo>
                    <a:pt x="46146" y="1270"/>
                  </a:lnTo>
                  <a:lnTo>
                    <a:pt x="46128" y="1413"/>
                  </a:lnTo>
                  <a:lnTo>
                    <a:pt x="46146" y="1556"/>
                  </a:lnTo>
                  <a:lnTo>
                    <a:pt x="46146" y="1627"/>
                  </a:lnTo>
                  <a:lnTo>
                    <a:pt x="46182" y="1698"/>
                  </a:lnTo>
                  <a:lnTo>
                    <a:pt x="46217" y="1752"/>
                  </a:lnTo>
                  <a:lnTo>
                    <a:pt x="46271" y="1806"/>
                  </a:lnTo>
                  <a:lnTo>
                    <a:pt x="46271" y="1806"/>
                  </a:lnTo>
                  <a:lnTo>
                    <a:pt x="46360" y="1859"/>
                  </a:lnTo>
                  <a:lnTo>
                    <a:pt x="46450" y="1895"/>
                  </a:lnTo>
                  <a:lnTo>
                    <a:pt x="46557" y="1895"/>
                  </a:lnTo>
                  <a:lnTo>
                    <a:pt x="46611" y="1877"/>
                  </a:lnTo>
                  <a:lnTo>
                    <a:pt x="46646" y="1859"/>
                  </a:lnTo>
                  <a:lnTo>
                    <a:pt x="46646" y="1859"/>
                  </a:lnTo>
                  <a:lnTo>
                    <a:pt x="46771" y="1770"/>
                  </a:lnTo>
                  <a:lnTo>
                    <a:pt x="46879" y="1645"/>
                  </a:lnTo>
                  <a:lnTo>
                    <a:pt x="46950" y="1520"/>
                  </a:lnTo>
                  <a:lnTo>
                    <a:pt x="47004" y="1359"/>
                  </a:lnTo>
                  <a:lnTo>
                    <a:pt x="47004" y="1359"/>
                  </a:lnTo>
                  <a:lnTo>
                    <a:pt x="47075" y="1001"/>
                  </a:lnTo>
                  <a:lnTo>
                    <a:pt x="47075" y="1001"/>
                  </a:lnTo>
                  <a:lnTo>
                    <a:pt x="47165" y="1019"/>
                  </a:lnTo>
                  <a:lnTo>
                    <a:pt x="47236" y="1055"/>
                  </a:lnTo>
                  <a:lnTo>
                    <a:pt x="47290" y="1127"/>
                  </a:lnTo>
                  <a:lnTo>
                    <a:pt x="47325" y="1198"/>
                  </a:lnTo>
                  <a:lnTo>
                    <a:pt x="47325" y="1198"/>
                  </a:lnTo>
                  <a:lnTo>
                    <a:pt x="47415" y="1466"/>
                  </a:lnTo>
                  <a:lnTo>
                    <a:pt x="47468" y="1752"/>
                  </a:lnTo>
                  <a:lnTo>
                    <a:pt x="47522" y="2020"/>
                  </a:lnTo>
                  <a:lnTo>
                    <a:pt x="47540" y="2306"/>
                  </a:lnTo>
                  <a:lnTo>
                    <a:pt x="47540" y="2306"/>
                  </a:lnTo>
                  <a:lnTo>
                    <a:pt x="47540" y="2717"/>
                  </a:lnTo>
                  <a:lnTo>
                    <a:pt x="47576" y="3128"/>
                  </a:lnTo>
                  <a:lnTo>
                    <a:pt x="47576" y="3128"/>
                  </a:lnTo>
                  <a:lnTo>
                    <a:pt x="47611" y="3557"/>
                  </a:lnTo>
                  <a:lnTo>
                    <a:pt x="47683" y="3986"/>
                  </a:lnTo>
                  <a:lnTo>
                    <a:pt x="47683" y="3986"/>
                  </a:lnTo>
                  <a:lnTo>
                    <a:pt x="47683" y="4522"/>
                  </a:lnTo>
                  <a:lnTo>
                    <a:pt x="47701" y="5541"/>
                  </a:lnTo>
                  <a:lnTo>
                    <a:pt x="47701" y="7096"/>
                  </a:lnTo>
                  <a:lnTo>
                    <a:pt x="47701" y="7096"/>
                  </a:lnTo>
                  <a:lnTo>
                    <a:pt x="47737" y="7310"/>
                  </a:lnTo>
                  <a:lnTo>
                    <a:pt x="47737" y="7525"/>
                  </a:lnTo>
                  <a:lnTo>
                    <a:pt x="47737" y="7525"/>
                  </a:lnTo>
                  <a:lnTo>
                    <a:pt x="47737" y="12726"/>
                  </a:lnTo>
                  <a:lnTo>
                    <a:pt x="47737" y="12726"/>
                  </a:lnTo>
                  <a:lnTo>
                    <a:pt x="47701" y="12743"/>
                  </a:lnTo>
                  <a:lnTo>
                    <a:pt x="47683" y="12761"/>
                  </a:lnTo>
                  <a:lnTo>
                    <a:pt x="47665" y="12797"/>
                  </a:lnTo>
                  <a:lnTo>
                    <a:pt x="47665" y="12833"/>
                  </a:lnTo>
                  <a:lnTo>
                    <a:pt x="47665" y="12833"/>
                  </a:lnTo>
                  <a:lnTo>
                    <a:pt x="47701" y="13012"/>
                  </a:lnTo>
                  <a:lnTo>
                    <a:pt x="47719" y="13208"/>
                  </a:lnTo>
                  <a:lnTo>
                    <a:pt x="47737" y="13566"/>
                  </a:lnTo>
                  <a:lnTo>
                    <a:pt x="47737" y="13566"/>
                  </a:lnTo>
                  <a:lnTo>
                    <a:pt x="47719" y="13941"/>
                  </a:lnTo>
                  <a:lnTo>
                    <a:pt x="47701" y="14137"/>
                  </a:lnTo>
                  <a:lnTo>
                    <a:pt x="47665" y="14316"/>
                  </a:lnTo>
                  <a:lnTo>
                    <a:pt x="47665" y="14316"/>
                  </a:lnTo>
                  <a:lnTo>
                    <a:pt x="47665" y="14352"/>
                  </a:lnTo>
                  <a:lnTo>
                    <a:pt x="47683" y="14388"/>
                  </a:lnTo>
                  <a:lnTo>
                    <a:pt x="47701" y="14406"/>
                  </a:lnTo>
                  <a:lnTo>
                    <a:pt x="47737" y="14423"/>
                  </a:lnTo>
                  <a:lnTo>
                    <a:pt x="47737" y="14423"/>
                  </a:lnTo>
                  <a:lnTo>
                    <a:pt x="47737" y="19624"/>
                  </a:lnTo>
                  <a:lnTo>
                    <a:pt x="47737" y="19624"/>
                  </a:lnTo>
                  <a:lnTo>
                    <a:pt x="47737" y="19839"/>
                  </a:lnTo>
                  <a:lnTo>
                    <a:pt x="47701" y="20053"/>
                  </a:lnTo>
                  <a:lnTo>
                    <a:pt x="47701" y="20053"/>
                  </a:lnTo>
                  <a:lnTo>
                    <a:pt x="47701" y="21608"/>
                  </a:lnTo>
                  <a:lnTo>
                    <a:pt x="47683" y="22645"/>
                  </a:lnTo>
                  <a:lnTo>
                    <a:pt x="47683" y="23163"/>
                  </a:lnTo>
                  <a:lnTo>
                    <a:pt x="47683" y="23163"/>
                  </a:lnTo>
                  <a:lnTo>
                    <a:pt x="47611" y="23592"/>
                  </a:lnTo>
                  <a:lnTo>
                    <a:pt x="47576" y="24021"/>
                  </a:lnTo>
                  <a:lnTo>
                    <a:pt x="47576" y="24021"/>
                  </a:lnTo>
                  <a:lnTo>
                    <a:pt x="47540" y="24432"/>
                  </a:lnTo>
                  <a:lnTo>
                    <a:pt x="47540" y="24843"/>
                  </a:lnTo>
                  <a:lnTo>
                    <a:pt x="47540" y="24843"/>
                  </a:lnTo>
                  <a:lnTo>
                    <a:pt x="47522" y="25129"/>
                  </a:lnTo>
                  <a:lnTo>
                    <a:pt x="47468" y="25415"/>
                  </a:lnTo>
                  <a:lnTo>
                    <a:pt x="47415" y="25683"/>
                  </a:lnTo>
                  <a:lnTo>
                    <a:pt x="47325" y="25951"/>
                  </a:lnTo>
                  <a:lnTo>
                    <a:pt x="47325" y="25951"/>
                  </a:lnTo>
                  <a:lnTo>
                    <a:pt x="47290" y="26022"/>
                  </a:lnTo>
                  <a:lnTo>
                    <a:pt x="47236" y="26094"/>
                  </a:lnTo>
                  <a:lnTo>
                    <a:pt x="47165" y="26130"/>
                  </a:lnTo>
                  <a:lnTo>
                    <a:pt x="47075" y="26147"/>
                  </a:lnTo>
                  <a:lnTo>
                    <a:pt x="47075" y="26147"/>
                  </a:lnTo>
                  <a:lnTo>
                    <a:pt x="47004" y="25790"/>
                  </a:lnTo>
                  <a:lnTo>
                    <a:pt x="47004" y="25790"/>
                  </a:lnTo>
                  <a:lnTo>
                    <a:pt x="46950" y="25629"/>
                  </a:lnTo>
                  <a:lnTo>
                    <a:pt x="46879" y="25504"/>
                  </a:lnTo>
                  <a:lnTo>
                    <a:pt x="46771" y="25379"/>
                  </a:lnTo>
                  <a:lnTo>
                    <a:pt x="46646" y="25290"/>
                  </a:lnTo>
                  <a:lnTo>
                    <a:pt x="46646" y="25290"/>
                  </a:lnTo>
                  <a:lnTo>
                    <a:pt x="46611" y="25272"/>
                  </a:lnTo>
                  <a:lnTo>
                    <a:pt x="46557" y="25254"/>
                  </a:lnTo>
                  <a:lnTo>
                    <a:pt x="46450" y="25254"/>
                  </a:lnTo>
                  <a:lnTo>
                    <a:pt x="46360" y="25290"/>
                  </a:lnTo>
                  <a:lnTo>
                    <a:pt x="46271" y="25343"/>
                  </a:lnTo>
                  <a:lnTo>
                    <a:pt x="46271" y="25343"/>
                  </a:lnTo>
                  <a:lnTo>
                    <a:pt x="46217" y="25397"/>
                  </a:lnTo>
                  <a:lnTo>
                    <a:pt x="46182" y="25468"/>
                  </a:lnTo>
                  <a:lnTo>
                    <a:pt x="46146" y="25522"/>
                  </a:lnTo>
                  <a:lnTo>
                    <a:pt x="46146" y="25593"/>
                  </a:lnTo>
                  <a:lnTo>
                    <a:pt x="46128" y="25736"/>
                  </a:lnTo>
                  <a:lnTo>
                    <a:pt x="46146" y="25879"/>
                  </a:lnTo>
                  <a:lnTo>
                    <a:pt x="46146" y="25879"/>
                  </a:lnTo>
                  <a:lnTo>
                    <a:pt x="46182" y="25951"/>
                  </a:lnTo>
                  <a:lnTo>
                    <a:pt x="46217" y="26022"/>
                  </a:lnTo>
                  <a:lnTo>
                    <a:pt x="46253" y="26094"/>
                  </a:lnTo>
                  <a:lnTo>
                    <a:pt x="46325" y="26147"/>
                  </a:lnTo>
                  <a:lnTo>
                    <a:pt x="46325" y="26147"/>
                  </a:lnTo>
                  <a:lnTo>
                    <a:pt x="46414" y="26219"/>
                  </a:lnTo>
                  <a:lnTo>
                    <a:pt x="46521" y="26290"/>
                  </a:lnTo>
                  <a:lnTo>
                    <a:pt x="46611" y="26344"/>
                  </a:lnTo>
                  <a:lnTo>
                    <a:pt x="46736" y="26362"/>
                  </a:lnTo>
                  <a:lnTo>
                    <a:pt x="46736" y="26362"/>
                  </a:lnTo>
                  <a:lnTo>
                    <a:pt x="46736" y="26433"/>
                  </a:lnTo>
                  <a:lnTo>
                    <a:pt x="46718" y="26469"/>
                  </a:lnTo>
                  <a:lnTo>
                    <a:pt x="46700" y="26505"/>
                  </a:lnTo>
                  <a:lnTo>
                    <a:pt x="46664" y="26523"/>
                  </a:lnTo>
                  <a:lnTo>
                    <a:pt x="46664" y="26523"/>
                  </a:lnTo>
                  <a:lnTo>
                    <a:pt x="46450" y="26630"/>
                  </a:lnTo>
                  <a:lnTo>
                    <a:pt x="46235" y="26719"/>
                  </a:lnTo>
                  <a:lnTo>
                    <a:pt x="46021" y="26791"/>
                  </a:lnTo>
                  <a:lnTo>
                    <a:pt x="45914" y="26791"/>
                  </a:lnTo>
                  <a:lnTo>
                    <a:pt x="45788" y="26809"/>
                  </a:lnTo>
                  <a:lnTo>
                    <a:pt x="45788" y="26809"/>
                  </a:lnTo>
                  <a:lnTo>
                    <a:pt x="45377" y="26809"/>
                  </a:lnTo>
                  <a:lnTo>
                    <a:pt x="44948" y="26809"/>
                  </a:lnTo>
                  <a:lnTo>
                    <a:pt x="44948" y="26809"/>
                  </a:lnTo>
                  <a:lnTo>
                    <a:pt x="44698" y="26809"/>
                  </a:lnTo>
                  <a:lnTo>
                    <a:pt x="44430" y="26827"/>
                  </a:lnTo>
                  <a:lnTo>
                    <a:pt x="43894" y="26880"/>
                  </a:lnTo>
                  <a:lnTo>
                    <a:pt x="43894" y="26880"/>
                  </a:lnTo>
                  <a:lnTo>
                    <a:pt x="43733" y="26898"/>
                  </a:lnTo>
                  <a:lnTo>
                    <a:pt x="43554" y="26898"/>
                  </a:lnTo>
                  <a:lnTo>
                    <a:pt x="43554" y="26898"/>
                  </a:lnTo>
                  <a:lnTo>
                    <a:pt x="42339" y="26898"/>
                  </a:lnTo>
                  <a:lnTo>
                    <a:pt x="42339" y="26898"/>
                  </a:lnTo>
                  <a:lnTo>
                    <a:pt x="41892" y="26898"/>
                  </a:lnTo>
                  <a:lnTo>
                    <a:pt x="41446" y="26862"/>
                  </a:lnTo>
                  <a:lnTo>
                    <a:pt x="41446" y="26862"/>
                  </a:lnTo>
                  <a:lnTo>
                    <a:pt x="40695" y="26809"/>
                  </a:lnTo>
                  <a:lnTo>
                    <a:pt x="40320" y="26809"/>
                  </a:lnTo>
                  <a:lnTo>
                    <a:pt x="39962" y="26809"/>
                  </a:lnTo>
                  <a:lnTo>
                    <a:pt x="39962" y="26809"/>
                  </a:lnTo>
                  <a:lnTo>
                    <a:pt x="37871" y="26809"/>
                  </a:lnTo>
                  <a:lnTo>
                    <a:pt x="36513" y="26791"/>
                  </a:lnTo>
                  <a:lnTo>
                    <a:pt x="36030" y="26791"/>
                  </a:lnTo>
                  <a:lnTo>
                    <a:pt x="35798" y="26755"/>
                  </a:lnTo>
                  <a:lnTo>
                    <a:pt x="35798" y="26755"/>
                  </a:lnTo>
                  <a:lnTo>
                    <a:pt x="35673" y="26755"/>
                  </a:lnTo>
                  <a:lnTo>
                    <a:pt x="35566" y="26755"/>
                  </a:lnTo>
                  <a:lnTo>
                    <a:pt x="35566" y="26755"/>
                  </a:lnTo>
                  <a:lnTo>
                    <a:pt x="34404" y="26755"/>
                  </a:lnTo>
                  <a:lnTo>
                    <a:pt x="33653" y="26737"/>
                  </a:lnTo>
                  <a:lnTo>
                    <a:pt x="33385" y="26737"/>
                  </a:lnTo>
                  <a:lnTo>
                    <a:pt x="33242" y="26719"/>
                  </a:lnTo>
                  <a:lnTo>
                    <a:pt x="33242" y="26719"/>
                  </a:lnTo>
                  <a:lnTo>
                    <a:pt x="32813" y="26719"/>
                  </a:lnTo>
                  <a:lnTo>
                    <a:pt x="31920" y="26702"/>
                  </a:lnTo>
                  <a:lnTo>
                    <a:pt x="30597" y="26702"/>
                  </a:lnTo>
                  <a:lnTo>
                    <a:pt x="30597" y="26702"/>
                  </a:lnTo>
                  <a:lnTo>
                    <a:pt x="29042" y="26702"/>
                  </a:lnTo>
                  <a:lnTo>
                    <a:pt x="29042" y="26702"/>
                  </a:lnTo>
                  <a:lnTo>
                    <a:pt x="28935" y="26719"/>
                  </a:lnTo>
                  <a:lnTo>
                    <a:pt x="28810" y="26737"/>
                  </a:lnTo>
                  <a:lnTo>
                    <a:pt x="28810" y="26737"/>
                  </a:lnTo>
                  <a:lnTo>
                    <a:pt x="28774" y="26773"/>
                  </a:lnTo>
                  <a:lnTo>
                    <a:pt x="28739" y="26827"/>
                  </a:lnTo>
                  <a:lnTo>
                    <a:pt x="28739" y="26827"/>
                  </a:lnTo>
                  <a:lnTo>
                    <a:pt x="28739" y="26862"/>
                  </a:lnTo>
                  <a:lnTo>
                    <a:pt x="28756" y="26880"/>
                  </a:lnTo>
                  <a:lnTo>
                    <a:pt x="28792" y="26898"/>
                  </a:lnTo>
                  <a:lnTo>
                    <a:pt x="28810" y="26916"/>
                  </a:lnTo>
                  <a:lnTo>
                    <a:pt x="28810" y="26916"/>
                  </a:lnTo>
                  <a:lnTo>
                    <a:pt x="28971" y="26934"/>
                  </a:lnTo>
                  <a:lnTo>
                    <a:pt x="29150" y="26934"/>
                  </a:lnTo>
                  <a:lnTo>
                    <a:pt x="29150" y="26934"/>
                  </a:lnTo>
                  <a:lnTo>
                    <a:pt x="30454" y="26934"/>
                  </a:lnTo>
                  <a:lnTo>
                    <a:pt x="30454" y="26934"/>
                  </a:lnTo>
                  <a:close/>
                  <a:moveTo>
                    <a:pt x="1269" y="25629"/>
                  </a:moveTo>
                  <a:lnTo>
                    <a:pt x="1269" y="25629"/>
                  </a:lnTo>
                  <a:lnTo>
                    <a:pt x="1377" y="25504"/>
                  </a:lnTo>
                  <a:lnTo>
                    <a:pt x="1377" y="25504"/>
                  </a:lnTo>
                  <a:lnTo>
                    <a:pt x="1448" y="25468"/>
                  </a:lnTo>
                  <a:lnTo>
                    <a:pt x="1502" y="25468"/>
                  </a:lnTo>
                  <a:lnTo>
                    <a:pt x="1555" y="25504"/>
                  </a:lnTo>
                  <a:lnTo>
                    <a:pt x="1591" y="25576"/>
                  </a:lnTo>
                  <a:lnTo>
                    <a:pt x="1591" y="25576"/>
                  </a:lnTo>
                  <a:lnTo>
                    <a:pt x="1609" y="25683"/>
                  </a:lnTo>
                  <a:lnTo>
                    <a:pt x="1609" y="25790"/>
                  </a:lnTo>
                  <a:lnTo>
                    <a:pt x="1609" y="25790"/>
                  </a:lnTo>
                  <a:lnTo>
                    <a:pt x="1591" y="25862"/>
                  </a:lnTo>
                  <a:lnTo>
                    <a:pt x="1555" y="25915"/>
                  </a:lnTo>
                  <a:lnTo>
                    <a:pt x="1502" y="25969"/>
                  </a:lnTo>
                  <a:lnTo>
                    <a:pt x="1448" y="26022"/>
                  </a:lnTo>
                  <a:lnTo>
                    <a:pt x="1394" y="26058"/>
                  </a:lnTo>
                  <a:lnTo>
                    <a:pt x="1323" y="26094"/>
                  </a:lnTo>
                  <a:lnTo>
                    <a:pt x="1251" y="26112"/>
                  </a:lnTo>
                  <a:lnTo>
                    <a:pt x="1162" y="26130"/>
                  </a:lnTo>
                  <a:lnTo>
                    <a:pt x="1162" y="26130"/>
                  </a:lnTo>
                  <a:lnTo>
                    <a:pt x="1162" y="25987"/>
                  </a:lnTo>
                  <a:lnTo>
                    <a:pt x="1180" y="25862"/>
                  </a:lnTo>
                  <a:lnTo>
                    <a:pt x="1216" y="25736"/>
                  </a:lnTo>
                  <a:lnTo>
                    <a:pt x="1269" y="25629"/>
                  </a:lnTo>
                  <a:lnTo>
                    <a:pt x="1269" y="25629"/>
                  </a:lnTo>
                  <a:close/>
                  <a:moveTo>
                    <a:pt x="1609" y="1359"/>
                  </a:moveTo>
                  <a:lnTo>
                    <a:pt x="1609" y="1359"/>
                  </a:lnTo>
                  <a:lnTo>
                    <a:pt x="1609" y="1466"/>
                  </a:lnTo>
                  <a:lnTo>
                    <a:pt x="1591" y="1573"/>
                  </a:lnTo>
                  <a:lnTo>
                    <a:pt x="1591" y="1573"/>
                  </a:lnTo>
                  <a:lnTo>
                    <a:pt x="1555" y="1645"/>
                  </a:lnTo>
                  <a:lnTo>
                    <a:pt x="1502" y="1681"/>
                  </a:lnTo>
                  <a:lnTo>
                    <a:pt x="1448" y="1681"/>
                  </a:lnTo>
                  <a:lnTo>
                    <a:pt x="1377" y="1645"/>
                  </a:lnTo>
                  <a:lnTo>
                    <a:pt x="1377" y="1645"/>
                  </a:lnTo>
                  <a:lnTo>
                    <a:pt x="1269" y="1520"/>
                  </a:lnTo>
                  <a:lnTo>
                    <a:pt x="1269" y="1520"/>
                  </a:lnTo>
                  <a:lnTo>
                    <a:pt x="1216" y="1413"/>
                  </a:lnTo>
                  <a:lnTo>
                    <a:pt x="1180" y="1287"/>
                  </a:lnTo>
                  <a:lnTo>
                    <a:pt x="1162" y="1162"/>
                  </a:lnTo>
                  <a:lnTo>
                    <a:pt x="1162" y="1037"/>
                  </a:lnTo>
                  <a:lnTo>
                    <a:pt x="1162" y="1037"/>
                  </a:lnTo>
                  <a:lnTo>
                    <a:pt x="1251" y="1037"/>
                  </a:lnTo>
                  <a:lnTo>
                    <a:pt x="1323" y="1055"/>
                  </a:lnTo>
                  <a:lnTo>
                    <a:pt x="1394" y="1091"/>
                  </a:lnTo>
                  <a:lnTo>
                    <a:pt x="1448" y="1127"/>
                  </a:lnTo>
                  <a:lnTo>
                    <a:pt x="1502" y="1180"/>
                  </a:lnTo>
                  <a:lnTo>
                    <a:pt x="1555" y="1234"/>
                  </a:lnTo>
                  <a:lnTo>
                    <a:pt x="1591" y="1287"/>
                  </a:lnTo>
                  <a:lnTo>
                    <a:pt x="1609" y="1359"/>
                  </a:lnTo>
                  <a:lnTo>
                    <a:pt x="1609" y="1359"/>
                  </a:lnTo>
                  <a:close/>
                  <a:moveTo>
                    <a:pt x="46682" y="1520"/>
                  </a:moveTo>
                  <a:lnTo>
                    <a:pt x="46682" y="1520"/>
                  </a:lnTo>
                  <a:lnTo>
                    <a:pt x="46593" y="1645"/>
                  </a:lnTo>
                  <a:lnTo>
                    <a:pt x="46593" y="1645"/>
                  </a:lnTo>
                  <a:lnTo>
                    <a:pt x="46521" y="1681"/>
                  </a:lnTo>
                  <a:lnTo>
                    <a:pt x="46450" y="1681"/>
                  </a:lnTo>
                  <a:lnTo>
                    <a:pt x="46396" y="1645"/>
                  </a:lnTo>
                  <a:lnTo>
                    <a:pt x="46360" y="1573"/>
                  </a:lnTo>
                  <a:lnTo>
                    <a:pt x="46360" y="1573"/>
                  </a:lnTo>
                  <a:lnTo>
                    <a:pt x="46342" y="1466"/>
                  </a:lnTo>
                  <a:lnTo>
                    <a:pt x="46360" y="1359"/>
                  </a:lnTo>
                  <a:lnTo>
                    <a:pt x="46360" y="1359"/>
                  </a:lnTo>
                  <a:lnTo>
                    <a:pt x="46378" y="1287"/>
                  </a:lnTo>
                  <a:lnTo>
                    <a:pt x="46414" y="1234"/>
                  </a:lnTo>
                  <a:lnTo>
                    <a:pt x="46450" y="1180"/>
                  </a:lnTo>
                  <a:lnTo>
                    <a:pt x="46503" y="1127"/>
                  </a:lnTo>
                  <a:lnTo>
                    <a:pt x="46575" y="1091"/>
                  </a:lnTo>
                  <a:lnTo>
                    <a:pt x="46646" y="1055"/>
                  </a:lnTo>
                  <a:lnTo>
                    <a:pt x="46718" y="1037"/>
                  </a:lnTo>
                  <a:lnTo>
                    <a:pt x="46807" y="1037"/>
                  </a:lnTo>
                  <a:lnTo>
                    <a:pt x="46807" y="1037"/>
                  </a:lnTo>
                  <a:lnTo>
                    <a:pt x="46807" y="1162"/>
                  </a:lnTo>
                  <a:lnTo>
                    <a:pt x="46789" y="1287"/>
                  </a:lnTo>
                  <a:lnTo>
                    <a:pt x="46754" y="1413"/>
                  </a:lnTo>
                  <a:lnTo>
                    <a:pt x="46682" y="1520"/>
                  </a:lnTo>
                  <a:lnTo>
                    <a:pt x="46682" y="1520"/>
                  </a:lnTo>
                  <a:close/>
                  <a:moveTo>
                    <a:pt x="46360" y="25790"/>
                  </a:moveTo>
                  <a:lnTo>
                    <a:pt x="46360" y="25790"/>
                  </a:lnTo>
                  <a:lnTo>
                    <a:pt x="46342" y="25683"/>
                  </a:lnTo>
                  <a:lnTo>
                    <a:pt x="46360" y="25576"/>
                  </a:lnTo>
                  <a:lnTo>
                    <a:pt x="46360" y="25576"/>
                  </a:lnTo>
                  <a:lnTo>
                    <a:pt x="46396" y="25504"/>
                  </a:lnTo>
                  <a:lnTo>
                    <a:pt x="46450" y="25468"/>
                  </a:lnTo>
                  <a:lnTo>
                    <a:pt x="46521" y="25468"/>
                  </a:lnTo>
                  <a:lnTo>
                    <a:pt x="46593" y="25504"/>
                  </a:lnTo>
                  <a:lnTo>
                    <a:pt x="46593" y="25504"/>
                  </a:lnTo>
                  <a:lnTo>
                    <a:pt x="46682" y="25629"/>
                  </a:lnTo>
                  <a:lnTo>
                    <a:pt x="46682" y="25629"/>
                  </a:lnTo>
                  <a:lnTo>
                    <a:pt x="46754" y="25736"/>
                  </a:lnTo>
                  <a:lnTo>
                    <a:pt x="46789" y="25862"/>
                  </a:lnTo>
                  <a:lnTo>
                    <a:pt x="46807" y="25987"/>
                  </a:lnTo>
                  <a:lnTo>
                    <a:pt x="46807" y="26130"/>
                  </a:lnTo>
                  <a:lnTo>
                    <a:pt x="46807" y="26130"/>
                  </a:lnTo>
                  <a:lnTo>
                    <a:pt x="46718" y="26112"/>
                  </a:lnTo>
                  <a:lnTo>
                    <a:pt x="46646" y="26094"/>
                  </a:lnTo>
                  <a:lnTo>
                    <a:pt x="46575" y="26058"/>
                  </a:lnTo>
                  <a:lnTo>
                    <a:pt x="46503" y="26022"/>
                  </a:lnTo>
                  <a:lnTo>
                    <a:pt x="46450" y="25969"/>
                  </a:lnTo>
                  <a:lnTo>
                    <a:pt x="46414" y="25915"/>
                  </a:lnTo>
                  <a:lnTo>
                    <a:pt x="46378" y="25862"/>
                  </a:lnTo>
                  <a:lnTo>
                    <a:pt x="46360" y="25790"/>
                  </a:lnTo>
                  <a:lnTo>
                    <a:pt x="46360" y="2579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4" name="Google Shape;584;p32"/>
            <p:cNvSpPr/>
            <p:nvPr/>
          </p:nvSpPr>
          <p:spPr>
            <a:xfrm>
              <a:off x="296736" y="265575"/>
              <a:ext cx="8573304" cy="4610214"/>
            </a:xfrm>
            <a:custGeom>
              <a:avLst/>
              <a:gdLst/>
              <a:ahLst/>
              <a:cxnLst/>
              <a:rect l="l" t="t" r="r" b="b"/>
              <a:pathLst>
                <a:path w="49257" h="28364" extrusionOk="0">
                  <a:moveTo>
                    <a:pt x="49238" y="14531"/>
                  </a:moveTo>
                  <a:lnTo>
                    <a:pt x="49238" y="14531"/>
                  </a:lnTo>
                  <a:lnTo>
                    <a:pt x="49220" y="14191"/>
                  </a:lnTo>
                  <a:lnTo>
                    <a:pt x="49220" y="14191"/>
                  </a:lnTo>
                  <a:lnTo>
                    <a:pt x="49238" y="13834"/>
                  </a:lnTo>
                  <a:lnTo>
                    <a:pt x="49238" y="13834"/>
                  </a:lnTo>
                  <a:lnTo>
                    <a:pt x="49238" y="12797"/>
                  </a:lnTo>
                  <a:lnTo>
                    <a:pt x="49238" y="12797"/>
                  </a:lnTo>
                  <a:lnTo>
                    <a:pt x="49256" y="8580"/>
                  </a:lnTo>
                  <a:lnTo>
                    <a:pt x="49256" y="8580"/>
                  </a:lnTo>
                  <a:lnTo>
                    <a:pt x="49238" y="8311"/>
                  </a:lnTo>
                  <a:lnTo>
                    <a:pt x="49220" y="8043"/>
                  </a:lnTo>
                  <a:lnTo>
                    <a:pt x="49220" y="8043"/>
                  </a:lnTo>
                  <a:lnTo>
                    <a:pt x="49185" y="7811"/>
                  </a:lnTo>
                  <a:lnTo>
                    <a:pt x="49167" y="7579"/>
                  </a:lnTo>
                  <a:lnTo>
                    <a:pt x="49167" y="7579"/>
                  </a:lnTo>
                  <a:lnTo>
                    <a:pt x="49167" y="5917"/>
                  </a:lnTo>
                  <a:lnTo>
                    <a:pt x="49149" y="4844"/>
                  </a:lnTo>
                  <a:lnTo>
                    <a:pt x="49131" y="4451"/>
                  </a:lnTo>
                  <a:lnTo>
                    <a:pt x="49113" y="4255"/>
                  </a:lnTo>
                  <a:lnTo>
                    <a:pt x="49113" y="4255"/>
                  </a:lnTo>
                  <a:lnTo>
                    <a:pt x="49113" y="4201"/>
                  </a:lnTo>
                  <a:lnTo>
                    <a:pt x="49113" y="4129"/>
                  </a:lnTo>
                  <a:lnTo>
                    <a:pt x="49113" y="4129"/>
                  </a:lnTo>
                  <a:lnTo>
                    <a:pt x="49113" y="3826"/>
                  </a:lnTo>
                  <a:lnTo>
                    <a:pt x="49095" y="3504"/>
                  </a:lnTo>
                  <a:lnTo>
                    <a:pt x="49006" y="2878"/>
                  </a:lnTo>
                  <a:lnTo>
                    <a:pt x="49006" y="2878"/>
                  </a:lnTo>
                  <a:lnTo>
                    <a:pt x="48917" y="2360"/>
                  </a:lnTo>
                  <a:lnTo>
                    <a:pt x="48809" y="1824"/>
                  </a:lnTo>
                  <a:lnTo>
                    <a:pt x="48809" y="1824"/>
                  </a:lnTo>
                  <a:lnTo>
                    <a:pt x="48702" y="1466"/>
                  </a:lnTo>
                  <a:lnTo>
                    <a:pt x="48595" y="1127"/>
                  </a:lnTo>
                  <a:lnTo>
                    <a:pt x="48595" y="1127"/>
                  </a:lnTo>
                  <a:lnTo>
                    <a:pt x="48488" y="930"/>
                  </a:lnTo>
                  <a:lnTo>
                    <a:pt x="48398" y="716"/>
                  </a:lnTo>
                  <a:lnTo>
                    <a:pt x="48398" y="716"/>
                  </a:lnTo>
                  <a:lnTo>
                    <a:pt x="48345" y="627"/>
                  </a:lnTo>
                  <a:lnTo>
                    <a:pt x="48273" y="555"/>
                  </a:lnTo>
                  <a:lnTo>
                    <a:pt x="48184" y="484"/>
                  </a:lnTo>
                  <a:lnTo>
                    <a:pt x="48095" y="448"/>
                  </a:lnTo>
                  <a:lnTo>
                    <a:pt x="48095" y="448"/>
                  </a:lnTo>
                  <a:lnTo>
                    <a:pt x="47987" y="412"/>
                  </a:lnTo>
                  <a:lnTo>
                    <a:pt x="47898" y="358"/>
                  </a:lnTo>
                  <a:lnTo>
                    <a:pt x="47898" y="358"/>
                  </a:lnTo>
                  <a:lnTo>
                    <a:pt x="47612" y="269"/>
                  </a:lnTo>
                  <a:lnTo>
                    <a:pt x="47469" y="233"/>
                  </a:lnTo>
                  <a:lnTo>
                    <a:pt x="47326" y="215"/>
                  </a:lnTo>
                  <a:lnTo>
                    <a:pt x="47326" y="215"/>
                  </a:lnTo>
                  <a:lnTo>
                    <a:pt x="47094" y="180"/>
                  </a:lnTo>
                  <a:lnTo>
                    <a:pt x="46879" y="144"/>
                  </a:lnTo>
                  <a:lnTo>
                    <a:pt x="46647" y="108"/>
                  </a:lnTo>
                  <a:lnTo>
                    <a:pt x="46432" y="108"/>
                  </a:lnTo>
                  <a:lnTo>
                    <a:pt x="46432" y="108"/>
                  </a:lnTo>
                  <a:lnTo>
                    <a:pt x="46289" y="72"/>
                  </a:lnTo>
                  <a:lnTo>
                    <a:pt x="46147" y="55"/>
                  </a:lnTo>
                  <a:lnTo>
                    <a:pt x="45843" y="55"/>
                  </a:lnTo>
                  <a:lnTo>
                    <a:pt x="45843" y="55"/>
                  </a:lnTo>
                  <a:lnTo>
                    <a:pt x="45092" y="55"/>
                  </a:lnTo>
                  <a:lnTo>
                    <a:pt x="45092" y="55"/>
                  </a:lnTo>
                  <a:lnTo>
                    <a:pt x="44949" y="55"/>
                  </a:lnTo>
                  <a:lnTo>
                    <a:pt x="44824" y="37"/>
                  </a:lnTo>
                  <a:lnTo>
                    <a:pt x="44824" y="37"/>
                  </a:lnTo>
                  <a:lnTo>
                    <a:pt x="44681" y="19"/>
                  </a:lnTo>
                  <a:lnTo>
                    <a:pt x="44538" y="1"/>
                  </a:lnTo>
                  <a:lnTo>
                    <a:pt x="44395" y="19"/>
                  </a:lnTo>
                  <a:lnTo>
                    <a:pt x="44252" y="37"/>
                  </a:lnTo>
                  <a:lnTo>
                    <a:pt x="44252" y="37"/>
                  </a:lnTo>
                  <a:lnTo>
                    <a:pt x="43948" y="72"/>
                  </a:lnTo>
                  <a:lnTo>
                    <a:pt x="43662" y="108"/>
                  </a:lnTo>
                  <a:lnTo>
                    <a:pt x="43358" y="126"/>
                  </a:lnTo>
                  <a:lnTo>
                    <a:pt x="43073" y="144"/>
                  </a:lnTo>
                  <a:lnTo>
                    <a:pt x="43073" y="144"/>
                  </a:lnTo>
                  <a:lnTo>
                    <a:pt x="38890" y="126"/>
                  </a:lnTo>
                  <a:lnTo>
                    <a:pt x="38890" y="126"/>
                  </a:lnTo>
                  <a:lnTo>
                    <a:pt x="38319" y="126"/>
                  </a:lnTo>
                  <a:lnTo>
                    <a:pt x="37943" y="126"/>
                  </a:lnTo>
                  <a:lnTo>
                    <a:pt x="37747" y="144"/>
                  </a:lnTo>
                  <a:lnTo>
                    <a:pt x="37747" y="144"/>
                  </a:lnTo>
                  <a:lnTo>
                    <a:pt x="37550" y="162"/>
                  </a:lnTo>
                  <a:lnTo>
                    <a:pt x="37139" y="162"/>
                  </a:lnTo>
                  <a:lnTo>
                    <a:pt x="35888" y="180"/>
                  </a:lnTo>
                  <a:lnTo>
                    <a:pt x="34047" y="180"/>
                  </a:lnTo>
                  <a:lnTo>
                    <a:pt x="34047" y="180"/>
                  </a:lnTo>
                  <a:lnTo>
                    <a:pt x="23967" y="180"/>
                  </a:lnTo>
                  <a:lnTo>
                    <a:pt x="23967" y="180"/>
                  </a:lnTo>
                  <a:lnTo>
                    <a:pt x="23860" y="180"/>
                  </a:lnTo>
                  <a:lnTo>
                    <a:pt x="23860" y="180"/>
                  </a:lnTo>
                  <a:lnTo>
                    <a:pt x="23735" y="180"/>
                  </a:lnTo>
                  <a:lnTo>
                    <a:pt x="23735" y="180"/>
                  </a:lnTo>
                  <a:lnTo>
                    <a:pt x="15532" y="180"/>
                  </a:lnTo>
                  <a:lnTo>
                    <a:pt x="15532" y="180"/>
                  </a:lnTo>
                  <a:lnTo>
                    <a:pt x="14406" y="180"/>
                  </a:lnTo>
                  <a:lnTo>
                    <a:pt x="13655" y="162"/>
                  </a:lnTo>
                  <a:lnTo>
                    <a:pt x="13387" y="162"/>
                  </a:lnTo>
                  <a:lnTo>
                    <a:pt x="13262" y="144"/>
                  </a:lnTo>
                  <a:lnTo>
                    <a:pt x="13262" y="144"/>
                  </a:lnTo>
                  <a:lnTo>
                    <a:pt x="13226" y="126"/>
                  </a:lnTo>
                  <a:lnTo>
                    <a:pt x="13173" y="126"/>
                  </a:lnTo>
                  <a:lnTo>
                    <a:pt x="13048" y="126"/>
                  </a:lnTo>
                  <a:lnTo>
                    <a:pt x="13048" y="126"/>
                  </a:lnTo>
                  <a:lnTo>
                    <a:pt x="6185" y="144"/>
                  </a:lnTo>
                  <a:lnTo>
                    <a:pt x="6185" y="144"/>
                  </a:lnTo>
                  <a:lnTo>
                    <a:pt x="5881" y="126"/>
                  </a:lnTo>
                  <a:lnTo>
                    <a:pt x="5595" y="108"/>
                  </a:lnTo>
                  <a:lnTo>
                    <a:pt x="5309" y="72"/>
                  </a:lnTo>
                  <a:lnTo>
                    <a:pt x="5005" y="37"/>
                  </a:lnTo>
                  <a:lnTo>
                    <a:pt x="5005" y="37"/>
                  </a:lnTo>
                  <a:lnTo>
                    <a:pt x="4862" y="19"/>
                  </a:lnTo>
                  <a:lnTo>
                    <a:pt x="4719" y="1"/>
                  </a:lnTo>
                  <a:lnTo>
                    <a:pt x="4576" y="19"/>
                  </a:lnTo>
                  <a:lnTo>
                    <a:pt x="4433" y="37"/>
                  </a:lnTo>
                  <a:lnTo>
                    <a:pt x="4433" y="37"/>
                  </a:lnTo>
                  <a:lnTo>
                    <a:pt x="4290" y="55"/>
                  </a:lnTo>
                  <a:lnTo>
                    <a:pt x="4165" y="55"/>
                  </a:lnTo>
                  <a:lnTo>
                    <a:pt x="4165" y="55"/>
                  </a:lnTo>
                  <a:lnTo>
                    <a:pt x="3397" y="55"/>
                  </a:lnTo>
                  <a:lnTo>
                    <a:pt x="3397" y="55"/>
                  </a:lnTo>
                  <a:lnTo>
                    <a:pt x="3111" y="55"/>
                  </a:lnTo>
                  <a:lnTo>
                    <a:pt x="2968" y="72"/>
                  </a:lnTo>
                  <a:lnTo>
                    <a:pt x="2825" y="108"/>
                  </a:lnTo>
                  <a:lnTo>
                    <a:pt x="2825" y="108"/>
                  </a:lnTo>
                  <a:lnTo>
                    <a:pt x="2610" y="108"/>
                  </a:lnTo>
                  <a:lnTo>
                    <a:pt x="2378" y="144"/>
                  </a:lnTo>
                  <a:lnTo>
                    <a:pt x="2163" y="180"/>
                  </a:lnTo>
                  <a:lnTo>
                    <a:pt x="1931" y="215"/>
                  </a:lnTo>
                  <a:lnTo>
                    <a:pt x="1931" y="215"/>
                  </a:lnTo>
                  <a:lnTo>
                    <a:pt x="1788" y="233"/>
                  </a:lnTo>
                  <a:lnTo>
                    <a:pt x="1645" y="269"/>
                  </a:lnTo>
                  <a:lnTo>
                    <a:pt x="1359" y="358"/>
                  </a:lnTo>
                  <a:lnTo>
                    <a:pt x="1359" y="358"/>
                  </a:lnTo>
                  <a:lnTo>
                    <a:pt x="1252" y="412"/>
                  </a:lnTo>
                  <a:lnTo>
                    <a:pt x="1163" y="448"/>
                  </a:lnTo>
                  <a:lnTo>
                    <a:pt x="1163" y="448"/>
                  </a:lnTo>
                  <a:lnTo>
                    <a:pt x="1073" y="484"/>
                  </a:lnTo>
                  <a:lnTo>
                    <a:pt x="984" y="555"/>
                  </a:lnTo>
                  <a:lnTo>
                    <a:pt x="912" y="627"/>
                  </a:lnTo>
                  <a:lnTo>
                    <a:pt x="859" y="716"/>
                  </a:lnTo>
                  <a:lnTo>
                    <a:pt x="859" y="716"/>
                  </a:lnTo>
                  <a:lnTo>
                    <a:pt x="752" y="930"/>
                  </a:lnTo>
                  <a:lnTo>
                    <a:pt x="662" y="1127"/>
                  </a:lnTo>
                  <a:lnTo>
                    <a:pt x="662" y="1127"/>
                  </a:lnTo>
                  <a:lnTo>
                    <a:pt x="537" y="1466"/>
                  </a:lnTo>
                  <a:lnTo>
                    <a:pt x="448" y="1824"/>
                  </a:lnTo>
                  <a:lnTo>
                    <a:pt x="448" y="1824"/>
                  </a:lnTo>
                  <a:lnTo>
                    <a:pt x="341" y="2360"/>
                  </a:lnTo>
                  <a:lnTo>
                    <a:pt x="251" y="2878"/>
                  </a:lnTo>
                  <a:lnTo>
                    <a:pt x="251" y="2878"/>
                  </a:lnTo>
                  <a:lnTo>
                    <a:pt x="162" y="3504"/>
                  </a:lnTo>
                  <a:lnTo>
                    <a:pt x="126" y="3826"/>
                  </a:lnTo>
                  <a:lnTo>
                    <a:pt x="144" y="4129"/>
                  </a:lnTo>
                  <a:lnTo>
                    <a:pt x="144" y="4129"/>
                  </a:lnTo>
                  <a:lnTo>
                    <a:pt x="144" y="4201"/>
                  </a:lnTo>
                  <a:lnTo>
                    <a:pt x="144" y="4255"/>
                  </a:lnTo>
                  <a:lnTo>
                    <a:pt x="144" y="4255"/>
                  </a:lnTo>
                  <a:lnTo>
                    <a:pt x="108" y="4451"/>
                  </a:lnTo>
                  <a:lnTo>
                    <a:pt x="108" y="4844"/>
                  </a:lnTo>
                  <a:lnTo>
                    <a:pt x="90" y="5917"/>
                  </a:lnTo>
                  <a:lnTo>
                    <a:pt x="90" y="7579"/>
                  </a:lnTo>
                  <a:lnTo>
                    <a:pt x="90" y="7579"/>
                  </a:lnTo>
                  <a:lnTo>
                    <a:pt x="72" y="7811"/>
                  </a:lnTo>
                  <a:lnTo>
                    <a:pt x="37" y="8043"/>
                  </a:lnTo>
                  <a:lnTo>
                    <a:pt x="37" y="8043"/>
                  </a:lnTo>
                  <a:lnTo>
                    <a:pt x="1" y="8311"/>
                  </a:lnTo>
                  <a:lnTo>
                    <a:pt x="1" y="8580"/>
                  </a:lnTo>
                  <a:lnTo>
                    <a:pt x="1" y="8580"/>
                  </a:lnTo>
                  <a:lnTo>
                    <a:pt x="19" y="12797"/>
                  </a:lnTo>
                  <a:lnTo>
                    <a:pt x="19" y="12797"/>
                  </a:lnTo>
                  <a:lnTo>
                    <a:pt x="19" y="13834"/>
                  </a:lnTo>
                  <a:lnTo>
                    <a:pt x="19" y="13834"/>
                  </a:lnTo>
                  <a:lnTo>
                    <a:pt x="37" y="14191"/>
                  </a:lnTo>
                  <a:lnTo>
                    <a:pt x="37" y="14191"/>
                  </a:lnTo>
                  <a:lnTo>
                    <a:pt x="19" y="14531"/>
                  </a:lnTo>
                  <a:lnTo>
                    <a:pt x="19" y="14531"/>
                  </a:lnTo>
                  <a:lnTo>
                    <a:pt x="19" y="15568"/>
                  </a:lnTo>
                  <a:lnTo>
                    <a:pt x="19" y="15568"/>
                  </a:lnTo>
                  <a:lnTo>
                    <a:pt x="1" y="19803"/>
                  </a:lnTo>
                  <a:lnTo>
                    <a:pt x="1" y="19803"/>
                  </a:lnTo>
                  <a:lnTo>
                    <a:pt x="1" y="20053"/>
                  </a:lnTo>
                  <a:lnTo>
                    <a:pt x="37" y="20322"/>
                  </a:lnTo>
                  <a:lnTo>
                    <a:pt x="37" y="20322"/>
                  </a:lnTo>
                  <a:lnTo>
                    <a:pt x="72" y="20554"/>
                  </a:lnTo>
                  <a:lnTo>
                    <a:pt x="90" y="20804"/>
                  </a:lnTo>
                  <a:lnTo>
                    <a:pt x="90" y="20804"/>
                  </a:lnTo>
                  <a:lnTo>
                    <a:pt x="90" y="22448"/>
                  </a:lnTo>
                  <a:lnTo>
                    <a:pt x="108" y="23539"/>
                  </a:lnTo>
                  <a:lnTo>
                    <a:pt x="108" y="23914"/>
                  </a:lnTo>
                  <a:lnTo>
                    <a:pt x="144" y="24110"/>
                  </a:lnTo>
                  <a:lnTo>
                    <a:pt x="144" y="24110"/>
                  </a:lnTo>
                  <a:lnTo>
                    <a:pt x="144" y="24164"/>
                  </a:lnTo>
                  <a:lnTo>
                    <a:pt x="144" y="24236"/>
                  </a:lnTo>
                  <a:lnTo>
                    <a:pt x="144" y="24236"/>
                  </a:lnTo>
                  <a:lnTo>
                    <a:pt x="126" y="24557"/>
                  </a:lnTo>
                  <a:lnTo>
                    <a:pt x="162" y="24861"/>
                  </a:lnTo>
                  <a:lnTo>
                    <a:pt x="251" y="25487"/>
                  </a:lnTo>
                  <a:lnTo>
                    <a:pt x="251" y="25487"/>
                  </a:lnTo>
                  <a:lnTo>
                    <a:pt x="341" y="26023"/>
                  </a:lnTo>
                  <a:lnTo>
                    <a:pt x="448" y="26541"/>
                  </a:lnTo>
                  <a:lnTo>
                    <a:pt x="448" y="26541"/>
                  </a:lnTo>
                  <a:lnTo>
                    <a:pt x="537" y="26898"/>
                  </a:lnTo>
                  <a:lnTo>
                    <a:pt x="662" y="27238"/>
                  </a:lnTo>
                  <a:lnTo>
                    <a:pt x="662" y="27238"/>
                  </a:lnTo>
                  <a:lnTo>
                    <a:pt x="752" y="27435"/>
                  </a:lnTo>
                  <a:lnTo>
                    <a:pt x="859" y="27649"/>
                  </a:lnTo>
                  <a:lnTo>
                    <a:pt x="859" y="27649"/>
                  </a:lnTo>
                  <a:lnTo>
                    <a:pt x="912" y="27738"/>
                  </a:lnTo>
                  <a:lnTo>
                    <a:pt x="984" y="27810"/>
                  </a:lnTo>
                  <a:lnTo>
                    <a:pt x="1073" y="27881"/>
                  </a:lnTo>
                  <a:lnTo>
                    <a:pt x="1163" y="27917"/>
                  </a:lnTo>
                  <a:lnTo>
                    <a:pt x="1163" y="27917"/>
                  </a:lnTo>
                  <a:lnTo>
                    <a:pt x="1252" y="27953"/>
                  </a:lnTo>
                  <a:lnTo>
                    <a:pt x="1359" y="28007"/>
                  </a:lnTo>
                  <a:lnTo>
                    <a:pt x="1359" y="28007"/>
                  </a:lnTo>
                  <a:lnTo>
                    <a:pt x="1645" y="28096"/>
                  </a:lnTo>
                  <a:lnTo>
                    <a:pt x="1788" y="28132"/>
                  </a:lnTo>
                  <a:lnTo>
                    <a:pt x="1931" y="28149"/>
                  </a:lnTo>
                  <a:lnTo>
                    <a:pt x="1931" y="28149"/>
                  </a:lnTo>
                  <a:lnTo>
                    <a:pt x="2163" y="28185"/>
                  </a:lnTo>
                  <a:lnTo>
                    <a:pt x="2378" y="28221"/>
                  </a:lnTo>
                  <a:lnTo>
                    <a:pt x="2610" y="28257"/>
                  </a:lnTo>
                  <a:lnTo>
                    <a:pt x="2825" y="28275"/>
                  </a:lnTo>
                  <a:lnTo>
                    <a:pt x="2825" y="28275"/>
                  </a:lnTo>
                  <a:lnTo>
                    <a:pt x="2968" y="28292"/>
                  </a:lnTo>
                  <a:lnTo>
                    <a:pt x="3111" y="28310"/>
                  </a:lnTo>
                  <a:lnTo>
                    <a:pt x="3397" y="28310"/>
                  </a:lnTo>
                  <a:lnTo>
                    <a:pt x="3397" y="28310"/>
                  </a:lnTo>
                  <a:lnTo>
                    <a:pt x="4165" y="28310"/>
                  </a:lnTo>
                  <a:lnTo>
                    <a:pt x="4165" y="28310"/>
                  </a:lnTo>
                  <a:lnTo>
                    <a:pt x="4290" y="28328"/>
                  </a:lnTo>
                  <a:lnTo>
                    <a:pt x="4433" y="28346"/>
                  </a:lnTo>
                  <a:lnTo>
                    <a:pt x="4433" y="28346"/>
                  </a:lnTo>
                  <a:lnTo>
                    <a:pt x="4576" y="28364"/>
                  </a:lnTo>
                  <a:lnTo>
                    <a:pt x="4719" y="28364"/>
                  </a:lnTo>
                  <a:lnTo>
                    <a:pt x="4862" y="28364"/>
                  </a:lnTo>
                  <a:lnTo>
                    <a:pt x="5005" y="28346"/>
                  </a:lnTo>
                  <a:lnTo>
                    <a:pt x="5005" y="28346"/>
                  </a:lnTo>
                  <a:lnTo>
                    <a:pt x="5309" y="28292"/>
                  </a:lnTo>
                  <a:lnTo>
                    <a:pt x="5595" y="28257"/>
                  </a:lnTo>
                  <a:lnTo>
                    <a:pt x="5881" y="28239"/>
                  </a:lnTo>
                  <a:lnTo>
                    <a:pt x="6185" y="28221"/>
                  </a:lnTo>
                  <a:lnTo>
                    <a:pt x="6185" y="28221"/>
                  </a:lnTo>
                  <a:lnTo>
                    <a:pt x="10367" y="28239"/>
                  </a:lnTo>
                  <a:lnTo>
                    <a:pt x="10367" y="28239"/>
                  </a:lnTo>
                  <a:lnTo>
                    <a:pt x="10474" y="28239"/>
                  </a:lnTo>
                  <a:lnTo>
                    <a:pt x="10528" y="28239"/>
                  </a:lnTo>
                  <a:lnTo>
                    <a:pt x="10581" y="28221"/>
                  </a:lnTo>
                  <a:lnTo>
                    <a:pt x="10581" y="28221"/>
                  </a:lnTo>
                  <a:lnTo>
                    <a:pt x="10706" y="28203"/>
                  </a:lnTo>
                  <a:lnTo>
                    <a:pt x="10957" y="28203"/>
                  </a:lnTo>
                  <a:lnTo>
                    <a:pt x="11707" y="28185"/>
                  </a:lnTo>
                  <a:lnTo>
                    <a:pt x="12833" y="28185"/>
                  </a:lnTo>
                  <a:lnTo>
                    <a:pt x="12833" y="28185"/>
                  </a:lnTo>
                  <a:lnTo>
                    <a:pt x="19392" y="28203"/>
                  </a:lnTo>
                  <a:lnTo>
                    <a:pt x="19392" y="28203"/>
                  </a:lnTo>
                  <a:lnTo>
                    <a:pt x="19624" y="28185"/>
                  </a:lnTo>
                  <a:lnTo>
                    <a:pt x="19624" y="28185"/>
                  </a:lnTo>
                  <a:lnTo>
                    <a:pt x="19660" y="28167"/>
                  </a:lnTo>
                  <a:lnTo>
                    <a:pt x="19678" y="28149"/>
                  </a:lnTo>
                  <a:lnTo>
                    <a:pt x="19714" y="28132"/>
                  </a:lnTo>
                  <a:lnTo>
                    <a:pt x="19714" y="28096"/>
                  </a:lnTo>
                  <a:lnTo>
                    <a:pt x="19714" y="28096"/>
                  </a:lnTo>
                  <a:lnTo>
                    <a:pt x="19714" y="28042"/>
                  </a:lnTo>
                  <a:lnTo>
                    <a:pt x="19678" y="28007"/>
                  </a:lnTo>
                  <a:lnTo>
                    <a:pt x="19642" y="27989"/>
                  </a:lnTo>
                  <a:lnTo>
                    <a:pt x="19607" y="27971"/>
                  </a:lnTo>
                  <a:lnTo>
                    <a:pt x="19607" y="27971"/>
                  </a:lnTo>
                  <a:lnTo>
                    <a:pt x="19428" y="27971"/>
                  </a:lnTo>
                  <a:lnTo>
                    <a:pt x="19428" y="27971"/>
                  </a:lnTo>
                  <a:lnTo>
                    <a:pt x="12815" y="27989"/>
                  </a:lnTo>
                  <a:lnTo>
                    <a:pt x="12815" y="27989"/>
                  </a:lnTo>
                  <a:lnTo>
                    <a:pt x="10402" y="28007"/>
                  </a:lnTo>
                  <a:lnTo>
                    <a:pt x="10402" y="28007"/>
                  </a:lnTo>
                  <a:lnTo>
                    <a:pt x="8454" y="28024"/>
                  </a:lnTo>
                  <a:lnTo>
                    <a:pt x="8454" y="28024"/>
                  </a:lnTo>
                  <a:lnTo>
                    <a:pt x="6363" y="28042"/>
                  </a:lnTo>
                  <a:lnTo>
                    <a:pt x="6363" y="28042"/>
                  </a:lnTo>
                  <a:lnTo>
                    <a:pt x="5827" y="28042"/>
                  </a:lnTo>
                  <a:lnTo>
                    <a:pt x="5577" y="28060"/>
                  </a:lnTo>
                  <a:lnTo>
                    <a:pt x="5309" y="28114"/>
                  </a:lnTo>
                  <a:lnTo>
                    <a:pt x="5309" y="28114"/>
                  </a:lnTo>
                  <a:lnTo>
                    <a:pt x="5255" y="28132"/>
                  </a:lnTo>
                  <a:lnTo>
                    <a:pt x="5184" y="28132"/>
                  </a:lnTo>
                  <a:lnTo>
                    <a:pt x="5184" y="28132"/>
                  </a:lnTo>
                  <a:lnTo>
                    <a:pt x="4987" y="28114"/>
                  </a:lnTo>
                  <a:lnTo>
                    <a:pt x="4791" y="28114"/>
                  </a:lnTo>
                  <a:lnTo>
                    <a:pt x="4576" y="28114"/>
                  </a:lnTo>
                  <a:lnTo>
                    <a:pt x="4380" y="28078"/>
                  </a:lnTo>
                  <a:lnTo>
                    <a:pt x="4380" y="28078"/>
                  </a:lnTo>
                  <a:lnTo>
                    <a:pt x="4326" y="28060"/>
                  </a:lnTo>
                  <a:lnTo>
                    <a:pt x="4255" y="28060"/>
                  </a:lnTo>
                  <a:lnTo>
                    <a:pt x="4255" y="28060"/>
                  </a:lnTo>
                  <a:lnTo>
                    <a:pt x="3897" y="28060"/>
                  </a:lnTo>
                  <a:lnTo>
                    <a:pt x="3522" y="28078"/>
                  </a:lnTo>
                  <a:lnTo>
                    <a:pt x="3164" y="28060"/>
                  </a:lnTo>
                  <a:lnTo>
                    <a:pt x="2986" y="28042"/>
                  </a:lnTo>
                  <a:lnTo>
                    <a:pt x="2807" y="28024"/>
                  </a:lnTo>
                  <a:lnTo>
                    <a:pt x="2807" y="28024"/>
                  </a:lnTo>
                  <a:lnTo>
                    <a:pt x="2664" y="28024"/>
                  </a:lnTo>
                  <a:lnTo>
                    <a:pt x="2521" y="28007"/>
                  </a:lnTo>
                  <a:lnTo>
                    <a:pt x="2253" y="27953"/>
                  </a:lnTo>
                  <a:lnTo>
                    <a:pt x="2253" y="27953"/>
                  </a:lnTo>
                  <a:lnTo>
                    <a:pt x="2163" y="27935"/>
                  </a:lnTo>
                  <a:lnTo>
                    <a:pt x="2056" y="27917"/>
                  </a:lnTo>
                  <a:lnTo>
                    <a:pt x="2056" y="27917"/>
                  </a:lnTo>
                  <a:lnTo>
                    <a:pt x="1842" y="27899"/>
                  </a:lnTo>
                  <a:lnTo>
                    <a:pt x="1627" y="27828"/>
                  </a:lnTo>
                  <a:lnTo>
                    <a:pt x="1431" y="27756"/>
                  </a:lnTo>
                  <a:lnTo>
                    <a:pt x="1216" y="27667"/>
                  </a:lnTo>
                  <a:lnTo>
                    <a:pt x="1216" y="27667"/>
                  </a:lnTo>
                  <a:lnTo>
                    <a:pt x="1181" y="27631"/>
                  </a:lnTo>
                  <a:lnTo>
                    <a:pt x="1127" y="27595"/>
                  </a:lnTo>
                  <a:lnTo>
                    <a:pt x="1073" y="27506"/>
                  </a:lnTo>
                  <a:lnTo>
                    <a:pt x="1073" y="27506"/>
                  </a:lnTo>
                  <a:lnTo>
                    <a:pt x="895" y="27131"/>
                  </a:lnTo>
                  <a:lnTo>
                    <a:pt x="823" y="26934"/>
                  </a:lnTo>
                  <a:lnTo>
                    <a:pt x="752" y="26738"/>
                  </a:lnTo>
                  <a:lnTo>
                    <a:pt x="752" y="26738"/>
                  </a:lnTo>
                  <a:lnTo>
                    <a:pt x="662" y="26380"/>
                  </a:lnTo>
                  <a:lnTo>
                    <a:pt x="573" y="26005"/>
                  </a:lnTo>
                  <a:lnTo>
                    <a:pt x="573" y="26005"/>
                  </a:lnTo>
                  <a:lnTo>
                    <a:pt x="501" y="25504"/>
                  </a:lnTo>
                  <a:lnTo>
                    <a:pt x="430" y="25004"/>
                  </a:lnTo>
                  <a:lnTo>
                    <a:pt x="430" y="25004"/>
                  </a:lnTo>
                  <a:lnTo>
                    <a:pt x="394" y="24718"/>
                  </a:lnTo>
                  <a:lnTo>
                    <a:pt x="376" y="24432"/>
                  </a:lnTo>
                  <a:lnTo>
                    <a:pt x="376" y="24432"/>
                  </a:lnTo>
                  <a:lnTo>
                    <a:pt x="358" y="23717"/>
                  </a:lnTo>
                  <a:lnTo>
                    <a:pt x="341" y="22520"/>
                  </a:lnTo>
                  <a:lnTo>
                    <a:pt x="323" y="21304"/>
                  </a:lnTo>
                  <a:lnTo>
                    <a:pt x="305" y="20590"/>
                  </a:lnTo>
                  <a:lnTo>
                    <a:pt x="305" y="20590"/>
                  </a:lnTo>
                  <a:lnTo>
                    <a:pt x="287" y="20411"/>
                  </a:lnTo>
                  <a:lnTo>
                    <a:pt x="287" y="20411"/>
                  </a:lnTo>
                  <a:lnTo>
                    <a:pt x="233" y="20089"/>
                  </a:lnTo>
                  <a:lnTo>
                    <a:pt x="215" y="19767"/>
                  </a:lnTo>
                  <a:lnTo>
                    <a:pt x="215" y="19767"/>
                  </a:lnTo>
                  <a:lnTo>
                    <a:pt x="180" y="14334"/>
                  </a:lnTo>
                  <a:lnTo>
                    <a:pt x="180" y="14334"/>
                  </a:lnTo>
                  <a:lnTo>
                    <a:pt x="180" y="14174"/>
                  </a:lnTo>
                  <a:lnTo>
                    <a:pt x="180" y="14174"/>
                  </a:lnTo>
                  <a:lnTo>
                    <a:pt x="180" y="14031"/>
                  </a:lnTo>
                  <a:lnTo>
                    <a:pt x="180" y="14031"/>
                  </a:lnTo>
                  <a:lnTo>
                    <a:pt x="215" y="8597"/>
                  </a:lnTo>
                  <a:lnTo>
                    <a:pt x="215" y="8597"/>
                  </a:lnTo>
                  <a:lnTo>
                    <a:pt x="233" y="8276"/>
                  </a:lnTo>
                  <a:lnTo>
                    <a:pt x="287" y="7954"/>
                  </a:lnTo>
                  <a:lnTo>
                    <a:pt x="287" y="7954"/>
                  </a:lnTo>
                  <a:lnTo>
                    <a:pt x="305" y="7775"/>
                  </a:lnTo>
                  <a:lnTo>
                    <a:pt x="305" y="7775"/>
                  </a:lnTo>
                  <a:lnTo>
                    <a:pt x="323" y="7060"/>
                  </a:lnTo>
                  <a:lnTo>
                    <a:pt x="341" y="5845"/>
                  </a:lnTo>
                  <a:lnTo>
                    <a:pt x="358" y="4648"/>
                  </a:lnTo>
                  <a:lnTo>
                    <a:pt x="376" y="3933"/>
                  </a:lnTo>
                  <a:lnTo>
                    <a:pt x="376" y="3933"/>
                  </a:lnTo>
                  <a:lnTo>
                    <a:pt x="394" y="3647"/>
                  </a:lnTo>
                  <a:lnTo>
                    <a:pt x="430" y="3361"/>
                  </a:lnTo>
                  <a:lnTo>
                    <a:pt x="430" y="3361"/>
                  </a:lnTo>
                  <a:lnTo>
                    <a:pt x="501" y="2861"/>
                  </a:lnTo>
                  <a:lnTo>
                    <a:pt x="573" y="2360"/>
                  </a:lnTo>
                  <a:lnTo>
                    <a:pt x="573" y="2360"/>
                  </a:lnTo>
                  <a:lnTo>
                    <a:pt x="662" y="2003"/>
                  </a:lnTo>
                  <a:lnTo>
                    <a:pt x="752" y="1627"/>
                  </a:lnTo>
                  <a:lnTo>
                    <a:pt x="752" y="1627"/>
                  </a:lnTo>
                  <a:lnTo>
                    <a:pt x="823" y="1431"/>
                  </a:lnTo>
                  <a:lnTo>
                    <a:pt x="895" y="1234"/>
                  </a:lnTo>
                  <a:lnTo>
                    <a:pt x="1073" y="859"/>
                  </a:lnTo>
                  <a:lnTo>
                    <a:pt x="1073" y="859"/>
                  </a:lnTo>
                  <a:lnTo>
                    <a:pt x="1127" y="769"/>
                  </a:lnTo>
                  <a:lnTo>
                    <a:pt x="1181" y="734"/>
                  </a:lnTo>
                  <a:lnTo>
                    <a:pt x="1216" y="698"/>
                  </a:lnTo>
                  <a:lnTo>
                    <a:pt x="1216" y="698"/>
                  </a:lnTo>
                  <a:lnTo>
                    <a:pt x="1431" y="609"/>
                  </a:lnTo>
                  <a:lnTo>
                    <a:pt x="1627" y="537"/>
                  </a:lnTo>
                  <a:lnTo>
                    <a:pt x="1842" y="466"/>
                  </a:lnTo>
                  <a:lnTo>
                    <a:pt x="2056" y="448"/>
                  </a:lnTo>
                  <a:lnTo>
                    <a:pt x="2056" y="448"/>
                  </a:lnTo>
                  <a:lnTo>
                    <a:pt x="2163" y="430"/>
                  </a:lnTo>
                  <a:lnTo>
                    <a:pt x="2253" y="412"/>
                  </a:lnTo>
                  <a:lnTo>
                    <a:pt x="2253" y="412"/>
                  </a:lnTo>
                  <a:lnTo>
                    <a:pt x="2521" y="358"/>
                  </a:lnTo>
                  <a:lnTo>
                    <a:pt x="2664" y="341"/>
                  </a:lnTo>
                  <a:lnTo>
                    <a:pt x="2807" y="341"/>
                  </a:lnTo>
                  <a:lnTo>
                    <a:pt x="2807" y="341"/>
                  </a:lnTo>
                  <a:lnTo>
                    <a:pt x="2986" y="323"/>
                  </a:lnTo>
                  <a:lnTo>
                    <a:pt x="3164" y="305"/>
                  </a:lnTo>
                  <a:lnTo>
                    <a:pt x="3522" y="287"/>
                  </a:lnTo>
                  <a:lnTo>
                    <a:pt x="3897" y="305"/>
                  </a:lnTo>
                  <a:lnTo>
                    <a:pt x="4255" y="305"/>
                  </a:lnTo>
                  <a:lnTo>
                    <a:pt x="4255" y="305"/>
                  </a:lnTo>
                  <a:lnTo>
                    <a:pt x="4326" y="305"/>
                  </a:lnTo>
                  <a:lnTo>
                    <a:pt x="4380" y="287"/>
                  </a:lnTo>
                  <a:lnTo>
                    <a:pt x="4380" y="287"/>
                  </a:lnTo>
                  <a:lnTo>
                    <a:pt x="4576" y="251"/>
                  </a:lnTo>
                  <a:lnTo>
                    <a:pt x="4791" y="251"/>
                  </a:lnTo>
                  <a:lnTo>
                    <a:pt x="4987" y="251"/>
                  </a:lnTo>
                  <a:lnTo>
                    <a:pt x="5184" y="251"/>
                  </a:lnTo>
                  <a:lnTo>
                    <a:pt x="5184" y="251"/>
                  </a:lnTo>
                  <a:lnTo>
                    <a:pt x="5255" y="251"/>
                  </a:lnTo>
                  <a:lnTo>
                    <a:pt x="5309" y="251"/>
                  </a:lnTo>
                  <a:lnTo>
                    <a:pt x="5309" y="251"/>
                  </a:lnTo>
                  <a:lnTo>
                    <a:pt x="5577" y="305"/>
                  </a:lnTo>
                  <a:lnTo>
                    <a:pt x="5827" y="323"/>
                  </a:lnTo>
                  <a:lnTo>
                    <a:pt x="6363" y="323"/>
                  </a:lnTo>
                  <a:lnTo>
                    <a:pt x="6363" y="323"/>
                  </a:lnTo>
                  <a:lnTo>
                    <a:pt x="9491" y="341"/>
                  </a:lnTo>
                  <a:lnTo>
                    <a:pt x="9491" y="341"/>
                  </a:lnTo>
                  <a:lnTo>
                    <a:pt x="13101" y="358"/>
                  </a:lnTo>
                  <a:lnTo>
                    <a:pt x="13101" y="358"/>
                  </a:lnTo>
                  <a:lnTo>
                    <a:pt x="15514" y="376"/>
                  </a:lnTo>
                  <a:lnTo>
                    <a:pt x="15514" y="376"/>
                  </a:lnTo>
                  <a:lnTo>
                    <a:pt x="23771" y="394"/>
                  </a:lnTo>
                  <a:lnTo>
                    <a:pt x="23771" y="394"/>
                  </a:lnTo>
                  <a:lnTo>
                    <a:pt x="23860" y="394"/>
                  </a:lnTo>
                  <a:lnTo>
                    <a:pt x="23860" y="394"/>
                  </a:lnTo>
                  <a:lnTo>
                    <a:pt x="23932" y="394"/>
                  </a:lnTo>
                  <a:lnTo>
                    <a:pt x="23932" y="394"/>
                  </a:lnTo>
                  <a:lnTo>
                    <a:pt x="34047" y="376"/>
                  </a:lnTo>
                  <a:lnTo>
                    <a:pt x="34047" y="376"/>
                  </a:lnTo>
                  <a:lnTo>
                    <a:pt x="38837" y="358"/>
                  </a:lnTo>
                  <a:lnTo>
                    <a:pt x="38837" y="358"/>
                  </a:lnTo>
                  <a:lnTo>
                    <a:pt x="40803" y="341"/>
                  </a:lnTo>
                  <a:lnTo>
                    <a:pt x="40803" y="341"/>
                  </a:lnTo>
                  <a:lnTo>
                    <a:pt x="42894" y="323"/>
                  </a:lnTo>
                  <a:lnTo>
                    <a:pt x="42894" y="323"/>
                  </a:lnTo>
                  <a:lnTo>
                    <a:pt x="43412" y="323"/>
                  </a:lnTo>
                  <a:lnTo>
                    <a:pt x="43680" y="305"/>
                  </a:lnTo>
                  <a:lnTo>
                    <a:pt x="43948" y="251"/>
                  </a:lnTo>
                  <a:lnTo>
                    <a:pt x="43948" y="251"/>
                  </a:lnTo>
                  <a:lnTo>
                    <a:pt x="44002" y="251"/>
                  </a:lnTo>
                  <a:lnTo>
                    <a:pt x="44073" y="251"/>
                  </a:lnTo>
                  <a:lnTo>
                    <a:pt x="44073" y="251"/>
                  </a:lnTo>
                  <a:lnTo>
                    <a:pt x="44270" y="251"/>
                  </a:lnTo>
                  <a:lnTo>
                    <a:pt x="44467" y="251"/>
                  </a:lnTo>
                  <a:lnTo>
                    <a:pt x="44663" y="251"/>
                  </a:lnTo>
                  <a:lnTo>
                    <a:pt x="44878" y="287"/>
                  </a:lnTo>
                  <a:lnTo>
                    <a:pt x="44878" y="287"/>
                  </a:lnTo>
                  <a:lnTo>
                    <a:pt x="44931" y="305"/>
                  </a:lnTo>
                  <a:lnTo>
                    <a:pt x="45003" y="305"/>
                  </a:lnTo>
                  <a:lnTo>
                    <a:pt x="45003" y="305"/>
                  </a:lnTo>
                  <a:lnTo>
                    <a:pt x="45360" y="305"/>
                  </a:lnTo>
                  <a:lnTo>
                    <a:pt x="45718" y="287"/>
                  </a:lnTo>
                  <a:lnTo>
                    <a:pt x="46093" y="305"/>
                  </a:lnTo>
                  <a:lnTo>
                    <a:pt x="46272" y="323"/>
                  </a:lnTo>
                  <a:lnTo>
                    <a:pt x="46450" y="341"/>
                  </a:lnTo>
                  <a:lnTo>
                    <a:pt x="46450" y="341"/>
                  </a:lnTo>
                  <a:lnTo>
                    <a:pt x="46593" y="341"/>
                  </a:lnTo>
                  <a:lnTo>
                    <a:pt x="46718" y="358"/>
                  </a:lnTo>
                  <a:lnTo>
                    <a:pt x="47004" y="412"/>
                  </a:lnTo>
                  <a:lnTo>
                    <a:pt x="47004" y="412"/>
                  </a:lnTo>
                  <a:lnTo>
                    <a:pt x="47094" y="430"/>
                  </a:lnTo>
                  <a:lnTo>
                    <a:pt x="47201" y="448"/>
                  </a:lnTo>
                  <a:lnTo>
                    <a:pt x="47201" y="448"/>
                  </a:lnTo>
                  <a:lnTo>
                    <a:pt x="47415" y="466"/>
                  </a:lnTo>
                  <a:lnTo>
                    <a:pt x="47630" y="537"/>
                  </a:lnTo>
                  <a:lnTo>
                    <a:pt x="47826" y="609"/>
                  </a:lnTo>
                  <a:lnTo>
                    <a:pt x="48023" y="698"/>
                  </a:lnTo>
                  <a:lnTo>
                    <a:pt x="48023" y="698"/>
                  </a:lnTo>
                  <a:lnTo>
                    <a:pt x="48077" y="734"/>
                  </a:lnTo>
                  <a:lnTo>
                    <a:pt x="48112" y="769"/>
                  </a:lnTo>
                  <a:lnTo>
                    <a:pt x="48184" y="859"/>
                  </a:lnTo>
                  <a:lnTo>
                    <a:pt x="48184" y="859"/>
                  </a:lnTo>
                  <a:lnTo>
                    <a:pt x="48363" y="1234"/>
                  </a:lnTo>
                  <a:lnTo>
                    <a:pt x="48434" y="1431"/>
                  </a:lnTo>
                  <a:lnTo>
                    <a:pt x="48488" y="1627"/>
                  </a:lnTo>
                  <a:lnTo>
                    <a:pt x="48488" y="1627"/>
                  </a:lnTo>
                  <a:lnTo>
                    <a:pt x="48595" y="2003"/>
                  </a:lnTo>
                  <a:lnTo>
                    <a:pt x="48666" y="2360"/>
                  </a:lnTo>
                  <a:lnTo>
                    <a:pt x="48666" y="2360"/>
                  </a:lnTo>
                  <a:lnTo>
                    <a:pt x="48756" y="2861"/>
                  </a:lnTo>
                  <a:lnTo>
                    <a:pt x="48827" y="3361"/>
                  </a:lnTo>
                  <a:lnTo>
                    <a:pt x="48827" y="3361"/>
                  </a:lnTo>
                  <a:lnTo>
                    <a:pt x="48863" y="3647"/>
                  </a:lnTo>
                  <a:lnTo>
                    <a:pt x="48881" y="3933"/>
                  </a:lnTo>
                  <a:lnTo>
                    <a:pt x="48881" y="3933"/>
                  </a:lnTo>
                  <a:lnTo>
                    <a:pt x="48899" y="4648"/>
                  </a:lnTo>
                  <a:lnTo>
                    <a:pt x="48917" y="5845"/>
                  </a:lnTo>
                  <a:lnTo>
                    <a:pt x="48935" y="7060"/>
                  </a:lnTo>
                  <a:lnTo>
                    <a:pt x="48952" y="7775"/>
                  </a:lnTo>
                  <a:lnTo>
                    <a:pt x="48952" y="7775"/>
                  </a:lnTo>
                  <a:lnTo>
                    <a:pt x="48970" y="7954"/>
                  </a:lnTo>
                  <a:lnTo>
                    <a:pt x="48970" y="7954"/>
                  </a:lnTo>
                  <a:lnTo>
                    <a:pt x="49006" y="8276"/>
                  </a:lnTo>
                  <a:lnTo>
                    <a:pt x="49042" y="8597"/>
                  </a:lnTo>
                  <a:lnTo>
                    <a:pt x="49042" y="8597"/>
                  </a:lnTo>
                  <a:lnTo>
                    <a:pt x="49060" y="14031"/>
                  </a:lnTo>
                  <a:lnTo>
                    <a:pt x="49060" y="14031"/>
                  </a:lnTo>
                  <a:lnTo>
                    <a:pt x="49060" y="14191"/>
                  </a:lnTo>
                  <a:lnTo>
                    <a:pt x="49060" y="14191"/>
                  </a:lnTo>
                  <a:lnTo>
                    <a:pt x="49060" y="14334"/>
                  </a:lnTo>
                  <a:lnTo>
                    <a:pt x="49060" y="14334"/>
                  </a:lnTo>
                  <a:lnTo>
                    <a:pt x="49042" y="19767"/>
                  </a:lnTo>
                  <a:lnTo>
                    <a:pt x="49042" y="19767"/>
                  </a:lnTo>
                  <a:lnTo>
                    <a:pt x="49006" y="20089"/>
                  </a:lnTo>
                  <a:lnTo>
                    <a:pt x="48970" y="20411"/>
                  </a:lnTo>
                  <a:lnTo>
                    <a:pt x="48970" y="20411"/>
                  </a:lnTo>
                  <a:lnTo>
                    <a:pt x="48952" y="20590"/>
                  </a:lnTo>
                  <a:lnTo>
                    <a:pt x="48952" y="20590"/>
                  </a:lnTo>
                  <a:lnTo>
                    <a:pt x="48935" y="21304"/>
                  </a:lnTo>
                  <a:lnTo>
                    <a:pt x="48917" y="22520"/>
                  </a:lnTo>
                  <a:lnTo>
                    <a:pt x="48899" y="23717"/>
                  </a:lnTo>
                  <a:lnTo>
                    <a:pt x="48881" y="24432"/>
                  </a:lnTo>
                  <a:lnTo>
                    <a:pt x="48881" y="24432"/>
                  </a:lnTo>
                  <a:lnTo>
                    <a:pt x="48863" y="24718"/>
                  </a:lnTo>
                  <a:lnTo>
                    <a:pt x="48827" y="25004"/>
                  </a:lnTo>
                  <a:lnTo>
                    <a:pt x="48827" y="25004"/>
                  </a:lnTo>
                  <a:lnTo>
                    <a:pt x="48756" y="25504"/>
                  </a:lnTo>
                  <a:lnTo>
                    <a:pt x="48666" y="26005"/>
                  </a:lnTo>
                  <a:lnTo>
                    <a:pt x="48666" y="26005"/>
                  </a:lnTo>
                  <a:lnTo>
                    <a:pt x="48595" y="26380"/>
                  </a:lnTo>
                  <a:lnTo>
                    <a:pt x="48488" y="26738"/>
                  </a:lnTo>
                  <a:lnTo>
                    <a:pt x="48488" y="26738"/>
                  </a:lnTo>
                  <a:lnTo>
                    <a:pt x="48434" y="26934"/>
                  </a:lnTo>
                  <a:lnTo>
                    <a:pt x="48363" y="27131"/>
                  </a:lnTo>
                  <a:lnTo>
                    <a:pt x="48184" y="27506"/>
                  </a:lnTo>
                  <a:lnTo>
                    <a:pt x="48184" y="27506"/>
                  </a:lnTo>
                  <a:lnTo>
                    <a:pt x="48112" y="27595"/>
                  </a:lnTo>
                  <a:lnTo>
                    <a:pt x="48077" y="27631"/>
                  </a:lnTo>
                  <a:lnTo>
                    <a:pt x="48023" y="27667"/>
                  </a:lnTo>
                  <a:lnTo>
                    <a:pt x="48023" y="27667"/>
                  </a:lnTo>
                  <a:lnTo>
                    <a:pt x="47826" y="27756"/>
                  </a:lnTo>
                  <a:lnTo>
                    <a:pt x="47630" y="27828"/>
                  </a:lnTo>
                  <a:lnTo>
                    <a:pt x="47415" y="27899"/>
                  </a:lnTo>
                  <a:lnTo>
                    <a:pt x="47201" y="27917"/>
                  </a:lnTo>
                  <a:lnTo>
                    <a:pt x="47201" y="27917"/>
                  </a:lnTo>
                  <a:lnTo>
                    <a:pt x="47094" y="27935"/>
                  </a:lnTo>
                  <a:lnTo>
                    <a:pt x="47004" y="27953"/>
                  </a:lnTo>
                  <a:lnTo>
                    <a:pt x="47004" y="27953"/>
                  </a:lnTo>
                  <a:lnTo>
                    <a:pt x="46718" y="28007"/>
                  </a:lnTo>
                  <a:lnTo>
                    <a:pt x="46593" y="28024"/>
                  </a:lnTo>
                  <a:lnTo>
                    <a:pt x="46450" y="28024"/>
                  </a:lnTo>
                  <a:lnTo>
                    <a:pt x="46450" y="28024"/>
                  </a:lnTo>
                  <a:lnTo>
                    <a:pt x="46272" y="28042"/>
                  </a:lnTo>
                  <a:lnTo>
                    <a:pt x="46093" y="28060"/>
                  </a:lnTo>
                  <a:lnTo>
                    <a:pt x="45718" y="28078"/>
                  </a:lnTo>
                  <a:lnTo>
                    <a:pt x="45360" y="28060"/>
                  </a:lnTo>
                  <a:lnTo>
                    <a:pt x="45003" y="28060"/>
                  </a:lnTo>
                  <a:lnTo>
                    <a:pt x="45003" y="28060"/>
                  </a:lnTo>
                  <a:lnTo>
                    <a:pt x="44931" y="28060"/>
                  </a:lnTo>
                  <a:lnTo>
                    <a:pt x="44878" y="28078"/>
                  </a:lnTo>
                  <a:lnTo>
                    <a:pt x="44878" y="28078"/>
                  </a:lnTo>
                  <a:lnTo>
                    <a:pt x="44663" y="28114"/>
                  </a:lnTo>
                  <a:lnTo>
                    <a:pt x="44467" y="28114"/>
                  </a:lnTo>
                  <a:lnTo>
                    <a:pt x="44270" y="28114"/>
                  </a:lnTo>
                  <a:lnTo>
                    <a:pt x="44073" y="28132"/>
                  </a:lnTo>
                  <a:lnTo>
                    <a:pt x="44073" y="28132"/>
                  </a:lnTo>
                  <a:lnTo>
                    <a:pt x="44002" y="28132"/>
                  </a:lnTo>
                  <a:lnTo>
                    <a:pt x="43948" y="28114"/>
                  </a:lnTo>
                  <a:lnTo>
                    <a:pt x="43948" y="28114"/>
                  </a:lnTo>
                  <a:lnTo>
                    <a:pt x="43680" y="28060"/>
                  </a:lnTo>
                  <a:lnTo>
                    <a:pt x="43412" y="28042"/>
                  </a:lnTo>
                  <a:lnTo>
                    <a:pt x="42894" y="28042"/>
                  </a:lnTo>
                  <a:lnTo>
                    <a:pt x="42894" y="28042"/>
                  </a:lnTo>
                  <a:lnTo>
                    <a:pt x="40803" y="28024"/>
                  </a:lnTo>
                  <a:lnTo>
                    <a:pt x="40803" y="28024"/>
                  </a:lnTo>
                  <a:lnTo>
                    <a:pt x="38837" y="28007"/>
                  </a:lnTo>
                  <a:lnTo>
                    <a:pt x="38837" y="28007"/>
                  </a:lnTo>
                  <a:lnTo>
                    <a:pt x="36424" y="27989"/>
                  </a:lnTo>
                  <a:lnTo>
                    <a:pt x="36424" y="27989"/>
                  </a:lnTo>
                  <a:lnTo>
                    <a:pt x="29829" y="27971"/>
                  </a:lnTo>
                  <a:lnTo>
                    <a:pt x="29829" y="27971"/>
                  </a:lnTo>
                  <a:lnTo>
                    <a:pt x="29651" y="27971"/>
                  </a:lnTo>
                  <a:lnTo>
                    <a:pt x="29651" y="27971"/>
                  </a:lnTo>
                  <a:lnTo>
                    <a:pt x="29597" y="27989"/>
                  </a:lnTo>
                  <a:lnTo>
                    <a:pt x="29561" y="28007"/>
                  </a:lnTo>
                  <a:lnTo>
                    <a:pt x="29543" y="28042"/>
                  </a:lnTo>
                  <a:lnTo>
                    <a:pt x="29543" y="28096"/>
                  </a:lnTo>
                  <a:lnTo>
                    <a:pt x="29543" y="28096"/>
                  </a:lnTo>
                  <a:lnTo>
                    <a:pt x="29543" y="28132"/>
                  </a:lnTo>
                  <a:lnTo>
                    <a:pt x="29561" y="28149"/>
                  </a:lnTo>
                  <a:lnTo>
                    <a:pt x="29597" y="28167"/>
                  </a:lnTo>
                  <a:lnTo>
                    <a:pt x="29633" y="28185"/>
                  </a:lnTo>
                  <a:lnTo>
                    <a:pt x="29633" y="28185"/>
                  </a:lnTo>
                  <a:lnTo>
                    <a:pt x="29865" y="28203"/>
                  </a:lnTo>
                  <a:lnTo>
                    <a:pt x="29865" y="28203"/>
                  </a:lnTo>
                  <a:lnTo>
                    <a:pt x="36424" y="28185"/>
                  </a:lnTo>
                  <a:lnTo>
                    <a:pt x="36424" y="28185"/>
                  </a:lnTo>
                  <a:lnTo>
                    <a:pt x="37550" y="28185"/>
                  </a:lnTo>
                  <a:lnTo>
                    <a:pt x="38283" y="28203"/>
                  </a:lnTo>
                  <a:lnTo>
                    <a:pt x="38551" y="28203"/>
                  </a:lnTo>
                  <a:lnTo>
                    <a:pt x="38676" y="28221"/>
                  </a:lnTo>
                  <a:lnTo>
                    <a:pt x="38676" y="28221"/>
                  </a:lnTo>
                  <a:lnTo>
                    <a:pt x="38730" y="28239"/>
                  </a:lnTo>
                  <a:lnTo>
                    <a:pt x="38783" y="28239"/>
                  </a:lnTo>
                  <a:lnTo>
                    <a:pt x="38890" y="28239"/>
                  </a:lnTo>
                  <a:lnTo>
                    <a:pt x="38890" y="28239"/>
                  </a:lnTo>
                  <a:lnTo>
                    <a:pt x="43073" y="28221"/>
                  </a:lnTo>
                  <a:lnTo>
                    <a:pt x="43073" y="28221"/>
                  </a:lnTo>
                  <a:lnTo>
                    <a:pt x="43358" y="28239"/>
                  </a:lnTo>
                  <a:lnTo>
                    <a:pt x="43662" y="28257"/>
                  </a:lnTo>
                  <a:lnTo>
                    <a:pt x="43948" y="28292"/>
                  </a:lnTo>
                  <a:lnTo>
                    <a:pt x="44252" y="28346"/>
                  </a:lnTo>
                  <a:lnTo>
                    <a:pt x="44252" y="28346"/>
                  </a:lnTo>
                  <a:lnTo>
                    <a:pt x="44395" y="28364"/>
                  </a:lnTo>
                  <a:lnTo>
                    <a:pt x="44538" y="28364"/>
                  </a:lnTo>
                  <a:lnTo>
                    <a:pt x="44681" y="28364"/>
                  </a:lnTo>
                  <a:lnTo>
                    <a:pt x="44824" y="28346"/>
                  </a:lnTo>
                  <a:lnTo>
                    <a:pt x="44824" y="28346"/>
                  </a:lnTo>
                  <a:lnTo>
                    <a:pt x="44949" y="28328"/>
                  </a:lnTo>
                  <a:lnTo>
                    <a:pt x="45092" y="28310"/>
                  </a:lnTo>
                  <a:lnTo>
                    <a:pt x="45092" y="28310"/>
                  </a:lnTo>
                  <a:lnTo>
                    <a:pt x="45843" y="28310"/>
                  </a:lnTo>
                  <a:lnTo>
                    <a:pt x="45843" y="28310"/>
                  </a:lnTo>
                  <a:lnTo>
                    <a:pt x="46147" y="28310"/>
                  </a:lnTo>
                  <a:lnTo>
                    <a:pt x="46289" y="28292"/>
                  </a:lnTo>
                  <a:lnTo>
                    <a:pt x="46432" y="28275"/>
                  </a:lnTo>
                  <a:lnTo>
                    <a:pt x="46432" y="28275"/>
                  </a:lnTo>
                  <a:lnTo>
                    <a:pt x="46647" y="28257"/>
                  </a:lnTo>
                  <a:lnTo>
                    <a:pt x="46879" y="28221"/>
                  </a:lnTo>
                  <a:lnTo>
                    <a:pt x="47094" y="28185"/>
                  </a:lnTo>
                  <a:lnTo>
                    <a:pt x="47326" y="28149"/>
                  </a:lnTo>
                  <a:lnTo>
                    <a:pt x="47326" y="28149"/>
                  </a:lnTo>
                  <a:lnTo>
                    <a:pt x="47469" y="28132"/>
                  </a:lnTo>
                  <a:lnTo>
                    <a:pt x="47612" y="28096"/>
                  </a:lnTo>
                  <a:lnTo>
                    <a:pt x="47898" y="28007"/>
                  </a:lnTo>
                  <a:lnTo>
                    <a:pt x="47898" y="28007"/>
                  </a:lnTo>
                  <a:lnTo>
                    <a:pt x="47987" y="27953"/>
                  </a:lnTo>
                  <a:lnTo>
                    <a:pt x="48095" y="27917"/>
                  </a:lnTo>
                  <a:lnTo>
                    <a:pt x="48095" y="27917"/>
                  </a:lnTo>
                  <a:lnTo>
                    <a:pt x="48184" y="27881"/>
                  </a:lnTo>
                  <a:lnTo>
                    <a:pt x="48273" y="27810"/>
                  </a:lnTo>
                  <a:lnTo>
                    <a:pt x="48345" y="27738"/>
                  </a:lnTo>
                  <a:lnTo>
                    <a:pt x="48398" y="27649"/>
                  </a:lnTo>
                  <a:lnTo>
                    <a:pt x="48398" y="27649"/>
                  </a:lnTo>
                  <a:lnTo>
                    <a:pt x="48488" y="27435"/>
                  </a:lnTo>
                  <a:lnTo>
                    <a:pt x="48595" y="27238"/>
                  </a:lnTo>
                  <a:lnTo>
                    <a:pt x="48595" y="27238"/>
                  </a:lnTo>
                  <a:lnTo>
                    <a:pt x="48702" y="26898"/>
                  </a:lnTo>
                  <a:lnTo>
                    <a:pt x="48809" y="26541"/>
                  </a:lnTo>
                  <a:lnTo>
                    <a:pt x="48809" y="26541"/>
                  </a:lnTo>
                  <a:lnTo>
                    <a:pt x="48917" y="26023"/>
                  </a:lnTo>
                  <a:lnTo>
                    <a:pt x="49006" y="25487"/>
                  </a:lnTo>
                  <a:lnTo>
                    <a:pt x="49006" y="25487"/>
                  </a:lnTo>
                  <a:lnTo>
                    <a:pt x="49095" y="24861"/>
                  </a:lnTo>
                  <a:lnTo>
                    <a:pt x="49113" y="24557"/>
                  </a:lnTo>
                  <a:lnTo>
                    <a:pt x="49113" y="24236"/>
                  </a:lnTo>
                  <a:lnTo>
                    <a:pt x="49113" y="24236"/>
                  </a:lnTo>
                  <a:lnTo>
                    <a:pt x="49113" y="24164"/>
                  </a:lnTo>
                  <a:lnTo>
                    <a:pt x="49113" y="24110"/>
                  </a:lnTo>
                  <a:lnTo>
                    <a:pt x="49113" y="24110"/>
                  </a:lnTo>
                  <a:lnTo>
                    <a:pt x="49131" y="23914"/>
                  </a:lnTo>
                  <a:lnTo>
                    <a:pt x="49149" y="23539"/>
                  </a:lnTo>
                  <a:lnTo>
                    <a:pt x="49167" y="22448"/>
                  </a:lnTo>
                  <a:lnTo>
                    <a:pt x="49167" y="20804"/>
                  </a:lnTo>
                  <a:lnTo>
                    <a:pt x="49167" y="20804"/>
                  </a:lnTo>
                  <a:lnTo>
                    <a:pt x="49185" y="20554"/>
                  </a:lnTo>
                  <a:lnTo>
                    <a:pt x="49220" y="20322"/>
                  </a:lnTo>
                  <a:lnTo>
                    <a:pt x="49220" y="20322"/>
                  </a:lnTo>
                  <a:lnTo>
                    <a:pt x="49238" y="20053"/>
                  </a:lnTo>
                  <a:lnTo>
                    <a:pt x="49256" y="19803"/>
                  </a:lnTo>
                  <a:lnTo>
                    <a:pt x="49256" y="19803"/>
                  </a:lnTo>
                  <a:lnTo>
                    <a:pt x="49238" y="15568"/>
                  </a:lnTo>
                  <a:lnTo>
                    <a:pt x="49238" y="15568"/>
                  </a:lnTo>
                  <a:lnTo>
                    <a:pt x="49238" y="14531"/>
                  </a:lnTo>
                  <a:lnTo>
                    <a:pt x="49238" y="1453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32"/>
            <p:cNvSpPr/>
            <p:nvPr/>
          </p:nvSpPr>
          <p:spPr>
            <a:xfrm>
              <a:off x="8113931" y="459687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72" y="376"/>
                  </a:moveTo>
                  <a:lnTo>
                    <a:pt x="72" y="376"/>
                  </a:lnTo>
                  <a:lnTo>
                    <a:pt x="143" y="393"/>
                  </a:lnTo>
                  <a:lnTo>
                    <a:pt x="233" y="411"/>
                  </a:lnTo>
                  <a:lnTo>
                    <a:pt x="322" y="411"/>
                  </a:lnTo>
                  <a:lnTo>
                    <a:pt x="411" y="393"/>
                  </a:lnTo>
                  <a:lnTo>
                    <a:pt x="411" y="393"/>
                  </a:lnTo>
                  <a:lnTo>
                    <a:pt x="608" y="340"/>
                  </a:lnTo>
                  <a:lnTo>
                    <a:pt x="822" y="322"/>
                  </a:lnTo>
                  <a:lnTo>
                    <a:pt x="1019" y="286"/>
                  </a:lnTo>
                  <a:lnTo>
                    <a:pt x="1216" y="268"/>
                  </a:lnTo>
                  <a:lnTo>
                    <a:pt x="1216" y="268"/>
                  </a:lnTo>
                  <a:lnTo>
                    <a:pt x="1305" y="250"/>
                  </a:lnTo>
                  <a:lnTo>
                    <a:pt x="1394" y="215"/>
                  </a:lnTo>
                  <a:lnTo>
                    <a:pt x="1394" y="215"/>
                  </a:lnTo>
                  <a:lnTo>
                    <a:pt x="1430" y="179"/>
                  </a:lnTo>
                  <a:lnTo>
                    <a:pt x="1448" y="125"/>
                  </a:lnTo>
                  <a:lnTo>
                    <a:pt x="1448" y="125"/>
                  </a:lnTo>
                  <a:lnTo>
                    <a:pt x="1448" y="90"/>
                  </a:lnTo>
                  <a:lnTo>
                    <a:pt x="1430" y="54"/>
                  </a:lnTo>
                  <a:lnTo>
                    <a:pt x="1412" y="36"/>
                  </a:lnTo>
                  <a:lnTo>
                    <a:pt x="1376" y="18"/>
                  </a:lnTo>
                  <a:lnTo>
                    <a:pt x="1376" y="18"/>
                  </a:lnTo>
                  <a:lnTo>
                    <a:pt x="1216" y="0"/>
                  </a:lnTo>
                  <a:lnTo>
                    <a:pt x="1216" y="0"/>
                  </a:lnTo>
                  <a:lnTo>
                    <a:pt x="1019" y="18"/>
                  </a:lnTo>
                  <a:lnTo>
                    <a:pt x="805" y="36"/>
                  </a:lnTo>
                  <a:lnTo>
                    <a:pt x="608" y="72"/>
                  </a:lnTo>
                  <a:lnTo>
                    <a:pt x="394" y="125"/>
                  </a:lnTo>
                  <a:lnTo>
                    <a:pt x="394" y="125"/>
                  </a:lnTo>
                  <a:lnTo>
                    <a:pt x="251" y="143"/>
                  </a:lnTo>
                  <a:lnTo>
                    <a:pt x="108" y="179"/>
                  </a:lnTo>
                  <a:lnTo>
                    <a:pt x="108" y="179"/>
                  </a:lnTo>
                  <a:lnTo>
                    <a:pt x="54" y="197"/>
                  </a:lnTo>
                  <a:lnTo>
                    <a:pt x="18" y="250"/>
                  </a:lnTo>
                  <a:lnTo>
                    <a:pt x="18" y="250"/>
                  </a:lnTo>
                  <a:lnTo>
                    <a:pt x="0" y="286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72" y="376"/>
                  </a:lnTo>
                  <a:lnTo>
                    <a:pt x="72" y="376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8558808" y="4198821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36" y="591"/>
                  </a:moveTo>
                  <a:lnTo>
                    <a:pt x="36" y="591"/>
                  </a:lnTo>
                  <a:lnTo>
                    <a:pt x="125" y="948"/>
                  </a:lnTo>
                  <a:lnTo>
                    <a:pt x="161" y="1305"/>
                  </a:lnTo>
                  <a:lnTo>
                    <a:pt x="161" y="1305"/>
                  </a:lnTo>
                  <a:lnTo>
                    <a:pt x="179" y="1341"/>
                  </a:lnTo>
                  <a:lnTo>
                    <a:pt x="197" y="1395"/>
                  </a:lnTo>
                  <a:lnTo>
                    <a:pt x="215" y="1413"/>
                  </a:lnTo>
                  <a:lnTo>
                    <a:pt x="268" y="1431"/>
                  </a:lnTo>
                  <a:lnTo>
                    <a:pt x="268" y="1431"/>
                  </a:lnTo>
                  <a:lnTo>
                    <a:pt x="304" y="1431"/>
                  </a:lnTo>
                  <a:lnTo>
                    <a:pt x="340" y="1395"/>
                  </a:lnTo>
                  <a:lnTo>
                    <a:pt x="357" y="1359"/>
                  </a:lnTo>
                  <a:lnTo>
                    <a:pt x="375" y="1288"/>
                  </a:lnTo>
                  <a:lnTo>
                    <a:pt x="375" y="1288"/>
                  </a:lnTo>
                  <a:lnTo>
                    <a:pt x="375" y="1127"/>
                  </a:lnTo>
                  <a:lnTo>
                    <a:pt x="357" y="948"/>
                  </a:lnTo>
                  <a:lnTo>
                    <a:pt x="357" y="948"/>
                  </a:lnTo>
                  <a:lnTo>
                    <a:pt x="268" y="555"/>
                  </a:lnTo>
                  <a:lnTo>
                    <a:pt x="179" y="162"/>
                  </a:lnTo>
                  <a:lnTo>
                    <a:pt x="179" y="162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07" y="19"/>
                  </a:lnTo>
                  <a:lnTo>
                    <a:pt x="89" y="1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18" y="37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126"/>
                  </a:lnTo>
                  <a:lnTo>
                    <a:pt x="18" y="162"/>
                  </a:lnTo>
                  <a:lnTo>
                    <a:pt x="18" y="162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305"/>
                  </a:lnTo>
                  <a:lnTo>
                    <a:pt x="18" y="448"/>
                  </a:lnTo>
                  <a:lnTo>
                    <a:pt x="36" y="591"/>
                  </a:lnTo>
                  <a:lnTo>
                    <a:pt x="36" y="59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8344028" y="4257010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483" y="912"/>
                  </a:moveTo>
                  <a:lnTo>
                    <a:pt x="483" y="912"/>
                  </a:lnTo>
                  <a:lnTo>
                    <a:pt x="519" y="930"/>
                  </a:lnTo>
                  <a:lnTo>
                    <a:pt x="573" y="930"/>
                  </a:lnTo>
                  <a:lnTo>
                    <a:pt x="573" y="930"/>
                  </a:lnTo>
                  <a:lnTo>
                    <a:pt x="609" y="894"/>
                  </a:lnTo>
                  <a:lnTo>
                    <a:pt x="644" y="840"/>
                  </a:lnTo>
                  <a:lnTo>
                    <a:pt x="644" y="840"/>
                  </a:lnTo>
                  <a:lnTo>
                    <a:pt x="644" y="769"/>
                  </a:lnTo>
                  <a:lnTo>
                    <a:pt x="626" y="679"/>
                  </a:lnTo>
                  <a:lnTo>
                    <a:pt x="626" y="679"/>
                  </a:lnTo>
                  <a:lnTo>
                    <a:pt x="519" y="483"/>
                  </a:lnTo>
                  <a:lnTo>
                    <a:pt x="394" y="304"/>
                  </a:lnTo>
                  <a:lnTo>
                    <a:pt x="251" y="161"/>
                  </a:lnTo>
                  <a:lnTo>
                    <a:pt x="108" y="18"/>
                  </a:lnTo>
                  <a:lnTo>
                    <a:pt x="108" y="18"/>
                  </a:lnTo>
                  <a:lnTo>
                    <a:pt x="72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1" y="36"/>
                  </a:lnTo>
                  <a:lnTo>
                    <a:pt x="1" y="72"/>
                  </a:lnTo>
                  <a:lnTo>
                    <a:pt x="1" y="72"/>
                  </a:lnTo>
                  <a:lnTo>
                    <a:pt x="37" y="233"/>
                  </a:lnTo>
                  <a:lnTo>
                    <a:pt x="54" y="304"/>
                  </a:lnTo>
                  <a:lnTo>
                    <a:pt x="90" y="358"/>
                  </a:lnTo>
                  <a:lnTo>
                    <a:pt x="90" y="358"/>
                  </a:lnTo>
                  <a:lnTo>
                    <a:pt x="180" y="465"/>
                  </a:lnTo>
                  <a:lnTo>
                    <a:pt x="269" y="572"/>
                  </a:lnTo>
                  <a:lnTo>
                    <a:pt x="412" y="804"/>
                  </a:lnTo>
                  <a:lnTo>
                    <a:pt x="412" y="804"/>
                  </a:lnTo>
                  <a:lnTo>
                    <a:pt x="483" y="912"/>
                  </a:lnTo>
                  <a:lnTo>
                    <a:pt x="483" y="912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8210356" y="4416784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429" y="0"/>
                  </a:moveTo>
                  <a:lnTo>
                    <a:pt x="429" y="0"/>
                  </a:lnTo>
                  <a:lnTo>
                    <a:pt x="322" y="0"/>
                  </a:lnTo>
                  <a:lnTo>
                    <a:pt x="215" y="18"/>
                  </a:lnTo>
                  <a:lnTo>
                    <a:pt x="108" y="54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54" y="161"/>
                  </a:lnTo>
                  <a:lnTo>
                    <a:pt x="125" y="197"/>
                  </a:lnTo>
                  <a:lnTo>
                    <a:pt x="251" y="233"/>
                  </a:lnTo>
                  <a:lnTo>
                    <a:pt x="251" y="233"/>
                  </a:lnTo>
                  <a:lnTo>
                    <a:pt x="501" y="268"/>
                  </a:lnTo>
                  <a:lnTo>
                    <a:pt x="608" y="304"/>
                  </a:lnTo>
                  <a:lnTo>
                    <a:pt x="733" y="358"/>
                  </a:lnTo>
                  <a:lnTo>
                    <a:pt x="733" y="358"/>
                  </a:lnTo>
                  <a:lnTo>
                    <a:pt x="787" y="358"/>
                  </a:lnTo>
                  <a:lnTo>
                    <a:pt x="787" y="358"/>
                  </a:lnTo>
                  <a:lnTo>
                    <a:pt x="822" y="358"/>
                  </a:lnTo>
                  <a:lnTo>
                    <a:pt x="858" y="358"/>
                  </a:lnTo>
                  <a:lnTo>
                    <a:pt x="894" y="322"/>
                  </a:lnTo>
                  <a:lnTo>
                    <a:pt x="912" y="286"/>
                  </a:lnTo>
                  <a:lnTo>
                    <a:pt x="912" y="286"/>
                  </a:lnTo>
                  <a:lnTo>
                    <a:pt x="930" y="233"/>
                  </a:lnTo>
                  <a:lnTo>
                    <a:pt x="912" y="197"/>
                  </a:lnTo>
                  <a:lnTo>
                    <a:pt x="894" y="161"/>
                  </a:lnTo>
                  <a:lnTo>
                    <a:pt x="858" y="125"/>
                  </a:lnTo>
                  <a:lnTo>
                    <a:pt x="858" y="125"/>
                  </a:lnTo>
                  <a:lnTo>
                    <a:pt x="662" y="54"/>
                  </a:lnTo>
                  <a:lnTo>
                    <a:pt x="554" y="18"/>
                  </a:lnTo>
                  <a:lnTo>
                    <a:pt x="429" y="0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8113931" y="477686"/>
              <a:ext cx="252028" cy="66965"/>
            </a:xfrm>
            <a:custGeom>
              <a:avLst/>
              <a:gdLst/>
              <a:ahLst/>
              <a:cxnLst/>
              <a:rect l="l" t="t" r="r" b="b"/>
              <a:pathLst>
                <a:path w="1448" h="412" extrusionOk="0">
                  <a:moveTo>
                    <a:pt x="1394" y="197"/>
                  </a:moveTo>
                  <a:lnTo>
                    <a:pt x="1394" y="197"/>
                  </a:lnTo>
                  <a:lnTo>
                    <a:pt x="1305" y="161"/>
                  </a:lnTo>
                  <a:lnTo>
                    <a:pt x="1216" y="144"/>
                  </a:lnTo>
                  <a:lnTo>
                    <a:pt x="1216" y="144"/>
                  </a:lnTo>
                  <a:lnTo>
                    <a:pt x="1019" y="126"/>
                  </a:lnTo>
                  <a:lnTo>
                    <a:pt x="822" y="108"/>
                  </a:lnTo>
                  <a:lnTo>
                    <a:pt x="608" y="72"/>
                  </a:lnTo>
                  <a:lnTo>
                    <a:pt x="411" y="19"/>
                  </a:lnTo>
                  <a:lnTo>
                    <a:pt x="411" y="19"/>
                  </a:lnTo>
                  <a:lnTo>
                    <a:pt x="322" y="1"/>
                  </a:lnTo>
                  <a:lnTo>
                    <a:pt x="233" y="1"/>
                  </a:lnTo>
                  <a:lnTo>
                    <a:pt x="143" y="19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36" y="72"/>
                  </a:lnTo>
                  <a:lnTo>
                    <a:pt x="18" y="90"/>
                  </a:lnTo>
                  <a:lnTo>
                    <a:pt x="0" y="126"/>
                  </a:lnTo>
                  <a:lnTo>
                    <a:pt x="18" y="161"/>
                  </a:lnTo>
                  <a:lnTo>
                    <a:pt x="18" y="161"/>
                  </a:lnTo>
                  <a:lnTo>
                    <a:pt x="54" y="215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251" y="269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608" y="340"/>
                  </a:lnTo>
                  <a:lnTo>
                    <a:pt x="805" y="376"/>
                  </a:lnTo>
                  <a:lnTo>
                    <a:pt x="1019" y="394"/>
                  </a:lnTo>
                  <a:lnTo>
                    <a:pt x="1216" y="412"/>
                  </a:lnTo>
                  <a:lnTo>
                    <a:pt x="1216" y="412"/>
                  </a:lnTo>
                  <a:lnTo>
                    <a:pt x="1376" y="394"/>
                  </a:lnTo>
                  <a:lnTo>
                    <a:pt x="1376" y="394"/>
                  </a:lnTo>
                  <a:lnTo>
                    <a:pt x="1412" y="376"/>
                  </a:lnTo>
                  <a:lnTo>
                    <a:pt x="1430" y="358"/>
                  </a:lnTo>
                  <a:lnTo>
                    <a:pt x="1448" y="322"/>
                  </a:lnTo>
                  <a:lnTo>
                    <a:pt x="1448" y="287"/>
                  </a:lnTo>
                  <a:lnTo>
                    <a:pt x="1448" y="287"/>
                  </a:lnTo>
                  <a:lnTo>
                    <a:pt x="1430" y="233"/>
                  </a:lnTo>
                  <a:lnTo>
                    <a:pt x="1394" y="197"/>
                  </a:lnTo>
                  <a:lnTo>
                    <a:pt x="1394" y="197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8558808" y="710115"/>
              <a:ext cx="65444" cy="232591"/>
            </a:xfrm>
            <a:custGeom>
              <a:avLst/>
              <a:gdLst/>
              <a:ahLst/>
              <a:cxnLst/>
              <a:rect l="l" t="t" r="r" b="b"/>
              <a:pathLst>
                <a:path w="376" h="1431" extrusionOk="0">
                  <a:moveTo>
                    <a:pt x="0" y="1341"/>
                  </a:moveTo>
                  <a:lnTo>
                    <a:pt x="0" y="1341"/>
                  </a:lnTo>
                  <a:lnTo>
                    <a:pt x="18" y="1394"/>
                  </a:lnTo>
                  <a:lnTo>
                    <a:pt x="54" y="1430"/>
                  </a:lnTo>
                  <a:lnTo>
                    <a:pt x="54" y="1430"/>
                  </a:lnTo>
                  <a:lnTo>
                    <a:pt x="89" y="1430"/>
                  </a:lnTo>
                  <a:lnTo>
                    <a:pt x="107" y="1412"/>
                  </a:lnTo>
                  <a:lnTo>
                    <a:pt x="143" y="1359"/>
                  </a:lnTo>
                  <a:lnTo>
                    <a:pt x="143" y="1359"/>
                  </a:lnTo>
                  <a:lnTo>
                    <a:pt x="179" y="1269"/>
                  </a:lnTo>
                  <a:lnTo>
                    <a:pt x="179" y="1269"/>
                  </a:lnTo>
                  <a:lnTo>
                    <a:pt x="268" y="876"/>
                  </a:lnTo>
                  <a:lnTo>
                    <a:pt x="357" y="483"/>
                  </a:lnTo>
                  <a:lnTo>
                    <a:pt x="357" y="483"/>
                  </a:lnTo>
                  <a:lnTo>
                    <a:pt x="375" y="322"/>
                  </a:lnTo>
                  <a:lnTo>
                    <a:pt x="375" y="143"/>
                  </a:lnTo>
                  <a:lnTo>
                    <a:pt x="375" y="143"/>
                  </a:lnTo>
                  <a:lnTo>
                    <a:pt x="357" y="72"/>
                  </a:lnTo>
                  <a:lnTo>
                    <a:pt x="340" y="36"/>
                  </a:lnTo>
                  <a:lnTo>
                    <a:pt x="304" y="0"/>
                  </a:lnTo>
                  <a:lnTo>
                    <a:pt x="268" y="0"/>
                  </a:lnTo>
                  <a:lnTo>
                    <a:pt x="268" y="0"/>
                  </a:lnTo>
                  <a:lnTo>
                    <a:pt x="215" y="18"/>
                  </a:lnTo>
                  <a:lnTo>
                    <a:pt x="197" y="36"/>
                  </a:lnTo>
                  <a:lnTo>
                    <a:pt x="179" y="90"/>
                  </a:lnTo>
                  <a:lnTo>
                    <a:pt x="161" y="126"/>
                  </a:lnTo>
                  <a:lnTo>
                    <a:pt x="161" y="126"/>
                  </a:lnTo>
                  <a:lnTo>
                    <a:pt x="125" y="483"/>
                  </a:lnTo>
                  <a:lnTo>
                    <a:pt x="36" y="840"/>
                  </a:lnTo>
                  <a:lnTo>
                    <a:pt x="36" y="840"/>
                  </a:lnTo>
                  <a:lnTo>
                    <a:pt x="18" y="983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126"/>
                  </a:lnTo>
                  <a:lnTo>
                    <a:pt x="18" y="1269"/>
                  </a:lnTo>
                  <a:lnTo>
                    <a:pt x="18" y="1269"/>
                  </a:lnTo>
                  <a:lnTo>
                    <a:pt x="0" y="1305"/>
                  </a:lnTo>
                  <a:lnTo>
                    <a:pt x="0" y="1341"/>
                  </a:lnTo>
                  <a:lnTo>
                    <a:pt x="0" y="1341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834402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573" y="0"/>
                  </a:moveTo>
                  <a:lnTo>
                    <a:pt x="573" y="0"/>
                  </a:lnTo>
                  <a:lnTo>
                    <a:pt x="519" y="18"/>
                  </a:lnTo>
                  <a:lnTo>
                    <a:pt x="483" y="18"/>
                  </a:lnTo>
                  <a:lnTo>
                    <a:pt x="483" y="18"/>
                  </a:lnTo>
                  <a:lnTo>
                    <a:pt x="412" y="125"/>
                  </a:lnTo>
                  <a:lnTo>
                    <a:pt x="412" y="125"/>
                  </a:lnTo>
                  <a:lnTo>
                    <a:pt x="269" y="358"/>
                  </a:lnTo>
                  <a:lnTo>
                    <a:pt x="180" y="465"/>
                  </a:lnTo>
                  <a:lnTo>
                    <a:pt x="90" y="572"/>
                  </a:lnTo>
                  <a:lnTo>
                    <a:pt x="90" y="572"/>
                  </a:lnTo>
                  <a:lnTo>
                    <a:pt x="54" y="644"/>
                  </a:lnTo>
                  <a:lnTo>
                    <a:pt x="37" y="697"/>
                  </a:lnTo>
                  <a:lnTo>
                    <a:pt x="1" y="858"/>
                  </a:lnTo>
                  <a:lnTo>
                    <a:pt x="1" y="858"/>
                  </a:lnTo>
                  <a:lnTo>
                    <a:pt x="1" y="894"/>
                  </a:lnTo>
                  <a:lnTo>
                    <a:pt x="37" y="930"/>
                  </a:lnTo>
                  <a:lnTo>
                    <a:pt x="37" y="930"/>
                  </a:lnTo>
                  <a:lnTo>
                    <a:pt x="72" y="930"/>
                  </a:lnTo>
                  <a:lnTo>
                    <a:pt x="108" y="912"/>
                  </a:lnTo>
                  <a:lnTo>
                    <a:pt x="108" y="912"/>
                  </a:lnTo>
                  <a:lnTo>
                    <a:pt x="251" y="769"/>
                  </a:lnTo>
                  <a:lnTo>
                    <a:pt x="394" y="626"/>
                  </a:lnTo>
                  <a:lnTo>
                    <a:pt x="519" y="447"/>
                  </a:lnTo>
                  <a:lnTo>
                    <a:pt x="626" y="251"/>
                  </a:lnTo>
                  <a:lnTo>
                    <a:pt x="626" y="251"/>
                  </a:lnTo>
                  <a:lnTo>
                    <a:pt x="644" y="179"/>
                  </a:lnTo>
                  <a:lnTo>
                    <a:pt x="644" y="90"/>
                  </a:lnTo>
                  <a:lnTo>
                    <a:pt x="644" y="90"/>
                  </a:lnTo>
                  <a:lnTo>
                    <a:pt x="609" y="36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8210356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87" y="0"/>
                  </a:moveTo>
                  <a:lnTo>
                    <a:pt x="787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608" y="54"/>
                  </a:lnTo>
                  <a:lnTo>
                    <a:pt x="501" y="90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125" y="161"/>
                  </a:lnTo>
                  <a:lnTo>
                    <a:pt x="54" y="197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108" y="304"/>
                  </a:lnTo>
                  <a:lnTo>
                    <a:pt x="215" y="340"/>
                  </a:lnTo>
                  <a:lnTo>
                    <a:pt x="322" y="358"/>
                  </a:lnTo>
                  <a:lnTo>
                    <a:pt x="429" y="358"/>
                  </a:lnTo>
                  <a:lnTo>
                    <a:pt x="429" y="358"/>
                  </a:lnTo>
                  <a:lnTo>
                    <a:pt x="554" y="340"/>
                  </a:lnTo>
                  <a:lnTo>
                    <a:pt x="662" y="304"/>
                  </a:lnTo>
                  <a:lnTo>
                    <a:pt x="858" y="233"/>
                  </a:lnTo>
                  <a:lnTo>
                    <a:pt x="858" y="233"/>
                  </a:lnTo>
                  <a:lnTo>
                    <a:pt x="894" y="197"/>
                  </a:lnTo>
                  <a:lnTo>
                    <a:pt x="912" y="161"/>
                  </a:lnTo>
                  <a:lnTo>
                    <a:pt x="930" y="125"/>
                  </a:lnTo>
                  <a:lnTo>
                    <a:pt x="912" y="72"/>
                  </a:lnTo>
                  <a:lnTo>
                    <a:pt x="912" y="72"/>
                  </a:lnTo>
                  <a:lnTo>
                    <a:pt x="894" y="36"/>
                  </a:lnTo>
                  <a:lnTo>
                    <a:pt x="858" y="18"/>
                  </a:lnTo>
                  <a:lnTo>
                    <a:pt x="822" y="0"/>
                  </a:lnTo>
                  <a:lnTo>
                    <a:pt x="787" y="0"/>
                  </a:lnTo>
                  <a:lnTo>
                    <a:pt x="787" y="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797658" y="477686"/>
              <a:ext cx="255161" cy="66965"/>
            </a:xfrm>
            <a:custGeom>
              <a:avLst/>
              <a:gdLst/>
              <a:ahLst/>
              <a:cxnLst/>
              <a:rect l="l" t="t" r="r" b="b"/>
              <a:pathLst>
                <a:path w="1466" h="412" extrusionOk="0">
                  <a:moveTo>
                    <a:pt x="90" y="394"/>
                  </a:moveTo>
                  <a:lnTo>
                    <a:pt x="90" y="394"/>
                  </a:lnTo>
                  <a:lnTo>
                    <a:pt x="233" y="412"/>
                  </a:lnTo>
                  <a:lnTo>
                    <a:pt x="233" y="412"/>
                  </a:lnTo>
                  <a:lnTo>
                    <a:pt x="447" y="394"/>
                  </a:lnTo>
                  <a:lnTo>
                    <a:pt x="662" y="376"/>
                  </a:lnTo>
                  <a:lnTo>
                    <a:pt x="858" y="340"/>
                  </a:lnTo>
                  <a:lnTo>
                    <a:pt x="1055" y="304"/>
                  </a:lnTo>
                  <a:lnTo>
                    <a:pt x="1055" y="304"/>
                  </a:lnTo>
                  <a:lnTo>
                    <a:pt x="1198" y="269"/>
                  </a:lnTo>
                  <a:lnTo>
                    <a:pt x="1359" y="251"/>
                  </a:lnTo>
                  <a:lnTo>
                    <a:pt x="1359" y="251"/>
                  </a:lnTo>
                  <a:lnTo>
                    <a:pt x="1412" y="215"/>
                  </a:lnTo>
                  <a:lnTo>
                    <a:pt x="1448" y="161"/>
                  </a:lnTo>
                  <a:lnTo>
                    <a:pt x="1448" y="161"/>
                  </a:lnTo>
                  <a:lnTo>
                    <a:pt x="1466" y="126"/>
                  </a:lnTo>
                  <a:lnTo>
                    <a:pt x="1448" y="90"/>
                  </a:lnTo>
                  <a:lnTo>
                    <a:pt x="1430" y="72"/>
                  </a:lnTo>
                  <a:lnTo>
                    <a:pt x="1394" y="36"/>
                  </a:lnTo>
                  <a:lnTo>
                    <a:pt x="1394" y="36"/>
                  </a:lnTo>
                  <a:lnTo>
                    <a:pt x="1305" y="19"/>
                  </a:lnTo>
                  <a:lnTo>
                    <a:pt x="1234" y="1"/>
                  </a:lnTo>
                  <a:lnTo>
                    <a:pt x="1144" y="1"/>
                  </a:lnTo>
                  <a:lnTo>
                    <a:pt x="1055" y="19"/>
                  </a:lnTo>
                  <a:lnTo>
                    <a:pt x="1055" y="19"/>
                  </a:lnTo>
                  <a:lnTo>
                    <a:pt x="858" y="72"/>
                  </a:lnTo>
                  <a:lnTo>
                    <a:pt x="644" y="108"/>
                  </a:lnTo>
                  <a:lnTo>
                    <a:pt x="447" y="126"/>
                  </a:lnTo>
                  <a:lnTo>
                    <a:pt x="233" y="144"/>
                  </a:lnTo>
                  <a:lnTo>
                    <a:pt x="233" y="144"/>
                  </a:lnTo>
                  <a:lnTo>
                    <a:pt x="161" y="161"/>
                  </a:lnTo>
                  <a:lnTo>
                    <a:pt x="72" y="197"/>
                  </a:lnTo>
                  <a:lnTo>
                    <a:pt x="72" y="197"/>
                  </a:lnTo>
                  <a:lnTo>
                    <a:pt x="36" y="233"/>
                  </a:lnTo>
                  <a:lnTo>
                    <a:pt x="0" y="287"/>
                  </a:lnTo>
                  <a:lnTo>
                    <a:pt x="0" y="287"/>
                  </a:lnTo>
                  <a:lnTo>
                    <a:pt x="18" y="322"/>
                  </a:lnTo>
                  <a:lnTo>
                    <a:pt x="36" y="358"/>
                  </a:lnTo>
                  <a:lnTo>
                    <a:pt x="54" y="376"/>
                  </a:lnTo>
                  <a:lnTo>
                    <a:pt x="90" y="394"/>
                  </a:lnTo>
                  <a:lnTo>
                    <a:pt x="90" y="394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542498" y="710115"/>
              <a:ext cx="65618" cy="232591"/>
            </a:xfrm>
            <a:custGeom>
              <a:avLst/>
              <a:gdLst/>
              <a:ahLst/>
              <a:cxnLst/>
              <a:rect l="l" t="t" r="r" b="b"/>
              <a:pathLst>
                <a:path w="377" h="1431" extrusionOk="0">
                  <a:moveTo>
                    <a:pt x="323" y="840"/>
                  </a:moveTo>
                  <a:lnTo>
                    <a:pt x="323" y="840"/>
                  </a:lnTo>
                  <a:lnTo>
                    <a:pt x="251" y="483"/>
                  </a:lnTo>
                  <a:lnTo>
                    <a:pt x="197" y="126"/>
                  </a:lnTo>
                  <a:lnTo>
                    <a:pt x="197" y="126"/>
                  </a:lnTo>
                  <a:lnTo>
                    <a:pt x="197" y="90"/>
                  </a:lnTo>
                  <a:lnTo>
                    <a:pt x="180" y="36"/>
                  </a:lnTo>
                  <a:lnTo>
                    <a:pt x="144" y="18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72" y="0"/>
                  </a:lnTo>
                  <a:lnTo>
                    <a:pt x="37" y="36"/>
                  </a:lnTo>
                  <a:lnTo>
                    <a:pt x="19" y="72"/>
                  </a:lnTo>
                  <a:lnTo>
                    <a:pt x="1" y="143"/>
                  </a:lnTo>
                  <a:lnTo>
                    <a:pt x="1" y="143"/>
                  </a:lnTo>
                  <a:lnTo>
                    <a:pt x="1" y="322"/>
                  </a:lnTo>
                  <a:lnTo>
                    <a:pt x="19" y="483"/>
                  </a:lnTo>
                  <a:lnTo>
                    <a:pt x="19" y="483"/>
                  </a:lnTo>
                  <a:lnTo>
                    <a:pt x="90" y="876"/>
                  </a:lnTo>
                  <a:lnTo>
                    <a:pt x="197" y="1269"/>
                  </a:lnTo>
                  <a:lnTo>
                    <a:pt x="197" y="1269"/>
                  </a:lnTo>
                  <a:lnTo>
                    <a:pt x="215" y="1359"/>
                  </a:lnTo>
                  <a:lnTo>
                    <a:pt x="215" y="1359"/>
                  </a:lnTo>
                  <a:lnTo>
                    <a:pt x="251" y="1412"/>
                  </a:lnTo>
                  <a:lnTo>
                    <a:pt x="287" y="1430"/>
                  </a:lnTo>
                  <a:lnTo>
                    <a:pt x="323" y="1430"/>
                  </a:lnTo>
                  <a:lnTo>
                    <a:pt x="323" y="1430"/>
                  </a:lnTo>
                  <a:lnTo>
                    <a:pt x="340" y="1394"/>
                  </a:lnTo>
                  <a:lnTo>
                    <a:pt x="376" y="1341"/>
                  </a:lnTo>
                  <a:lnTo>
                    <a:pt x="376" y="1341"/>
                  </a:lnTo>
                  <a:lnTo>
                    <a:pt x="376" y="1305"/>
                  </a:lnTo>
                  <a:lnTo>
                    <a:pt x="358" y="1269"/>
                  </a:lnTo>
                  <a:lnTo>
                    <a:pt x="358" y="1269"/>
                  </a:lnTo>
                  <a:lnTo>
                    <a:pt x="340" y="1126"/>
                  </a:lnTo>
                  <a:lnTo>
                    <a:pt x="358" y="1126"/>
                  </a:lnTo>
                  <a:lnTo>
                    <a:pt x="358" y="1126"/>
                  </a:lnTo>
                  <a:lnTo>
                    <a:pt x="340" y="983"/>
                  </a:lnTo>
                  <a:lnTo>
                    <a:pt x="323" y="840"/>
                  </a:lnTo>
                  <a:lnTo>
                    <a:pt x="323" y="840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710458" y="733358"/>
              <a:ext cx="112264" cy="151160"/>
            </a:xfrm>
            <a:custGeom>
              <a:avLst/>
              <a:gdLst/>
              <a:ahLst/>
              <a:cxnLst/>
              <a:rect l="l" t="t" r="r" b="b"/>
              <a:pathLst>
                <a:path w="645" h="930" extrusionOk="0">
                  <a:moveTo>
                    <a:pt x="144" y="18"/>
                  </a:moveTo>
                  <a:lnTo>
                    <a:pt x="144" y="18"/>
                  </a:lnTo>
                  <a:lnTo>
                    <a:pt x="126" y="18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19" y="36"/>
                  </a:lnTo>
                  <a:lnTo>
                    <a:pt x="1" y="90"/>
                  </a:lnTo>
                  <a:lnTo>
                    <a:pt x="1" y="90"/>
                  </a:lnTo>
                  <a:lnTo>
                    <a:pt x="1" y="179"/>
                  </a:lnTo>
                  <a:lnTo>
                    <a:pt x="19" y="251"/>
                  </a:lnTo>
                  <a:lnTo>
                    <a:pt x="19" y="251"/>
                  </a:lnTo>
                  <a:lnTo>
                    <a:pt x="126" y="447"/>
                  </a:lnTo>
                  <a:lnTo>
                    <a:pt x="233" y="626"/>
                  </a:lnTo>
                  <a:lnTo>
                    <a:pt x="376" y="769"/>
                  </a:lnTo>
                  <a:lnTo>
                    <a:pt x="537" y="912"/>
                  </a:lnTo>
                  <a:lnTo>
                    <a:pt x="537" y="912"/>
                  </a:lnTo>
                  <a:lnTo>
                    <a:pt x="573" y="930"/>
                  </a:lnTo>
                  <a:lnTo>
                    <a:pt x="609" y="930"/>
                  </a:lnTo>
                  <a:lnTo>
                    <a:pt x="609" y="930"/>
                  </a:lnTo>
                  <a:lnTo>
                    <a:pt x="644" y="894"/>
                  </a:lnTo>
                  <a:lnTo>
                    <a:pt x="644" y="858"/>
                  </a:lnTo>
                  <a:lnTo>
                    <a:pt x="644" y="858"/>
                  </a:lnTo>
                  <a:lnTo>
                    <a:pt x="609" y="697"/>
                  </a:lnTo>
                  <a:lnTo>
                    <a:pt x="591" y="644"/>
                  </a:lnTo>
                  <a:lnTo>
                    <a:pt x="537" y="572"/>
                  </a:lnTo>
                  <a:lnTo>
                    <a:pt x="537" y="572"/>
                  </a:lnTo>
                  <a:lnTo>
                    <a:pt x="448" y="465"/>
                  </a:lnTo>
                  <a:lnTo>
                    <a:pt x="376" y="358"/>
                  </a:lnTo>
                  <a:lnTo>
                    <a:pt x="233" y="125"/>
                  </a:lnTo>
                  <a:lnTo>
                    <a:pt x="233" y="125"/>
                  </a:lnTo>
                  <a:lnTo>
                    <a:pt x="144" y="18"/>
                  </a:lnTo>
                  <a:lnTo>
                    <a:pt x="144" y="18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794525" y="666555"/>
              <a:ext cx="161869" cy="58188"/>
            </a:xfrm>
            <a:custGeom>
              <a:avLst/>
              <a:gdLst/>
              <a:ahLst/>
              <a:cxnLst/>
              <a:rect l="l" t="t" r="r" b="b"/>
              <a:pathLst>
                <a:path w="930" h="358" extrusionOk="0">
                  <a:moveTo>
                    <a:pt x="72" y="233"/>
                  </a:moveTo>
                  <a:lnTo>
                    <a:pt x="72" y="233"/>
                  </a:lnTo>
                  <a:lnTo>
                    <a:pt x="269" y="304"/>
                  </a:lnTo>
                  <a:lnTo>
                    <a:pt x="376" y="340"/>
                  </a:lnTo>
                  <a:lnTo>
                    <a:pt x="501" y="358"/>
                  </a:lnTo>
                  <a:lnTo>
                    <a:pt x="501" y="358"/>
                  </a:lnTo>
                  <a:lnTo>
                    <a:pt x="608" y="358"/>
                  </a:lnTo>
                  <a:lnTo>
                    <a:pt x="715" y="340"/>
                  </a:lnTo>
                  <a:lnTo>
                    <a:pt x="823" y="304"/>
                  </a:lnTo>
                  <a:lnTo>
                    <a:pt x="930" y="251"/>
                  </a:lnTo>
                  <a:lnTo>
                    <a:pt x="930" y="251"/>
                  </a:lnTo>
                  <a:lnTo>
                    <a:pt x="876" y="197"/>
                  </a:lnTo>
                  <a:lnTo>
                    <a:pt x="805" y="161"/>
                  </a:lnTo>
                  <a:lnTo>
                    <a:pt x="680" y="125"/>
                  </a:lnTo>
                  <a:lnTo>
                    <a:pt x="680" y="125"/>
                  </a:lnTo>
                  <a:lnTo>
                    <a:pt x="429" y="90"/>
                  </a:lnTo>
                  <a:lnTo>
                    <a:pt x="304" y="54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43" y="0"/>
                  </a:lnTo>
                  <a:lnTo>
                    <a:pt x="143" y="0"/>
                  </a:lnTo>
                  <a:lnTo>
                    <a:pt x="108" y="0"/>
                  </a:lnTo>
                  <a:lnTo>
                    <a:pt x="54" y="18"/>
                  </a:lnTo>
                  <a:lnTo>
                    <a:pt x="36" y="36"/>
                  </a:lnTo>
                  <a:lnTo>
                    <a:pt x="18" y="72"/>
                  </a:lnTo>
                  <a:lnTo>
                    <a:pt x="18" y="72"/>
                  </a:lnTo>
                  <a:lnTo>
                    <a:pt x="1" y="125"/>
                  </a:lnTo>
                  <a:lnTo>
                    <a:pt x="18" y="161"/>
                  </a:lnTo>
                  <a:lnTo>
                    <a:pt x="36" y="197"/>
                  </a:lnTo>
                  <a:lnTo>
                    <a:pt x="72" y="233"/>
                  </a:lnTo>
                  <a:lnTo>
                    <a:pt x="72" y="233"/>
                  </a:lnTo>
                  <a:close/>
                </a:path>
              </a:pathLst>
            </a:custGeom>
            <a:solidFill>
              <a:srgbClr val="F7E8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7" name="Google Shape;597;p32"/>
          <p:cNvSpPr/>
          <p:nvPr/>
        </p:nvSpPr>
        <p:spPr>
          <a:xfrm>
            <a:off x="4735618" y="1290733"/>
            <a:ext cx="2720767" cy="89395"/>
          </a:xfrm>
          <a:custGeom>
            <a:avLst/>
            <a:gdLst/>
            <a:ahLst/>
            <a:cxnLst/>
            <a:rect l="l" t="t" r="r" b="b"/>
            <a:pathLst>
              <a:path w="81623" h="7078" extrusionOk="0">
                <a:moveTo>
                  <a:pt x="31634" y="0"/>
                </a:moveTo>
                <a:lnTo>
                  <a:pt x="29668" y="18"/>
                </a:lnTo>
                <a:lnTo>
                  <a:pt x="27685" y="36"/>
                </a:lnTo>
                <a:lnTo>
                  <a:pt x="25719" y="90"/>
                </a:lnTo>
                <a:lnTo>
                  <a:pt x="23735" y="161"/>
                </a:lnTo>
                <a:lnTo>
                  <a:pt x="21769" y="250"/>
                </a:lnTo>
                <a:lnTo>
                  <a:pt x="19803" y="340"/>
                </a:lnTo>
                <a:lnTo>
                  <a:pt x="17837" y="483"/>
                </a:lnTo>
                <a:lnTo>
                  <a:pt x="16729" y="554"/>
                </a:lnTo>
                <a:lnTo>
                  <a:pt x="15639" y="661"/>
                </a:lnTo>
                <a:lnTo>
                  <a:pt x="14549" y="769"/>
                </a:lnTo>
                <a:lnTo>
                  <a:pt x="13459" y="876"/>
                </a:lnTo>
                <a:lnTo>
                  <a:pt x="12386" y="1019"/>
                </a:lnTo>
                <a:lnTo>
                  <a:pt x="11296" y="1162"/>
                </a:lnTo>
                <a:lnTo>
                  <a:pt x="10224" y="1341"/>
                </a:lnTo>
                <a:lnTo>
                  <a:pt x="9151" y="1519"/>
                </a:lnTo>
                <a:lnTo>
                  <a:pt x="8079" y="1716"/>
                </a:lnTo>
                <a:lnTo>
                  <a:pt x="7007" y="1930"/>
                </a:lnTo>
                <a:lnTo>
                  <a:pt x="5934" y="2163"/>
                </a:lnTo>
                <a:lnTo>
                  <a:pt x="4880" y="2413"/>
                </a:lnTo>
                <a:lnTo>
                  <a:pt x="3826" y="2681"/>
                </a:lnTo>
                <a:lnTo>
                  <a:pt x="2771" y="2985"/>
                </a:lnTo>
                <a:lnTo>
                  <a:pt x="1717" y="3289"/>
                </a:lnTo>
                <a:lnTo>
                  <a:pt x="662" y="3628"/>
                </a:lnTo>
                <a:lnTo>
                  <a:pt x="573" y="3664"/>
                </a:lnTo>
                <a:lnTo>
                  <a:pt x="501" y="3718"/>
                </a:lnTo>
                <a:lnTo>
                  <a:pt x="412" y="3789"/>
                </a:lnTo>
                <a:lnTo>
                  <a:pt x="340" y="3878"/>
                </a:lnTo>
                <a:lnTo>
                  <a:pt x="287" y="3968"/>
                </a:lnTo>
                <a:lnTo>
                  <a:pt x="233" y="4075"/>
                </a:lnTo>
                <a:lnTo>
                  <a:pt x="144" y="4307"/>
                </a:lnTo>
                <a:lnTo>
                  <a:pt x="72" y="4575"/>
                </a:lnTo>
                <a:lnTo>
                  <a:pt x="37" y="4861"/>
                </a:lnTo>
                <a:lnTo>
                  <a:pt x="1" y="5165"/>
                </a:lnTo>
                <a:lnTo>
                  <a:pt x="19" y="5469"/>
                </a:lnTo>
                <a:lnTo>
                  <a:pt x="37" y="5755"/>
                </a:lnTo>
                <a:lnTo>
                  <a:pt x="90" y="6041"/>
                </a:lnTo>
                <a:lnTo>
                  <a:pt x="162" y="6291"/>
                </a:lnTo>
                <a:lnTo>
                  <a:pt x="233" y="6523"/>
                </a:lnTo>
                <a:lnTo>
                  <a:pt x="340" y="6684"/>
                </a:lnTo>
                <a:lnTo>
                  <a:pt x="394" y="6756"/>
                </a:lnTo>
                <a:lnTo>
                  <a:pt x="466" y="6827"/>
                </a:lnTo>
                <a:lnTo>
                  <a:pt x="519" y="6863"/>
                </a:lnTo>
                <a:lnTo>
                  <a:pt x="591" y="6881"/>
                </a:lnTo>
                <a:lnTo>
                  <a:pt x="680" y="6899"/>
                </a:lnTo>
                <a:lnTo>
                  <a:pt x="752" y="6881"/>
                </a:lnTo>
                <a:lnTo>
                  <a:pt x="1681" y="6631"/>
                </a:lnTo>
                <a:lnTo>
                  <a:pt x="2610" y="6416"/>
                </a:lnTo>
                <a:lnTo>
                  <a:pt x="3540" y="6202"/>
                </a:lnTo>
                <a:lnTo>
                  <a:pt x="4487" y="5987"/>
                </a:lnTo>
                <a:lnTo>
                  <a:pt x="5416" y="5809"/>
                </a:lnTo>
                <a:lnTo>
                  <a:pt x="6363" y="5630"/>
                </a:lnTo>
                <a:lnTo>
                  <a:pt x="7311" y="5469"/>
                </a:lnTo>
                <a:lnTo>
                  <a:pt x="8258" y="5326"/>
                </a:lnTo>
                <a:lnTo>
                  <a:pt x="9205" y="5183"/>
                </a:lnTo>
                <a:lnTo>
                  <a:pt x="10134" y="5058"/>
                </a:lnTo>
                <a:lnTo>
                  <a:pt x="12047" y="4826"/>
                </a:lnTo>
                <a:lnTo>
                  <a:pt x="13941" y="4629"/>
                </a:lnTo>
                <a:lnTo>
                  <a:pt x="15853" y="4486"/>
                </a:lnTo>
                <a:lnTo>
                  <a:pt x="17766" y="4361"/>
                </a:lnTo>
                <a:lnTo>
                  <a:pt x="19660" y="4272"/>
                </a:lnTo>
                <a:lnTo>
                  <a:pt x="21590" y="4200"/>
                </a:lnTo>
                <a:lnTo>
                  <a:pt x="23503" y="4164"/>
                </a:lnTo>
                <a:lnTo>
                  <a:pt x="25415" y="4129"/>
                </a:lnTo>
                <a:lnTo>
                  <a:pt x="27327" y="4111"/>
                </a:lnTo>
                <a:lnTo>
                  <a:pt x="31152" y="4111"/>
                </a:lnTo>
                <a:lnTo>
                  <a:pt x="33136" y="4129"/>
                </a:lnTo>
                <a:lnTo>
                  <a:pt x="35119" y="4146"/>
                </a:lnTo>
                <a:lnTo>
                  <a:pt x="37103" y="4182"/>
                </a:lnTo>
                <a:lnTo>
                  <a:pt x="39087" y="4218"/>
                </a:lnTo>
                <a:lnTo>
                  <a:pt x="41071" y="4272"/>
                </a:lnTo>
                <a:lnTo>
                  <a:pt x="43055" y="4343"/>
                </a:lnTo>
                <a:lnTo>
                  <a:pt x="45038" y="4415"/>
                </a:lnTo>
                <a:lnTo>
                  <a:pt x="47022" y="4504"/>
                </a:lnTo>
                <a:lnTo>
                  <a:pt x="49006" y="4593"/>
                </a:lnTo>
                <a:lnTo>
                  <a:pt x="50972" y="4701"/>
                </a:lnTo>
                <a:lnTo>
                  <a:pt x="52956" y="4826"/>
                </a:lnTo>
                <a:lnTo>
                  <a:pt x="54939" y="4951"/>
                </a:lnTo>
                <a:lnTo>
                  <a:pt x="56905" y="5094"/>
                </a:lnTo>
                <a:lnTo>
                  <a:pt x="58889" y="5255"/>
                </a:lnTo>
                <a:lnTo>
                  <a:pt x="60873" y="5415"/>
                </a:lnTo>
                <a:lnTo>
                  <a:pt x="62839" y="5594"/>
                </a:lnTo>
                <a:lnTo>
                  <a:pt x="67325" y="6005"/>
                </a:lnTo>
                <a:lnTo>
                  <a:pt x="69577" y="6220"/>
                </a:lnTo>
                <a:lnTo>
                  <a:pt x="71811" y="6452"/>
                </a:lnTo>
                <a:lnTo>
                  <a:pt x="72954" y="6577"/>
                </a:lnTo>
                <a:lnTo>
                  <a:pt x="74098" y="6720"/>
                </a:lnTo>
                <a:lnTo>
                  <a:pt x="75260" y="6863"/>
                </a:lnTo>
                <a:lnTo>
                  <a:pt x="76439" y="6970"/>
                </a:lnTo>
                <a:lnTo>
                  <a:pt x="77029" y="7024"/>
                </a:lnTo>
                <a:lnTo>
                  <a:pt x="77601" y="7042"/>
                </a:lnTo>
                <a:lnTo>
                  <a:pt x="78191" y="7078"/>
                </a:lnTo>
                <a:lnTo>
                  <a:pt x="78781" y="7078"/>
                </a:lnTo>
                <a:lnTo>
                  <a:pt x="79353" y="7060"/>
                </a:lnTo>
                <a:lnTo>
                  <a:pt x="79925" y="7024"/>
                </a:lnTo>
                <a:lnTo>
                  <a:pt x="80496" y="6970"/>
                </a:lnTo>
                <a:lnTo>
                  <a:pt x="81050" y="6881"/>
                </a:lnTo>
                <a:lnTo>
                  <a:pt x="81122" y="6863"/>
                </a:lnTo>
                <a:lnTo>
                  <a:pt x="81193" y="6827"/>
                </a:lnTo>
                <a:lnTo>
                  <a:pt x="81247" y="6792"/>
                </a:lnTo>
                <a:lnTo>
                  <a:pt x="81301" y="6738"/>
                </a:lnTo>
                <a:lnTo>
                  <a:pt x="81408" y="6613"/>
                </a:lnTo>
                <a:lnTo>
                  <a:pt x="81479" y="6470"/>
                </a:lnTo>
                <a:lnTo>
                  <a:pt x="81551" y="6291"/>
                </a:lnTo>
                <a:lnTo>
                  <a:pt x="81587" y="6095"/>
                </a:lnTo>
                <a:lnTo>
                  <a:pt x="81622" y="5880"/>
                </a:lnTo>
                <a:lnTo>
                  <a:pt x="81622" y="5666"/>
                </a:lnTo>
                <a:lnTo>
                  <a:pt x="81622" y="5433"/>
                </a:lnTo>
                <a:lnTo>
                  <a:pt x="81604" y="5219"/>
                </a:lnTo>
                <a:lnTo>
                  <a:pt x="81551" y="5004"/>
                </a:lnTo>
                <a:lnTo>
                  <a:pt x="81497" y="4826"/>
                </a:lnTo>
                <a:lnTo>
                  <a:pt x="81444" y="4647"/>
                </a:lnTo>
                <a:lnTo>
                  <a:pt x="81354" y="4504"/>
                </a:lnTo>
                <a:lnTo>
                  <a:pt x="81247" y="4397"/>
                </a:lnTo>
                <a:lnTo>
                  <a:pt x="81140" y="4325"/>
                </a:lnTo>
                <a:lnTo>
                  <a:pt x="80693" y="4129"/>
                </a:lnTo>
                <a:lnTo>
                  <a:pt x="80246" y="3950"/>
                </a:lnTo>
                <a:lnTo>
                  <a:pt x="79782" y="3789"/>
                </a:lnTo>
                <a:lnTo>
                  <a:pt x="79317" y="3646"/>
                </a:lnTo>
                <a:lnTo>
                  <a:pt x="78852" y="3521"/>
                </a:lnTo>
                <a:lnTo>
                  <a:pt x="78388" y="3414"/>
                </a:lnTo>
                <a:lnTo>
                  <a:pt x="77422" y="3199"/>
                </a:lnTo>
                <a:lnTo>
                  <a:pt x="76457" y="3021"/>
                </a:lnTo>
                <a:lnTo>
                  <a:pt x="75492" y="2878"/>
                </a:lnTo>
                <a:lnTo>
                  <a:pt x="73562" y="2609"/>
                </a:lnTo>
                <a:lnTo>
                  <a:pt x="71560" y="2324"/>
                </a:lnTo>
                <a:lnTo>
                  <a:pt x="69559" y="2073"/>
                </a:lnTo>
                <a:lnTo>
                  <a:pt x="67539" y="1841"/>
                </a:lnTo>
                <a:lnTo>
                  <a:pt x="65520" y="1644"/>
                </a:lnTo>
                <a:lnTo>
                  <a:pt x="63518" y="1448"/>
                </a:lnTo>
                <a:lnTo>
                  <a:pt x="61498" y="1269"/>
                </a:lnTo>
                <a:lnTo>
                  <a:pt x="59479" y="1108"/>
                </a:lnTo>
                <a:lnTo>
                  <a:pt x="57477" y="965"/>
                </a:lnTo>
                <a:lnTo>
                  <a:pt x="55458" y="822"/>
                </a:lnTo>
                <a:lnTo>
                  <a:pt x="53438" y="697"/>
                </a:lnTo>
                <a:lnTo>
                  <a:pt x="49399" y="483"/>
                </a:lnTo>
                <a:lnTo>
                  <a:pt x="45467" y="304"/>
                </a:lnTo>
                <a:lnTo>
                  <a:pt x="41518" y="161"/>
                </a:lnTo>
                <a:lnTo>
                  <a:pt x="39534" y="107"/>
                </a:lnTo>
                <a:lnTo>
                  <a:pt x="37568" y="54"/>
                </a:lnTo>
                <a:lnTo>
                  <a:pt x="35584" y="18"/>
                </a:lnTo>
                <a:lnTo>
                  <a:pt x="33618" y="0"/>
                </a:lnTo>
                <a:close/>
              </a:path>
            </a:pathLst>
          </a:custGeom>
          <a:solidFill>
            <a:srgbClr val="F7E8D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32"/>
          <p:cNvSpPr txBox="1">
            <a:spLocks noGrp="1"/>
          </p:cNvSpPr>
          <p:nvPr>
            <p:ph type="title"/>
          </p:nvPr>
        </p:nvSpPr>
        <p:spPr>
          <a:xfrm>
            <a:off x="950967" y="707136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0FE77A-8DEC-4B2C-8A50-C1B1746A6D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61BF7-313D-46A7-AAD9-6F35DAA514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hyperlink" Target="https://www.facebook.com/groups/629898828017053" TargetMode="Externa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4" Type="http://schemas.openxmlformats.org/officeDocument/2006/relationships/theme" Target="../theme/theme2.xml"/><Relationship Id="rId33" Type="http://schemas.openxmlformats.org/officeDocument/2006/relationships/hyperlink" Target="https://www.facebook.com/groups/629898828017053" TargetMode="External"/><Relationship Id="rId32" Type="http://schemas.openxmlformats.org/officeDocument/2006/relationships/image" Target="../media/image2.png"/><Relationship Id="rId31" Type="http://schemas.openxmlformats.org/officeDocument/2006/relationships/image" Target="../media/image1.png"/><Relationship Id="rId30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4" Type="http://schemas.openxmlformats.org/officeDocument/2006/relationships/theme" Target="../theme/theme3.xml"/><Relationship Id="rId33" Type="http://schemas.openxmlformats.org/officeDocument/2006/relationships/hyperlink" Target="https://www.facebook.com/groups/629898828017053" TargetMode="External"/><Relationship Id="rId32" Type="http://schemas.openxmlformats.org/officeDocument/2006/relationships/image" Target="../media/image2.png"/><Relationship Id="rId31" Type="http://schemas.openxmlformats.org/officeDocument/2006/relationships/image" Target="../media/image1.png"/><Relationship Id="rId30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</a:fld>
            <a:endParaRPr lang="zh-CN" altLang="en-US"/>
          </a:p>
        </p:txBody>
      </p:sp>
      <p:sp>
        <p:nvSpPr>
          <p:cNvPr id="8" name="Google Shape;8;p1"/>
          <p:cNvSpPr txBox="1"/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5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FFFFFF"/>
                </a:solidFill>
                <a:cs typeface="Arial" panose="020B0604020202020204"/>
                <a:sym typeface="Arial" panose="020B0604020202020204"/>
              </a:rPr>
            </a:fld>
            <a:endParaRPr lang="en-GB" kern="0">
              <a:solidFill>
                <a:srgbClr val="FFFFFF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1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14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3" name="Title 1"/>
          <p:cNvSpPr txBox="1"/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265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 panose="020B0604020202020204"/>
              </a:rPr>
              <a:t>By:Tư Bùi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5" name="Title 1"/>
          <p:cNvSpPr txBox="1"/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 panose="00000500000000000000"/>
              <a:buNone/>
              <a:defRPr sz="3200" b="1">
                <a:solidFill>
                  <a:schemeClr val="accent5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33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 panose="020B0604020202020204"/>
              </a:rPr>
              <a:t>Măng Non</a:t>
            </a:r>
            <a:endParaRPr kumimoji="0" lang="id-ID" sz="2135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37600" y="776233"/>
            <a:ext cx="6516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Patrick Hand" panose="00000500000000000000"/>
              <a:buNone/>
              <a:defRPr sz="3200" b="1">
                <a:solidFill>
                  <a:schemeClr val="accent5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8" name="TextBox 3"/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33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9" name="Title 1"/>
          <p:cNvSpPr txBox="1"/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26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426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5" name="Title 1"/>
          <p:cNvSpPr txBox="1"/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 panose="020B0604020202020204"/>
              </a:rPr>
              <a:t>Măng Non</a:t>
            </a:r>
            <a:endParaRPr kumimoji="0" lang="id-ID" sz="2135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image" Target="../media/image11.sv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6.png"/><Relationship Id="rId12" Type="http://schemas.openxmlformats.org/officeDocument/2006/relationships/image" Target="../media/image15.png"/><Relationship Id="rId11" Type="http://schemas.openxmlformats.org/officeDocument/2006/relationships/image" Target="../media/image14.svg"/><Relationship Id="rId10" Type="http://schemas.openxmlformats.org/officeDocument/2006/relationships/image" Target="../media/image13.png"/><Relationship Id="rId1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audio" Target="../media/audio1.wav"/><Relationship Id="rId2" Type="http://schemas.openxmlformats.org/officeDocument/2006/relationships/image" Target="../media/image28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8.xml"/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1.xml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2.xm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3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hemeOverride" Target="../theme/themeOverride4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8.xml"/><Relationship Id="rId3" Type="http://schemas.openxmlformats.org/officeDocument/2006/relationships/audio" Target="../media/audio1.wav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41859" y="4116780"/>
            <a:ext cx="4389509" cy="938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ÔN TẬP GIỮA HỌC KÌ 2 TIẾT  5,</a:t>
            </a: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6</a:t>
            </a:r>
            <a:endParaRPr kumimoji="0" lang="vi-VN" altLang="en-US" sz="2615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TIẾNG VIỆT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98" y="2519381"/>
            <a:ext cx="3673748" cy="2787257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208574" y="165486"/>
            <a:ext cx="11174205" cy="2208322"/>
            <a:chOff x="156430" y="124114"/>
            <a:chExt cx="8380654" cy="1656242"/>
          </a:xfrm>
        </p:grpSpPr>
        <p:sp>
          <p:nvSpPr>
            <p:cNvPr id="89" name="Rectangle: Rounded Corners 88"/>
            <p:cNvSpPr/>
            <p:nvPr/>
          </p:nvSpPr>
          <p:spPr>
            <a:xfrm>
              <a:off x="850740" y="353432"/>
              <a:ext cx="7686344" cy="142692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599954" y="418959"/>
              <a:ext cx="6812922" cy="120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chỉ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endPara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endParaRPr>
            </a:p>
            <a:p>
              <a:pPr algn="ctr" defTabSz="121920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màu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sắc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của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sự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500" b="1" kern="0" dirty="0" err="1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lang="en-US" sz="4500" b="1" kern="0" dirty="0">
                  <a:solidFill>
                    <a:srgbClr val="002060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? </a:t>
              </a:r>
              <a:endParaRPr lang="en-US" sz="4500" b="1" kern="0" dirty="0">
                <a:solidFill>
                  <a:srgbClr val="00206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8" name="Google Shape;4264;p49"/>
            <p:cNvGrpSpPr/>
            <p:nvPr/>
          </p:nvGrpSpPr>
          <p:grpSpPr>
            <a:xfrm>
              <a:off x="156430" y="124114"/>
              <a:ext cx="1656583" cy="1440889"/>
              <a:chOff x="4359100" y="1077450"/>
              <a:chExt cx="549125" cy="525575"/>
            </a:xfrm>
          </p:grpSpPr>
          <p:sp>
            <p:nvSpPr>
              <p:cNvPr id="49" name="Google Shape;4265;p49"/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0" name="Google Shape;4266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1" name="Google Shape;4267;p49"/>
              <p:cNvSpPr/>
              <p:nvPr/>
            </p:nvSpPr>
            <p:spPr>
              <a:xfrm>
                <a:off x="4359100" y="1077450"/>
                <a:ext cx="549125" cy="525575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2" name="Google Shape;4268;p49"/>
              <p:cNvSpPr/>
              <p:nvPr/>
            </p:nvSpPr>
            <p:spPr>
              <a:xfrm>
                <a:off x="4393352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3735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 panose="020B0604020202020204"/>
                    <a:sym typeface="Arial" panose="020B0604020202020204"/>
                  </a:rPr>
                  <a:t>2</a:t>
                </a:r>
                <a:endParaRPr sz="3735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" name="Google Shape;4269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" name="Google Shape;4270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5" name="Google Shape;4271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6" name="Google Shape;4272;p49"/>
              <p:cNvSpPr/>
              <p:nvPr/>
            </p:nvSpPr>
            <p:spPr>
              <a:xfrm>
                <a:off x="4648100" y="111170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7" name="Google Shape;4273;p49"/>
              <p:cNvSpPr/>
              <p:nvPr/>
            </p:nvSpPr>
            <p:spPr>
              <a:xfrm>
                <a:off x="464810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8" name="Google Shape;4274;p49"/>
              <p:cNvSpPr/>
              <p:nvPr/>
            </p:nvSpPr>
            <p:spPr>
              <a:xfrm>
                <a:off x="4649175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4275;p49"/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4276;p49"/>
              <p:cNvSpPr/>
              <p:nvPr/>
            </p:nvSpPr>
            <p:spPr>
              <a:xfrm>
                <a:off x="4653450" y="1111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1" name="Google Shape;4277;p49"/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4278;p49"/>
              <p:cNvSpPr/>
              <p:nvPr/>
            </p:nvSpPr>
            <p:spPr>
              <a:xfrm>
                <a:off x="4708050" y="1174850"/>
                <a:ext cx="150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4279;p49"/>
              <p:cNvSpPr/>
              <p:nvPr/>
            </p:nvSpPr>
            <p:spPr>
              <a:xfrm>
                <a:off x="4708050" y="1172700"/>
                <a:ext cx="15000" cy="739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4" name="Google Shape;4280;p49"/>
              <p:cNvSpPr/>
              <p:nvPr/>
            </p:nvSpPr>
            <p:spPr>
              <a:xfrm>
                <a:off x="4704825" y="1164150"/>
                <a:ext cx="1822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4281;p49"/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4282;p49"/>
              <p:cNvSpPr/>
              <p:nvPr/>
            </p:nvSpPr>
            <p:spPr>
              <a:xfrm>
                <a:off x="4843975" y="1278675"/>
                <a:ext cx="10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" name="Google Shape;4283;p49"/>
              <p:cNvSpPr/>
              <p:nvPr/>
            </p:nvSpPr>
            <p:spPr>
              <a:xfrm>
                <a:off x="4792600" y="1261550"/>
                <a:ext cx="813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4284;p49"/>
              <p:cNvSpPr/>
              <p:nvPr/>
            </p:nvSpPr>
            <p:spPr>
              <a:xfrm>
                <a:off x="4858975" y="1287250"/>
                <a:ext cx="15000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4285;p49"/>
              <p:cNvSpPr/>
              <p:nvPr/>
            </p:nvSpPr>
            <p:spPr>
              <a:xfrm>
                <a:off x="4809725" y="1265825"/>
                <a:ext cx="449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4286;p49"/>
              <p:cNvSpPr/>
              <p:nvPr/>
            </p:nvSpPr>
            <p:spPr>
              <a:xfrm>
                <a:off x="4792600" y="1261550"/>
                <a:ext cx="1607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1" name="Google Shape;4287;p49"/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4288;p49"/>
              <p:cNvSpPr/>
              <p:nvPr/>
            </p:nvSpPr>
            <p:spPr>
              <a:xfrm>
                <a:off x="4605275" y="1488475"/>
                <a:ext cx="217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4289;p49"/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4290;p49"/>
              <p:cNvSpPr/>
              <p:nvPr/>
            </p:nvSpPr>
            <p:spPr>
              <a:xfrm>
                <a:off x="4747650" y="1564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4291;p49"/>
              <p:cNvSpPr/>
              <p:nvPr/>
            </p:nvSpPr>
            <p:spPr>
              <a:xfrm>
                <a:off x="4747650" y="1563400"/>
                <a:ext cx="2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4292;p49"/>
              <p:cNvSpPr/>
              <p:nvPr/>
            </p:nvSpPr>
            <p:spPr>
              <a:xfrm>
                <a:off x="4714475" y="1564475"/>
                <a:ext cx="3320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4293;p49"/>
              <p:cNvSpPr/>
              <p:nvPr/>
            </p:nvSpPr>
            <p:spPr>
              <a:xfrm>
                <a:off x="4729450" y="1568750"/>
                <a:ext cx="1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4294;p49"/>
              <p:cNvSpPr/>
              <p:nvPr/>
            </p:nvSpPr>
            <p:spPr>
              <a:xfrm>
                <a:off x="4714475" y="1566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9" name="Google Shape;4295;p49"/>
              <p:cNvSpPr/>
              <p:nvPr/>
            </p:nvSpPr>
            <p:spPr>
              <a:xfrm>
                <a:off x="4730525" y="1564475"/>
                <a:ext cx="17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4296;p49"/>
              <p:cNvSpPr/>
              <p:nvPr/>
            </p:nvSpPr>
            <p:spPr>
              <a:xfrm>
                <a:off x="4393350" y="1111700"/>
                <a:ext cx="480625" cy="457075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4297;p49"/>
              <p:cNvSpPr/>
              <p:nvPr/>
            </p:nvSpPr>
            <p:spPr>
              <a:xfrm>
                <a:off x="4443650" y="1477775"/>
                <a:ext cx="163800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4298;p49"/>
              <p:cNvSpPr/>
              <p:nvPr/>
            </p:nvSpPr>
            <p:spPr>
              <a:xfrm>
                <a:off x="4649175" y="1261550"/>
                <a:ext cx="224800" cy="307225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4299;p49"/>
              <p:cNvSpPr/>
              <p:nvPr/>
            </p:nvSpPr>
            <p:spPr>
              <a:xfrm>
                <a:off x="4393350" y="1245500"/>
                <a:ext cx="94225" cy="1316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4300;p49"/>
              <p:cNvSpPr/>
              <p:nvPr/>
            </p:nvSpPr>
            <p:spPr>
              <a:xfrm>
                <a:off x="4632050" y="1111700"/>
                <a:ext cx="910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4301;p49"/>
              <p:cNvSpPr/>
              <p:nvPr/>
            </p:nvSpPr>
            <p:spPr>
              <a:xfrm>
                <a:off x="4413675" y="1130975"/>
                <a:ext cx="223750" cy="317925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4302;p49"/>
              <p:cNvSpPr/>
              <p:nvPr/>
            </p:nvSpPr>
            <p:spPr>
              <a:xfrm>
                <a:off x="4466125" y="1393200"/>
                <a:ext cx="3535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4303;p49"/>
              <p:cNvSpPr/>
              <p:nvPr/>
            </p:nvSpPr>
            <p:spPr>
              <a:xfrm>
                <a:off x="4413675" y="1227300"/>
                <a:ext cx="123125" cy="37475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4304;p49"/>
              <p:cNvSpPr/>
              <p:nvPr/>
            </p:nvSpPr>
            <p:spPr>
              <a:xfrm>
                <a:off x="4580675" y="1130975"/>
                <a:ext cx="567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2279584" y="2752169"/>
            <a:ext cx="7142941" cy="1675053"/>
            <a:chOff x="311419" y="3386316"/>
            <a:chExt cx="4009979" cy="1139599"/>
          </a:xfrm>
        </p:grpSpPr>
        <p:grpSp>
          <p:nvGrpSpPr>
            <p:cNvPr id="92" name="Group 91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defRPr/>
                </a:pPr>
                <a:endParaRPr lang="en-US" sz="7335">
                  <a:solidFill>
                    <a:srgbClr val="43671B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2781993" y="387469"/>
                <a:ext cx="7524173" cy="11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200">
                  <a:spcBef>
                    <a:spcPct val="50000"/>
                  </a:spcBef>
                  <a:defRPr/>
                </a:pPr>
                <a:r>
                  <a:rPr lang="en-US" altLang="en-US" sz="5500" b="1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Vườn</a:t>
                </a:r>
                <a:r>
                  <a:rPr lang="en-US" altLang="en-US" sz="5500" b="1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altLang="en-US" sz="5500" b="1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rau</a:t>
                </a:r>
                <a:endParaRPr lang="en-US" altLang="en-US" sz="55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3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335" kern="0">
                  <a:solidFill>
                    <a:srgbClr val="CA3659"/>
                  </a:solidFill>
                  <a:latin typeface="#9Slide07 Cadena" panose="02000503000000020004" pitchFamily="2" charset="0"/>
                  <a:cs typeface="Arial" panose="020B0604020202020204"/>
                  <a:sym typeface="Arial" panose="020B0604020202020204"/>
                </a:rPr>
                <a:t>A</a:t>
              </a:r>
              <a:endParaRPr sz="7335" kern="0">
                <a:solidFill>
                  <a:srgbClr val="CA3659"/>
                </a:solidFill>
                <a:latin typeface="#9Slide07 Cadena" panose="020005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602794" y="4984518"/>
            <a:ext cx="7166140" cy="1597266"/>
            <a:chOff x="264580" y="1643820"/>
            <a:chExt cx="4235200" cy="1087605"/>
          </a:xfrm>
        </p:grpSpPr>
        <p:grpSp>
          <p:nvGrpSpPr>
            <p:cNvPr id="97" name="Group 96"/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defRPr/>
                </a:pPr>
                <a:endParaRPr lang="en-US" sz="7335">
                  <a:solidFill>
                    <a:srgbClr val="43671B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485051" y="555760"/>
                <a:ext cx="11221897" cy="9462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200">
                  <a:spcBef>
                    <a:spcPct val="50000"/>
                  </a:spcBef>
                  <a:defRPr/>
                </a:pPr>
                <a:r>
                  <a:rPr lang="en-US" altLang="en-US" sz="4500" b="1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Xanh</a:t>
                </a:r>
                <a:r>
                  <a:rPr lang="en-US" altLang="en-US" sz="4500" b="1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altLang="en-US" sz="4500" b="1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mơn</a:t>
                </a:r>
                <a:r>
                  <a:rPr lang="en-US" altLang="en-US" sz="4500" b="1" dirty="0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altLang="en-US" sz="4500" b="1" dirty="0" err="1">
                    <a:ln w="0"/>
                    <a:solidFill>
                      <a:srgbClr val="8F2A2A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mởn</a:t>
                </a:r>
                <a:endParaRPr lang="en-US" altLang="en-US" sz="4500" b="1" dirty="0">
                  <a:ln w="0"/>
                  <a:solidFill>
                    <a:srgbClr val="8F2A2A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8" name="Google Shape;3606;p43"/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335" kern="0">
                  <a:solidFill>
                    <a:srgbClr val="CA3659"/>
                  </a:solidFill>
                  <a:latin typeface="#9Slide07 Cadena" panose="02000503000000020004" pitchFamily="2" charset="0"/>
                  <a:cs typeface="Arial" panose="020B0604020202020204"/>
                  <a:sym typeface="Arial" panose="020B0604020202020204"/>
                </a:rPr>
                <a:t>B</a:t>
              </a:r>
              <a:endParaRPr sz="7335" kern="0">
                <a:solidFill>
                  <a:srgbClr val="CA3659"/>
                </a:solidFill>
                <a:latin typeface="#9Slide07 Cadena" panose="020005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2" name="Picture 1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687" y="3287612"/>
            <a:ext cx="4618812" cy="3698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53034" y="4205086"/>
            <a:ext cx="7142941" cy="1675054"/>
            <a:chOff x="311419" y="3386316"/>
            <a:chExt cx="4009979" cy="1139599"/>
          </a:xfrm>
        </p:grpSpPr>
        <p:grpSp>
          <p:nvGrpSpPr>
            <p:cNvPr id="90" name="Group 89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672566" y="345445"/>
                <a:ext cx="8705107" cy="1149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28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hồng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cúc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đua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nhau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khoe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sắc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khắp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28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nơi</a:t>
                </a:r>
                <a:r>
                  <a:rPr kumimoji="0" lang="en-US" altLang="en-US" sz="28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.</a:t>
                </a:r>
                <a:endParaRPr kumimoji="0" lang="en-US" alt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Arial" panose="020B0604020202020204"/>
                  <a:sym typeface="Arial" panose="020B0604020202020204"/>
                </a:rPr>
                <a:t>B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" y="2364991"/>
            <a:ext cx="12139170" cy="1723779"/>
            <a:chOff x="-1371559" y="1557675"/>
            <a:chExt cx="7174269" cy="1173750"/>
          </a:xfrm>
        </p:grpSpPr>
        <p:grpSp>
          <p:nvGrpSpPr>
            <p:cNvPr id="99" name="Group 98"/>
            <p:cNvGrpSpPr/>
            <p:nvPr/>
          </p:nvGrpSpPr>
          <p:grpSpPr>
            <a:xfrm>
              <a:off x="-404990" y="1765233"/>
              <a:ext cx="6207700" cy="966192"/>
              <a:chOff x="-3163934" y="128016"/>
              <a:chExt cx="19271218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-3163934" y="128016"/>
                <a:ext cx="19271218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7335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-1957340" y="288528"/>
                <a:ext cx="11221896" cy="1224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30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hồng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,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cây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cúc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đua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nhau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khoe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sắc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khắp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kumimoji="0" lang="en-US" altLang="en-US" sz="30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vườn</a:t>
                </a:r>
                <a:r>
                  <a:rPr kumimoji="0" lang="en-US" altLang="en-US" sz="30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/>
                    <a:sym typeface="Arial" panose="020B0604020202020204"/>
                  </a:rPr>
                  <a:t>.</a:t>
                </a:r>
                <a:endParaRPr kumimoji="0" lang="en-US" alt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-1371559" y="1557675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7335" b="0" i="0" u="none" strike="noStrike" kern="0" cap="none" spc="0" normalizeH="0" baseline="0" noProof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Arial" panose="020B0604020202020204"/>
                  <a:sym typeface="Arial" panose="020B0604020202020204"/>
                </a:rPr>
                <a:t>A</a:t>
              </a:r>
              <a:endParaRPr kumimoji="0" sz="7335" b="0" i="0" u="none" strike="noStrike" kern="0" cap="none" spc="0" normalizeH="0" baseline="0" noProof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79007"/>
            <a:chOff x="218518" y="169383"/>
            <a:chExt cx="8701459" cy="1623815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43445" y="478218"/>
              <a:ext cx="7059698" cy="1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Dấu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phẩy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trong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câu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hợp</a:t>
              </a:r>
              <a:r>
                <a:rPr kumimoji="0" lang="en-US" sz="4265" b="1" i="0" u="none" strike="noStrike" kern="0" cap="none" spc="0" normalizeH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4265" b="1" i="0" u="none" strike="noStrike" kern="0" cap="none" spc="0" normalizeH="0" noProof="0" dirty="0" err="1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lí</a:t>
              </a:r>
              <a:r>
                <a:rPr kumimoji="0" lang="en-US" sz="4265" b="1" i="0" u="none" strike="noStrike" kern="0" cap="none" spc="0" normalizeH="0" baseline="0" noProof="0" dirty="0">
                  <a:ln>
                    <a:noFill/>
                  </a:ln>
                  <a:solidFill>
                    <a:srgbClr val="8F2A2A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8F2A2A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lang="en-US" sz="3735" b="1" kern="0" dirty="0">
                    <a:solidFill>
                      <a:srgbClr val="000000"/>
                    </a:solidFill>
                    <a:latin typeface="UTM Guanine" panose="02040603050506020204" pitchFamily="18" charset="0"/>
                    <a:cs typeface="Arial" panose="020B0604020202020204"/>
                    <a:sym typeface="Arial" panose="020B0604020202020204"/>
                  </a:rPr>
                  <a:t>3</a:t>
                </a:r>
                <a:endParaRPr kumimoji="0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Guanine" panose="02040603050506020204" pitchFamily="18" charset="0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73983" y="3298540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/>
          <p:cNvGrpSpPr/>
          <p:nvPr/>
        </p:nvGrpSpPr>
        <p:grpSpPr>
          <a:xfrm>
            <a:off x="114273" y="2467244"/>
            <a:ext cx="11145112" cy="1544787"/>
            <a:chOff x="-1207605" y="1737949"/>
            <a:chExt cx="6586779" cy="1051871"/>
          </a:xfrm>
        </p:grpSpPr>
        <p:grpSp>
          <p:nvGrpSpPr>
            <p:cNvPr id="99" name="Group 98"/>
            <p:cNvGrpSpPr/>
            <p:nvPr/>
          </p:nvGrpSpPr>
          <p:grpSpPr>
            <a:xfrm>
              <a:off x="-329558" y="1738290"/>
              <a:ext cx="5708732" cy="966192"/>
              <a:chOff x="-2929761" y="80309"/>
              <a:chExt cx="17722213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-2929761" y="80309"/>
                <a:ext cx="17722213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-2713531" y="318503"/>
                <a:ext cx="16751208" cy="7050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 defTabSz="1219200">
                  <a:spcBef>
                    <a:spcPct val="50000"/>
                  </a:spcBef>
                  <a:defRPr/>
                </a:pPr>
                <a:r>
                  <a:rPr lang="vi-V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Cây hồng, cây cúc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đua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khoe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sắc</a:t>
                </a:r>
                <a:r>
                  <a:rPr lang="vi-VN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khắp vườn</a:t>
                </a:r>
                <a:r>
                  <a:rPr lang="en-US" sz="3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-1207605" y="1737949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A365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A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A365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54216" y="332025"/>
              <a:ext cx="7059698" cy="131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	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Dấu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phẩy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trong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câu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hợp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noProof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lí</a:t>
              </a:r>
              <a:r>
                <a:rPr lang="en-US" sz="4265" b="1" kern="0" noProof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?</a:t>
              </a:r>
              <a:endParaRPr kumimoji="0" lang="en-US" sz="4265" b="1" i="0" u="none" strike="noStrike" kern="0" cap="none" spc="0" normalizeH="0" baseline="0" noProof="0" dirty="0">
                <a:ln>
                  <a:noFill/>
                </a:ln>
                <a:solidFill>
                  <a:srgbClr val="8F2A2A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r>
                  <a:rPr lang="en-US" sz="3735" b="1" kern="0" dirty="0">
                    <a:solidFill>
                      <a:srgbClr val="000000"/>
                    </a:solidFill>
                    <a:latin typeface="UTM Guanine" panose="02040603050506020204" pitchFamily="18" charset="0"/>
                    <a:cs typeface="Arial" panose="020B0604020202020204"/>
                    <a:sym typeface="Arial" panose="020B0604020202020204"/>
                  </a:rPr>
                  <a:t>3</a:t>
                </a:r>
                <a:endParaRPr kumimoji="0" sz="3735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Guanine" panose="02040603050506020204" pitchFamily="18" charset="0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98217" y="3442175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roup 62"/>
          <p:cNvGrpSpPr/>
          <p:nvPr/>
        </p:nvGrpSpPr>
        <p:grpSpPr>
          <a:xfrm>
            <a:off x="941712" y="4155437"/>
            <a:ext cx="7142941" cy="1675053"/>
            <a:chOff x="311419" y="3386316"/>
            <a:chExt cx="4009979" cy="1139599"/>
          </a:xfrm>
        </p:grpSpPr>
        <p:grpSp>
          <p:nvGrpSpPr>
            <p:cNvPr id="64" name="Group 63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6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defRPr/>
                </a:pPr>
                <a:endParaRPr lang="en-US" sz="7335">
                  <a:solidFill>
                    <a:srgbClr val="43671B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973535" y="455784"/>
                <a:ext cx="6617981" cy="1038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200">
                  <a:spcBef>
                    <a:spcPct val="50000"/>
                  </a:spcBef>
                  <a:defRPr/>
                </a:pPr>
                <a:r>
                  <a:rPr lang="en-US" altLang="en-US" sz="50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Cây</a:t>
                </a:r>
                <a:endParaRPr lang="en-US" altLang="en-US" sz="5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5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335" kern="0">
                  <a:solidFill>
                    <a:srgbClr val="CA3659"/>
                  </a:solidFill>
                  <a:latin typeface="#9Slide07 Cadena" panose="02000503000000020004" pitchFamily="2" charset="0"/>
                  <a:cs typeface="Arial" panose="020B0604020202020204"/>
                  <a:sym typeface="Arial" panose="020B0604020202020204"/>
                </a:rPr>
                <a:t>B</a:t>
              </a:r>
              <a:endParaRPr sz="7335" kern="0">
                <a:solidFill>
                  <a:srgbClr val="CA3659"/>
                </a:solidFill>
                <a:latin typeface="#9Slide07 Cadena" panose="020005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096347" y="2907097"/>
            <a:ext cx="799930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3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KHỞI</a:t>
            </a:r>
            <a:r>
              <a:rPr kumimoji="0" lang="en-US" sz="13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 ĐỘNG</a:t>
            </a:r>
            <a:endParaRPr kumimoji="0" lang="en-US" sz="13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407332" y="2907097"/>
            <a:ext cx="737734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13000" b="1" i="0" u="none" strike="noStrike" kern="0" cap="none" spc="0" normalizeH="0" baseline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KHÁM</a:t>
            </a:r>
            <a:r>
              <a:rPr kumimoji="0" lang="en-US" sz="13000" b="1" i="0" u="none" strike="noStrike" kern="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uLnTx/>
                <a:uFillTx/>
                <a:latin typeface="#9Slide07 Soup of Justice" pitchFamily="2" charset="0"/>
                <a:ea typeface="+mn-ea"/>
                <a:cs typeface="+mn-cs"/>
                <a:sym typeface="Arial" panose="020B0604020202020204"/>
              </a:rPr>
              <a:t> PHÁ</a:t>
            </a:r>
            <a:endParaRPr kumimoji="0" lang="en-US" sz="13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9"/>
          <p:cNvSpPr/>
          <p:nvPr/>
        </p:nvSpPr>
        <p:spPr>
          <a:xfrm>
            <a:off x="99747" y="111010"/>
            <a:ext cx="8287169" cy="20619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91728" y="135602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Bài 6. Quan sát tranh và tìm từ ngữ:</a:t>
            </a:r>
            <a:br>
              <a:rPr lang="vi-VN" alt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</a:br>
            <a:r>
              <a:rPr lang="vi-VN" altLang="vi-VN" sz="4000" b="1" dirty="0">
                <a:solidFill>
                  <a:srgbClr val="231814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a. Chỉ sự vật.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M: </a:t>
            </a:r>
            <a:r>
              <a:rPr lang="vi-VN" altLang="vi-VN" sz="4000" b="1" dirty="0">
                <a:solidFill>
                  <a:srgbClr val="231814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Con thuyền</a:t>
            </a:r>
            <a:br>
              <a:rPr lang="vi-VN" altLang="vi-VN" sz="4000" b="1" dirty="0">
                <a:solidFill>
                  <a:srgbClr val="231814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</a:br>
            <a:r>
              <a:rPr lang="vi-VN" altLang="vi-VN" sz="4000" b="1" dirty="0">
                <a:solidFill>
                  <a:srgbClr val="231814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b. Chỉ màu sắc của sự vật: </a:t>
            </a:r>
            <a:r>
              <a:rPr lang="vi-VN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M</a:t>
            </a:r>
            <a:r>
              <a:rPr lang="vi-VN" altLang="vi-VN" sz="4000" b="1" dirty="0">
                <a:solidFill>
                  <a:srgbClr val="231814"/>
                </a:solidFill>
                <a:latin typeface="Times New Roman" panose="02020603050405020304" pitchFamily="18" charset="0"/>
                <a:cs typeface="Caveat" panose="00000500000000000000" charset="0"/>
                <a:sym typeface="Caveat" panose="00000500000000000000" charset="0"/>
              </a:rPr>
              <a:t>: nâu</a:t>
            </a:r>
            <a:endParaRPr lang="en-US" sz="4000" b="1" dirty="0"/>
          </a:p>
        </p:txBody>
      </p:sp>
      <p:sp>
        <p:nvSpPr>
          <p:cNvPr id="5" name="矩形: 圆角 12"/>
          <p:cNvSpPr/>
          <p:nvPr/>
        </p:nvSpPr>
        <p:spPr>
          <a:xfrm>
            <a:off x="48840" y="107492"/>
            <a:ext cx="8388982" cy="2065437"/>
          </a:xfrm>
          <a:prstGeom prst="roundRect">
            <a:avLst/>
          </a:prstGeom>
          <a:noFill/>
          <a:ln w="38100">
            <a:solidFill>
              <a:srgbClr val="479476"/>
            </a:solidFill>
          </a:ln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8" b="3103"/>
          <a:stretch>
            <a:fillRect/>
          </a:stretch>
        </p:blipFill>
        <p:spPr>
          <a:xfrm>
            <a:off x="5250427" y="2310581"/>
            <a:ext cx="6096000" cy="4478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89600" l="10000" r="92200">
                        <a14:foregroundMark x1="30150" y1="31850" x2="32900" y2="66050"/>
                        <a14:foregroundMark x1="20850" y1="27700" x2="41300" y2="37850"/>
                        <a14:foregroundMark x1="15850" y1="49050" x2="25300" y2="60700"/>
                        <a14:foregroundMark x1="45950" y1="47500" x2="36300" y2="56950"/>
                        <a14:foregroundMark x1="26000" y1="56100" x2="28750" y2="63300"/>
                        <a14:foregroundMark x1="25000" y1="61750" x2="24300" y2="69300"/>
                        <a14:foregroundMark x1="36300" y1="59850" x2="33900" y2="67450"/>
                        <a14:foregroundMark x1="68100" y1="35300" x2="65700" y2="70500"/>
                        <a14:foregroundMark x1="71750" y1="59000" x2="84800" y2="53650"/>
                        <a14:foregroundMark x1="57100" y1="54200" x2="64150" y2="595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550" y="1234662"/>
            <a:ext cx="6282098" cy="62820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7314" y="512718"/>
          <a:ext cx="7467600" cy="5980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1036168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Josefin Sans" charset="0"/>
                        </a:rPr>
                        <a:t>Từ ngữ chỉ sự vật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Josefin Sans" charset="0"/>
                      </a:endParaRPr>
                    </a:p>
                  </a:txBody>
                  <a:tcPr marL="91425" marR="91425" marT="91414" marB="91414" anchor="ctr" horzOverflow="overflow"/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Josefin Sans" charset="0"/>
                        </a:rPr>
                        <a:t>Từ ngữ chỉ màu sắc của sự vật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Josefin Sans" charset="0"/>
                      </a:endParaRPr>
                    </a:p>
                  </a:txBody>
                  <a:tcPr marL="91425" marR="91425" marT="91414" marB="91414" anchor="ctr" horzOverflow="overflow"/>
                </a:tc>
              </a:tr>
              <a:tr h="617993"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Raleway" charset="0"/>
                        </a:rPr>
                        <a:t>M: Con thuyền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Raleway" charset="0"/>
                      </a:endParaRPr>
                    </a:p>
                  </a:txBody>
                  <a:tcPr marL="91425" marR="91425" marT="91414" marB="91414" anchor="ctr" horzOverflow="overflow"/>
                </a:tc>
                <a:tc>
                  <a:txBody>
                    <a:bodyPr/>
                    <a:lstStyle>
                      <a:lvl1pPr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indent="-28575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indent="-228600"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defRPr sz="1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vi-VN" altLang="vi-VN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Josefin Sans" charset="0"/>
                          <a:sym typeface="Raleway" charset="0"/>
                        </a:rPr>
                        <a:t>nâu</a:t>
                      </a:r>
                      <a:endParaRPr kumimoji="0" lang="vi-VN" alt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Josefin Sans" charset="0"/>
                        <a:sym typeface="Raleway" charset="0"/>
                      </a:endParaRPr>
                    </a:p>
                  </a:txBody>
                  <a:tcPr marL="91425" marR="91425" marT="91414" marB="91414" anchor="ctr" horzOverflow="overflow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/>
                    </a:p>
                  </a:txBody>
                  <a:tcPr marT="45715" marB="45715"/>
                </a:tc>
              </a:tr>
              <a:tr h="617993"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  <a:tc>
                  <a:txBody>
                    <a:bodyPr/>
                    <a:lstStyle/>
                    <a:p>
                      <a:endParaRPr lang="vi-VN" sz="1400" dirty="0"/>
                    </a:p>
                  </a:txBody>
                  <a:tcPr marT="45715" marB="45715"/>
                </a:tc>
              </a:tr>
            </a:tbl>
          </a:graphicData>
        </a:graphic>
      </p:graphicFrame>
      <p:sp>
        <p:nvSpPr>
          <p:cNvPr id="26" name="TextBox 25"/>
          <p:cNvSpPr txBox="1">
            <a:spLocks noChangeArrowheads="1"/>
          </p:cNvSpPr>
          <p:nvPr/>
        </p:nvSpPr>
        <p:spPr bwMode="auto">
          <a:xfrm rot="10800000" flipV="1">
            <a:off x="616914" y="2178205"/>
            <a:ext cx="23971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Dòng sông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 rot="10800000" flipV="1">
            <a:off x="4350714" y="2173442"/>
            <a:ext cx="3733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xanh biếc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 rot="10800000" flipV="1">
            <a:off x="616914" y="3391055"/>
            <a:ext cx="2432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Mây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10800000" flipV="1">
            <a:off x="4309439" y="2758436"/>
            <a:ext cx="3048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xanh thẳm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0" name="TextBox 10"/>
          <p:cNvSpPr txBox="1">
            <a:spLocks noChangeArrowheads="1"/>
          </p:cNvSpPr>
          <p:nvPr/>
        </p:nvSpPr>
        <p:spPr bwMode="auto">
          <a:xfrm rot="10800000" flipV="1">
            <a:off x="575639" y="4032405"/>
            <a:ext cx="2432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Con đường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1" name="TextBox 6"/>
          <p:cNvSpPr txBox="1">
            <a:spLocks noChangeArrowheads="1"/>
          </p:cNvSpPr>
          <p:nvPr/>
        </p:nvSpPr>
        <p:spPr bwMode="auto">
          <a:xfrm rot="10800000" flipV="1">
            <a:off x="616914" y="2744943"/>
            <a:ext cx="239712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Bầu trời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2" name="TextBox 13"/>
          <p:cNvSpPr txBox="1">
            <a:spLocks noChangeArrowheads="1"/>
          </p:cNvSpPr>
          <p:nvPr/>
        </p:nvSpPr>
        <p:spPr bwMode="auto">
          <a:xfrm rot="10800000" flipV="1">
            <a:off x="616914" y="4670580"/>
            <a:ext cx="2432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Đàn cò 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3" name="TextBox 15"/>
          <p:cNvSpPr txBox="1">
            <a:spLocks noChangeArrowheads="1"/>
          </p:cNvSpPr>
          <p:nvPr/>
        </p:nvSpPr>
        <p:spPr bwMode="auto">
          <a:xfrm rot="10800000" flipV="1">
            <a:off x="616914" y="5297642"/>
            <a:ext cx="2432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Bãi cỏ 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 rot="10800000" flipV="1">
            <a:off x="4682502" y="3410898"/>
            <a:ext cx="3429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trắng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 rot="10800000" flipV="1">
            <a:off x="4430089" y="4059393"/>
            <a:ext cx="280511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nâu đất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6" name="TextBox 8"/>
          <p:cNvSpPr txBox="1">
            <a:spLocks noChangeArrowheads="1"/>
          </p:cNvSpPr>
          <p:nvPr/>
        </p:nvSpPr>
        <p:spPr bwMode="auto">
          <a:xfrm rot="10800000" flipV="1">
            <a:off x="4682502" y="4591998"/>
            <a:ext cx="3429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trắng 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7" name="TextBox 16"/>
          <p:cNvSpPr txBox="1">
            <a:spLocks noChangeArrowheads="1"/>
          </p:cNvSpPr>
          <p:nvPr/>
        </p:nvSpPr>
        <p:spPr bwMode="auto">
          <a:xfrm rot="10800000" flipV="1">
            <a:off x="4082427" y="5234142"/>
            <a:ext cx="31527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xanh rờn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rot="10800000" flipV="1">
            <a:off x="215277" y="5889780"/>
            <a:ext cx="31527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Đàn bò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9" name="TextBox 16"/>
          <p:cNvSpPr txBox="1">
            <a:spLocks noChangeArrowheads="1"/>
          </p:cNvSpPr>
          <p:nvPr/>
        </p:nvSpPr>
        <p:spPr bwMode="auto">
          <a:xfrm rot="10800000" flipV="1">
            <a:off x="4530102" y="5861205"/>
            <a:ext cx="31527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3400" b="1">
                <a:solidFill>
                  <a:srgbClr val="00206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    vàng</a:t>
            </a:r>
            <a:endParaRPr lang="en-US" altLang="vi-VN" sz="3400">
              <a:solidFill>
                <a:srgbClr val="00206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29858" y="502791"/>
            <a:ext cx="3696930" cy="1075414"/>
            <a:chOff x="3911731" y="894056"/>
            <a:chExt cx="8406597" cy="5531461"/>
          </a:xfrm>
        </p:grpSpPr>
        <p:sp>
          <p:nvSpPr>
            <p:cNvPr id="41" name="文本框 22"/>
            <p:cNvSpPr txBox="1"/>
            <p:nvPr/>
          </p:nvSpPr>
          <p:spPr>
            <a:xfrm rot="16200000">
              <a:off x="6536717" y="643906"/>
              <a:ext cx="3570208" cy="79930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1000" b="1" i="0" u="none" strike="noStrike" kern="1200" cap="none" spc="0" normalizeH="0" baseline="0" noProof="0">
                <a:ln>
                  <a:noFill/>
                </a:ln>
                <a:solidFill>
                  <a:srgbClr val="EE1678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0" b="1" i="0" u="none" strike="noStrike" kern="1200" cap="none" spc="0" normalizeH="0" baseline="0" noProof="0">
                  <a:ln>
                    <a:noFill/>
                  </a:ln>
                  <a:solidFill>
                    <a:srgbClr val="EE1678"/>
                  </a:solidFill>
                  <a:effectLst>
                    <a:glow rad="63500">
                      <a:srgbClr val="A5A5A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VF Candlescript Pro" panose="02000000000000000000" pitchFamily="50" charset="0"/>
                  <a:ea typeface="Microsoft YaHei" panose="020B0503020204020204" pitchFamily="34" charset="-122"/>
                  <a:cs typeface="+mn-cs"/>
                </a:rPr>
                <a:t> </a:t>
              </a:r>
              <a:endParaRPr kumimoji="0" lang="en-US" altLang="zh-CN" sz="11000" b="1" i="0" u="none" strike="noStrike" kern="1200" cap="none" spc="0" normalizeH="0" baseline="0" noProof="0" dirty="0">
                <a:ln>
                  <a:noFill/>
                </a:ln>
                <a:solidFill>
                  <a:srgbClr val="EE1678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911731" y="894056"/>
              <a:ext cx="8095881" cy="5238072"/>
              <a:chOff x="4376142" y="0"/>
              <a:chExt cx="5920637" cy="2211327"/>
            </a:xfrm>
          </p:grpSpPr>
          <p:sp>
            <p:nvSpPr>
              <p:cNvPr id="43" name="Flowchart: Terminator 42"/>
              <p:cNvSpPr/>
              <p:nvPr/>
            </p:nvSpPr>
            <p:spPr>
              <a:xfrm>
                <a:off x="4376142" y="0"/>
                <a:ext cx="5920637" cy="2211327"/>
              </a:xfrm>
              <a:prstGeom prst="flowChartTerminator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44" name="TextBox 60"/>
              <p:cNvSpPr txBox="1"/>
              <p:nvPr/>
            </p:nvSpPr>
            <p:spPr>
              <a:xfrm>
                <a:off x="5455867" y="31732"/>
                <a:ext cx="3716452" cy="4455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000" b="1" i="0" u="none" strike="noStrike" kern="120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Motion Picture" panose="02040603050506020204" pitchFamily="18" charset="0"/>
                  <a:ea typeface="+mn-ea"/>
                  <a:cs typeface="+mn-cs"/>
                  <a:sym typeface="+mn-lt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254602" y="665583"/>
            <a:ext cx="3390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Từ ngữ chỉ sự vật</a:t>
            </a:r>
            <a:endParaRPr kumimoji="0" lang="vi-VN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Josefin Sans" charset="0"/>
              <a:sym typeface="Josefin Sans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891985" y="502791"/>
            <a:ext cx="3640064" cy="1149870"/>
            <a:chOff x="3911731" y="894056"/>
            <a:chExt cx="8406597" cy="5531461"/>
          </a:xfrm>
        </p:grpSpPr>
        <p:sp>
          <p:nvSpPr>
            <p:cNvPr id="47" name="文本框 22"/>
            <p:cNvSpPr txBox="1"/>
            <p:nvPr/>
          </p:nvSpPr>
          <p:spPr>
            <a:xfrm rot="16200000">
              <a:off x="6536717" y="643906"/>
              <a:ext cx="3570208" cy="799301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1000" b="1" i="0" u="none" strike="noStrike" kern="1200" cap="none" spc="0" normalizeH="0" baseline="0" noProof="0">
                <a:ln>
                  <a:noFill/>
                </a:ln>
                <a:solidFill>
                  <a:srgbClr val="EE1678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Microsoft YaHei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0" b="1" i="0" u="none" strike="noStrike" kern="1200" cap="none" spc="0" normalizeH="0" baseline="0" noProof="0">
                  <a:ln>
                    <a:noFill/>
                  </a:ln>
                  <a:solidFill>
                    <a:srgbClr val="EE1678"/>
                  </a:solidFill>
                  <a:effectLst>
                    <a:glow rad="63500">
                      <a:srgbClr val="A5A5A5">
                        <a:satMod val="175000"/>
                        <a:alpha val="4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VF Candlescript Pro" panose="02000000000000000000" pitchFamily="50" charset="0"/>
                  <a:ea typeface="Microsoft YaHei" panose="020B0503020204020204" pitchFamily="34" charset="-122"/>
                  <a:cs typeface="+mn-cs"/>
                </a:rPr>
                <a:t> </a:t>
              </a:r>
              <a:endParaRPr kumimoji="0" lang="en-US" altLang="zh-CN" sz="11000" b="1" i="0" u="none" strike="noStrike" kern="1200" cap="none" spc="0" normalizeH="0" baseline="0" noProof="0" dirty="0">
                <a:ln>
                  <a:noFill/>
                </a:ln>
                <a:solidFill>
                  <a:srgbClr val="EE1678"/>
                </a:solidFill>
                <a:effectLst>
                  <a:glow rad="63500">
                    <a:srgbClr val="A5A5A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VF Candlescript Pro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3911731" y="894056"/>
              <a:ext cx="8095881" cy="5238072"/>
              <a:chOff x="4376142" y="0"/>
              <a:chExt cx="5920637" cy="2211327"/>
            </a:xfrm>
          </p:grpSpPr>
          <p:sp>
            <p:nvSpPr>
              <p:cNvPr id="49" name="Flowchart: Terminator 48"/>
              <p:cNvSpPr/>
              <p:nvPr/>
            </p:nvSpPr>
            <p:spPr>
              <a:xfrm>
                <a:off x="4376142" y="0"/>
                <a:ext cx="5920637" cy="2211327"/>
              </a:xfrm>
              <a:prstGeom prst="flowChartTerminator">
                <a:avLst/>
              </a:prstGeom>
              <a:ln w="76200">
                <a:solidFill>
                  <a:schemeClr val="accent5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50" name="TextBox 60"/>
              <p:cNvSpPr txBox="1"/>
              <p:nvPr/>
            </p:nvSpPr>
            <p:spPr>
              <a:xfrm>
                <a:off x="5455867" y="31732"/>
                <a:ext cx="3716452" cy="44555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6000" b="1" i="0" u="none" strike="noStrike" kern="1200" cap="none" spc="15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5 SVNMotion Picture" panose="02040603050506020204" pitchFamily="18" charset="0"/>
                  <a:ea typeface="+mn-ea"/>
                  <a:cs typeface="+mn-cs"/>
                  <a:sym typeface="+mn-lt"/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4134839" y="452989"/>
            <a:ext cx="3137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Từ ngữ chỉ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màu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sắc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Josefin Sans" charset="0"/>
                <a:sym typeface="Josefin Sans" charset="0"/>
              </a:rPr>
              <a:t>vật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charset="-122"/>
              <a:ea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1" b="99333" l="0" r="99636">
                        <a14:foregroundMark x1="9405" y1="97087" x2="27488" y2="9708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7"/>
          <a:stretch>
            <a:fillRect/>
          </a:stretch>
        </p:blipFill>
        <p:spPr>
          <a:xfrm>
            <a:off x="6595498" y="1041400"/>
            <a:ext cx="5596502" cy="586927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991278" y="152112"/>
            <a:ext cx="8304210" cy="955884"/>
          </a:xfrm>
          <a:prstGeom prst="roundRect">
            <a:avLst/>
          </a:prstGeom>
          <a:solidFill>
            <a:srgbClr val="CC0066"/>
          </a:solidFill>
          <a:ln w="38100">
            <a:solidFill>
              <a:schemeClr val="bg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8523" y="252266"/>
            <a:ext cx="826280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2- 3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3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16" name="矩形 29"/>
          <p:cNvSpPr/>
          <p:nvPr/>
        </p:nvSpPr>
        <p:spPr>
          <a:xfrm>
            <a:off x="526471" y="2370233"/>
            <a:ext cx="3656375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xanh biếc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矩形 29"/>
          <p:cNvSpPr/>
          <p:nvPr/>
        </p:nvSpPr>
        <p:spPr>
          <a:xfrm>
            <a:off x="526471" y="6169613"/>
            <a:ext cx="5445973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bò đang thung thăng gặm cỏ.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9"/>
          <p:cNvSpPr/>
          <p:nvPr/>
        </p:nvSpPr>
        <p:spPr>
          <a:xfrm>
            <a:off x="526471" y="3874349"/>
            <a:ext cx="5591555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bên bờ sông, cỏ xanh mơn mởn.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9"/>
          <p:cNvSpPr/>
          <p:nvPr/>
        </p:nvSpPr>
        <p:spPr>
          <a:xfrm>
            <a:off x="526471" y="3145630"/>
            <a:ext cx="4205168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Đàn bò ung dung gặm cỏ.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9"/>
          <p:cNvSpPr/>
          <p:nvPr/>
        </p:nvSpPr>
        <p:spPr>
          <a:xfrm>
            <a:off x="424606" y="5398277"/>
            <a:ext cx="6106014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đám mây trắng trôi bồng bềnh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矩形 29"/>
          <p:cNvSpPr/>
          <p:nvPr/>
        </p:nvSpPr>
        <p:spPr>
          <a:xfrm>
            <a:off x="526471" y="4600913"/>
            <a:ext cx="5746920" cy="578882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Dòng sông uốn lượn như dải lụa đào.</a:t>
            </a:r>
            <a:endParaRPr kumimoji="0" lang="zh-CN" altLang="en-US" sz="28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35523" y="1247265"/>
            <a:ext cx="7663889" cy="930514"/>
            <a:chOff x="2684328" y="745304"/>
            <a:chExt cx="8427960" cy="1509671"/>
          </a:xfrm>
        </p:grpSpPr>
        <p:sp>
          <p:nvSpPr>
            <p:cNvPr id="28" name="Rectangle: Rounded Corners 18"/>
            <p:cNvSpPr/>
            <p:nvPr/>
          </p:nvSpPr>
          <p:spPr>
            <a:xfrm>
              <a:off x="2684328" y="745304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828022" y="932776"/>
              <a:ext cx="8284266" cy="898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vi-VN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M: Dòng sông uốn khúc quanh làng xóm.</a:t>
              </a:r>
              <a:endParaRPr lang="vi-VN" alt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1" b="99090" l="2609" r="100000">
                        <a14:backgroundMark x1="25364" y1="41323" x2="23362" y2="63350"/>
                        <a14:backgroundMark x1="68871" y1="45206" x2="82221" y2="5667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91" y="1160065"/>
            <a:ext cx="5946803" cy="594680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3"/>
          <p:cNvSpPr/>
          <p:nvPr/>
        </p:nvSpPr>
        <p:spPr>
          <a:xfrm>
            <a:off x="304648" y="859031"/>
            <a:ext cx="11582703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629264" y="1128995"/>
            <a:ext cx="11012130" cy="421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vi-VN" altLang="vi-VN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Chọn dấu câu phù hợp thay cho ô vuông.</a:t>
            </a:r>
            <a:endParaRPr lang="vi-VN" altLang="vi-VN" sz="4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alt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thấy cô đơn    buồn bã vì phải ở một mình suốt cả ngày</a:t>
            </a:r>
            <a:r>
              <a:rPr lang="en-US" alt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Mặt trời muốn kết bạn với trăng   sao   Nhưng trăng     sao còn bận ngủ để đêm thức dậy chiếu sáng cho mặt đất.</a:t>
            </a:r>
            <a:endParaRPr lang="vi-VN" altLang="vi-VN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581776" y="2047915"/>
            <a:ext cx="457200" cy="457200"/>
          </a:xfrm>
          <a:prstGeom prst="rect">
            <a:avLst/>
          </a:prstGeom>
          <a:solidFill>
            <a:srgbClr val="A7D5C3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6" name="Rectangle 65"/>
          <p:cNvSpPr/>
          <p:nvPr/>
        </p:nvSpPr>
        <p:spPr>
          <a:xfrm>
            <a:off x="6385438" y="2650650"/>
            <a:ext cx="457200" cy="457200"/>
          </a:xfrm>
          <a:prstGeom prst="rect">
            <a:avLst/>
          </a:prstGeom>
          <a:solidFill>
            <a:srgbClr val="A7D5C3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7" name="Rectangle 66"/>
          <p:cNvSpPr/>
          <p:nvPr/>
        </p:nvSpPr>
        <p:spPr>
          <a:xfrm>
            <a:off x="5245510" y="3343738"/>
            <a:ext cx="457200" cy="457200"/>
          </a:xfrm>
          <a:prstGeom prst="rect">
            <a:avLst/>
          </a:prstGeom>
          <a:solidFill>
            <a:srgbClr val="A7D5C3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8" name="Rectangle 67"/>
          <p:cNvSpPr/>
          <p:nvPr/>
        </p:nvSpPr>
        <p:spPr>
          <a:xfrm>
            <a:off x="9011163" y="3378994"/>
            <a:ext cx="457200" cy="457200"/>
          </a:xfrm>
          <a:prstGeom prst="rect">
            <a:avLst/>
          </a:prstGeom>
          <a:solidFill>
            <a:srgbClr val="A7D5C3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9" name="Rectangle 68"/>
          <p:cNvSpPr/>
          <p:nvPr/>
        </p:nvSpPr>
        <p:spPr>
          <a:xfrm>
            <a:off x="3946527" y="3343738"/>
            <a:ext cx="457200" cy="457200"/>
          </a:xfrm>
          <a:prstGeom prst="rect">
            <a:avLst/>
          </a:prstGeom>
          <a:solidFill>
            <a:srgbClr val="A7D5C3"/>
          </a:solidFill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 rot="10800000" flipV="1">
            <a:off x="6608190" y="1489909"/>
            <a:ext cx="469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,</a:t>
            </a:r>
            <a:endParaRPr lang="en-US" altLang="vi-VN" sz="60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 rot="10800000" flipV="1">
            <a:off x="9000244" y="2870994"/>
            <a:ext cx="4778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6000" b="1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,</a:t>
            </a:r>
            <a:endParaRPr lang="en-US" altLang="vi-VN" sz="600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 rot="10800000" flipV="1">
            <a:off x="3979444" y="2849824"/>
            <a:ext cx="466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,</a:t>
            </a:r>
            <a:endParaRPr lang="en-US" altLang="vi-VN" sz="60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10800000" flipV="1">
            <a:off x="6420096" y="2187379"/>
            <a:ext cx="4714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.</a:t>
            </a:r>
            <a:endParaRPr lang="en-US" altLang="vi-VN" sz="60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 rot="10800000" flipV="1">
            <a:off x="5265574" y="2849825"/>
            <a:ext cx="471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453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5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vi-VN" alt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Vibur" charset="0"/>
              </a:rPr>
              <a:t>.</a:t>
            </a:r>
            <a:endParaRPr lang="en-US" altLang="vi-VN" sz="6000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0018" y1="43489" x2="60569" y2="48698"/>
                        <a14:foregroundMark x1="35554" y1="56875" x2="48334" y2="55179"/>
                        <a14:foregroundMark x1="51121" y1="55542" x2="58873" y2="56875"/>
                        <a14:foregroundMark x1="56511" y1="72804" x2="55179" y2="7722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160" y="4199142"/>
            <a:ext cx="2984191" cy="305972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618124" y="2805497"/>
            <a:ext cx="695575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10000" b="1" kern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Chiếc</a:t>
            </a:r>
            <a:r>
              <a:rPr lang="en-US" sz="10000" b="1" kern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 </a:t>
            </a:r>
            <a:r>
              <a:rPr lang="en-US" sz="10000" b="1" kern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bánh</a:t>
            </a:r>
            <a:r>
              <a:rPr lang="en-US" sz="10000" b="1" kern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 </a:t>
            </a:r>
            <a:endParaRPr lang="en-US" sz="10000" b="1" kern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latin typeface="#9Slide07 Soup of Justice" pitchFamily="2" charset="0"/>
              <a:sym typeface="Arial" panose="020B0604020202020204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10000" b="1" kern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ngọt</a:t>
            </a:r>
            <a:r>
              <a:rPr lang="en-US" sz="10000" b="1" kern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 </a:t>
            </a:r>
            <a:r>
              <a:rPr lang="en-US" sz="10000" b="1" kern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D7256D"/>
                </a:solidFill>
                <a:effectLst>
                  <a:outerShdw dist="38100" dir="2700000" algn="bl" rotWithShape="0">
                    <a:srgbClr val="FF8E77"/>
                  </a:outerShdw>
                </a:effectLst>
                <a:latin typeface="#9Slide07 Soup of Justice" pitchFamily="2" charset="0"/>
                <a:sym typeface="Arial" panose="020B0604020202020204"/>
              </a:rPr>
              <a:t>ngào</a:t>
            </a:r>
            <a:endParaRPr kumimoji="0" lang="en-US" sz="10000" b="1" i="0" u="none" strike="noStrike" kern="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D7256D"/>
              </a:solidFill>
              <a:effectLst>
                <a:outerShdw dist="38100" dir="2700000" algn="bl" rotWithShape="0">
                  <a:srgbClr val="FF8E77"/>
                </a:outerShdw>
              </a:effectLst>
              <a:uLnTx/>
              <a:uFillTx/>
              <a:latin typeface="#9Slide07 Soup of Justice" pitchFamily="2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941712" y="4155437"/>
            <a:ext cx="7142941" cy="1675053"/>
            <a:chOff x="311419" y="3386316"/>
            <a:chExt cx="4009979" cy="1139599"/>
          </a:xfrm>
        </p:grpSpPr>
        <p:grpSp>
          <p:nvGrpSpPr>
            <p:cNvPr id="90" name="Group 89"/>
            <p:cNvGrpSpPr/>
            <p:nvPr/>
          </p:nvGrpSpPr>
          <p:grpSpPr>
            <a:xfrm>
              <a:off x="405311" y="3559723"/>
              <a:ext cx="3916087" cy="966192"/>
              <a:chOff x="-524047" y="204649"/>
              <a:chExt cx="11932920" cy="1710781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-524047" y="20464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defRPr/>
                </a:pPr>
                <a:endParaRPr lang="en-US" sz="7335">
                  <a:solidFill>
                    <a:srgbClr val="43671B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973535" y="455784"/>
                <a:ext cx="6617981" cy="1038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200">
                  <a:spcBef>
                    <a:spcPct val="50000"/>
                  </a:spcBef>
                  <a:defRPr/>
                </a:pPr>
                <a:r>
                  <a:rPr lang="en-US" altLang="en-US" sz="50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Trắng</a:t>
                </a:r>
                <a:r>
                  <a:rPr lang="en-US" altLang="en-US" sz="50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altLang="en-US" sz="50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tinh</a:t>
                </a:r>
                <a:endParaRPr lang="en-US" altLang="en-US" sz="5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4" name="Google Shape;3606;p43"/>
            <p:cNvSpPr/>
            <p:nvPr/>
          </p:nvSpPr>
          <p:spPr>
            <a:xfrm>
              <a:off x="311419" y="3386316"/>
              <a:ext cx="918025" cy="1042459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335" kern="0">
                  <a:solidFill>
                    <a:srgbClr val="CA3659"/>
                  </a:solidFill>
                  <a:latin typeface="#9Slide07 Cadena" panose="02000503000000020004" pitchFamily="2" charset="0"/>
                  <a:cs typeface="Arial" panose="020B0604020202020204"/>
                  <a:sym typeface="Arial" panose="020B0604020202020204"/>
                </a:rPr>
                <a:t>B</a:t>
              </a:r>
              <a:endParaRPr sz="7335" kern="0">
                <a:solidFill>
                  <a:srgbClr val="CA3659"/>
                </a:solidFill>
                <a:latin typeface="#9Slide07 Cadena" panose="020005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820341" y="2375470"/>
            <a:ext cx="7166140" cy="1597266"/>
            <a:chOff x="264580" y="1643820"/>
            <a:chExt cx="4235200" cy="1087605"/>
          </a:xfrm>
        </p:grpSpPr>
        <p:grpSp>
          <p:nvGrpSpPr>
            <p:cNvPr id="99" name="Group 98"/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00">
                  <a:defRPr/>
                </a:pPr>
                <a:endParaRPr lang="en-US" sz="7335">
                  <a:solidFill>
                    <a:srgbClr val="43671B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sp>
            <p:nvSpPr>
              <p:cNvPr id="106" name="TextBox 105"/>
              <p:cNvSpPr txBox="1"/>
              <p:nvPr/>
            </p:nvSpPr>
            <p:spPr>
              <a:xfrm>
                <a:off x="129540" y="178249"/>
                <a:ext cx="11221897" cy="1224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200">
                  <a:spcBef>
                    <a:spcPct val="50000"/>
                  </a:spcBef>
                  <a:defRPr/>
                </a:pPr>
                <a:r>
                  <a:rPr lang="en-US" altLang="en-US" sz="60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Ngọn</a:t>
                </a:r>
                <a:r>
                  <a:rPr lang="en-US" altLang="en-US" sz="60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altLang="en-US" sz="60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363636">
                          <a:alpha val="40000"/>
                        </a:srgbClr>
                      </a:outerShdw>
                    </a:effectLst>
                    <a:latin typeface="UTM Avo" panose="02040603050506020204" pitchFamily="18" charset="0"/>
                    <a:cs typeface="Arial" panose="020B0604020202020204"/>
                    <a:sym typeface="Arial" panose="020B0604020202020204"/>
                  </a:rPr>
                  <a:t>núi</a:t>
                </a:r>
                <a:endParaRPr lang="en-US" altLang="en-US" sz="60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363636">
                        <a:alpha val="40000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03" name="Google Shape;3606;p43"/>
            <p:cNvSpPr/>
            <p:nvPr/>
          </p:nvSpPr>
          <p:spPr>
            <a:xfrm>
              <a:off x="264580" y="1643820"/>
              <a:ext cx="918025" cy="1051871"/>
            </a:xfrm>
            <a:prstGeom prst="ellipse">
              <a:avLst/>
            </a:prstGeom>
            <a:solidFill>
              <a:schemeClr val="tx2">
                <a:lumMod val="90000"/>
              </a:schemeClr>
            </a:solidFill>
            <a:ln w="762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7335" kern="0">
                  <a:solidFill>
                    <a:srgbClr val="CA3659"/>
                  </a:solidFill>
                  <a:latin typeface="#9Slide07 Cadena" panose="02000503000000020004" pitchFamily="2" charset="0"/>
                  <a:cs typeface="Arial" panose="020B0604020202020204"/>
                  <a:sym typeface="Arial" panose="020B0604020202020204"/>
                </a:rPr>
                <a:t>A</a:t>
              </a:r>
              <a:endParaRPr sz="7335" kern="0">
                <a:solidFill>
                  <a:srgbClr val="CA3659"/>
                </a:solidFill>
                <a:latin typeface="#9Slide07 Cadena" panose="02000503000000020004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" y="388883"/>
            <a:ext cx="11601945" cy="1902565"/>
            <a:chOff x="218518" y="169383"/>
            <a:chExt cx="8701459" cy="1561093"/>
          </a:xfrm>
        </p:grpSpPr>
        <p:sp>
          <p:nvSpPr>
            <p:cNvPr id="107" name="Rectangle: Rounded Corners 106"/>
            <p:cNvSpPr/>
            <p:nvPr/>
          </p:nvSpPr>
          <p:spPr>
            <a:xfrm>
              <a:off x="1233633" y="169383"/>
              <a:ext cx="7686344" cy="1561093"/>
            </a:xfrm>
            <a:prstGeom prst="round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</a:pPr>
              <a:endParaRPr lang="en-US" sz="1865" kern="0">
                <a:solidFill>
                  <a:srgbClr val="FFFFFF"/>
                </a:solidFill>
                <a:latin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643445" y="478218"/>
              <a:ext cx="7059698" cy="695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lnSpc>
                  <a:spcPct val="115000"/>
                </a:lnSpc>
                <a:buClr>
                  <a:srgbClr val="000000"/>
                </a:buClr>
              </a:pP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nào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sau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đây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là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từ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chỉ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sự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4265" b="1" kern="0" dirty="0" err="1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vật</a:t>
              </a:r>
              <a:r>
                <a:rPr lang="en-US" sz="4265" b="1" kern="0" dirty="0">
                  <a:solidFill>
                    <a:srgbClr val="8F2A2A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Arial" panose="020B0604020202020204"/>
                  <a:sym typeface="Arial" panose="020B0604020202020204"/>
                </a:rPr>
                <a:t>?</a:t>
              </a:r>
              <a:endParaRPr lang="en-US" sz="4265" b="1" kern="0" dirty="0">
                <a:solidFill>
                  <a:srgbClr val="8F2A2A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8518" y="204741"/>
              <a:ext cx="1374069" cy="1170903"/>
              <a:chOff x="311152" y="743043"/>
              <a:chExt cx="767840" cy="751670"/>
            </a:xfrm>
          </p:grpSpPr>
          <p:sp>
            <p:nvSpPr>
              <p:cNvPr id="8" name="Google Shape;4265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extrusionOk="0">
                    <a:moveTo>
                      <a:pt x="11860" y="1370"/>
                    </a:moveTo>
                    <a:lnTo>
                      <a:pt x="12074" y="1413"/>
                    </a:lnTo>
                    <a:lnTo>
                      <a:pt x="12288" y="1499"/>
                    </a:lnTo>
                    <a:lnTo>
                      <a:pt x="12331" y="1542"/>
                    </a:lnTo>
                    <a:lnTo>
                      <a:pt x="12417" y="1584"/>
                    </a:lnTo>
                    <a:lnTo>
                      <a:pt x="12631" y="1713"/>
                    </a:lnTo>
                    <a:lnTo>
                      <a:pt x="12845" y="1884"/>
                    </a:lnTo>
                    <a:lnTo>
                      <a:pt x="13059" y="2098"/>
                    </a:lnTo>
                    <a:lnTo>
                      <a:pt x="13230" y="2355"/>
                    </a:lnTo>
                    <a:lnTo>
                      <a:pt x="13573" y="2869"/>
                    </a:lnTo>
                    <a:lnTo>
                      <a:pt x="13830" y="3468"/>
                    </a:lnTo>
                    <a:lnTo>
                      <a:pt x="13958" y="3811"/>
                    </a:lnTo>
                    <a:lnTo>
                      <a:pt x="14215" y="4710"/>
                    </a:lnTo>
                    <a:lnTo>
                      <a:pt x="14386" y="5523"/>
                    </a:lnTo>
                    <a:lnTo>
                      <a:pt x="14515" y="6251"/>
                    </a:lnTo>
                    <a:lnTo>
                      <a:pt x="14558" y="6765"/>
                    </a:lnTo>
                    <a:lnTo>
                      <a:pt x="14558" y="6894"/>
                    </a:lnTo>
                    <a:lnTo>
                      <a:pt x="14558" y="6979"/>
                    </a:lnTo>
                    <a:lnTo>
                      <a:pt x="15414" y="7022"/>
                    </a:lnTo>
                    <a:lnTo>
                      <a:pt x="16313" y="7150"/>
                    </a:lnTo>
                    <a:lnTo>
                      <a:pt x="17341" y="7365"/>
                    </a:lnTo>
                    <a:lnTo>
                      <a:pt x="17469" y="7365"/>
                    </a:lnTo>
                    <a:lnTo>
                      <a:pt x="17940" y="7493"/>
                    </a:lnTo>
                    <a:lnTo>
                      <a:pt x="18026" y="7536"/>
                    </a:lnTo>
                    <a:lnTo>
                      <a:pt x="18668" y="7707"/>
                    </a:lnTo>
                    <a:lnTo>
                      <a:pt x="19224" y="7921"/>
                    </a:lnTo>
                    <a:lnTo>
                      <a:pt x="19396" y="8050"/>
                    </a:lnTo>
                    <a:lnTo>
                      <a:pt x="19824" y="8264"/>
                    </a:lnTo>
                    <a:lnTo>
                      <a:pt x="19995" y="8392"/>
                    </a:lnTo>
                    <a:lnTo>
                      <a:pt x="20124" y="8478"/>
                    </a:lnTo>
                    <a:lnTo>
                      <a:pt x="20295" y="8649"/>
                    </a:lnTo>
                    <a:lnTo>
                      <a:pt x="20423" y="8820"/>
                    </a:lnTo>
                    <a:lnTo>
                      <a:pt x="20509" y="9034"/>
                    </a:lnTo>
                    <a:lnTo>
                      <a:pt x="20595" y="9206"/>
                    </a:lnTo>
                    <a:lnTo>
                      <a:pt x="20595" y="9377"/>
                    </a:lnTo>
                    <a:lnTo>
                      <a:pt x="20595" y="9591"/>
                    </a:lnTo>
                    <a:lnTo>
                      <a:pt x="20552" y="9762"/>
                    </a:lnTo>
                    <a:lnTo>
                      <a:pt x="20509" y="9933"/>
                    </a:lnTo>
                    <a:lnTo>
                      <a:pt x="20295" y="10319"/>
                    </a:lnTo>
                    <a:lnTo>
                      <a:pt x="20038" y="10661"/>
                    </a:lnTo>
                    <a:lnTo>
                      <a:pt x="19695" y="11004"/>
                    </a:lnTo>
                    <a:lnTo>
                      <a:pt x="19310" y="11346"/>
                    </a:lnTo>
                    <a:lnTo>
                      <a:pt x="18839" y="11689"/>
                    </a:lnTo>
                    <a:lnTo>
                      <a:pt x="18411" y="11989"/>
                    </a:lnTo>
                    <a:lnTo>
                      <a:pt x="17512" y="12545"/>
                    </a:lnTo>
                    <a:lnTo>
                      <a:pt x="16698" y="12973"/>
                    </a:lnTo>
                    <a:lnTo>
                      <a:pt x="15885" y="13359"/>
                    </a:lnTo>
                    <a:lnTo>
                      <a:pt x="16099" y="14129"/>
                    </a:lnTo>
                    <a:lnTo>
                      <a:pt x="16270" y="14943"/>
                    </a:lnTo>
                    <a:lnTo>
                      <a:pt x="16399" y="15970"/>
                    </a:lnTo>
                    <a:lnTo>
                      <a:pt x="16441" y="16484"/>
                    </a:lnTo>
                    <a:lnTo>
                      <a:pt x="16441" y="16998"/>
                    </a:lnTo>
                    <a:lnTo>
                      <a:pt x="16441" y="17512"/>
                    </a:lnTo>
                    <a:lnTo>
                      <a:pt x="16356" y="17983"/>
                    </a:lnTo>
                    <a:lnTo>
                      <a:pt x="16270" y="18454"/>
                    </a:lnTo>
                    <a:lnTo>
                      <a:pt x="16099" y="18839"/>
                    </a:lnTo>
                    <a:lnTo>
                      <a:pt x="15885" y="19182"/>
                    </a:lnTo>
                    <a:lnTo>
                      <a:pt x="15714" y="19310"/>
                    </a:lnTo>
                    <a:lnTo>
                      <a:pt x="15585" y="19438"/>
                    </a:lnTo>
                    <a:lnTo>
                      <a:pt x="15414" y="19524"/>
                    </a:lnTo>
                    <a:lnTo>
                      <a:pt x="15243" y="19610"/>
                    </a:lnTo>
                    <a:lnTo>
                      <a:pt x="15029" y="19652"/>
                    </a:lnTo>
                    <a:lnTo>
                      <a:pt x="14857" y="19652"/>
                    </a:lnTo>
                    <a:lnTo>
                      <a:pt x="14515" y="19610"/>
                    </a:lnTo>
                    <a:lnTo>
                      <a:pt x="14215" y="19567"/>
                    </a:lnTo>
                    <a:lnTo>
                      <a:pt x="14087" y="19524"/>
                    </a:lnTo>
                    <a:lnTo>
                      <a:pt x="13873" y="19438"/>
                    </a:lnTo>
                    <a:lnTo>
                      <a:pt x="13744" y="19396"/>
                    </a:lnTo>
                    <a:lnTo>
                      <a:pt x="13573" y="19310"/>
                    </a:lnTo>
                    <a:lnTo>
                      <a:pt x="13487" y="19267"/>
                    </a:lnTo>
                    <a:lnTo>
                      <a:pt x="13145" y="19096"/>
                    </a:lnTo>
                    <a:lnTo>
                      <a:pt x="12759" y="18839"/>
                    </a:lnTo>
                    <a:lnTo>
                      <a:pt x="12031" y="18325"/>
                    </a:lnTo>
                    <a:lnTo>
                      <a:pt x="11903" y="18240"/>
                    </a:lnTo>
                    <a:lnTo>
                      <a:pt x="11817" y="18154"/>
                    </a:lnTo>
                    <a:lnTo>
                      <a:pt x="11689" y="18068"/>
                    </a:lnTo>
                    <a:lnTo>
                      <a:pt x="11603" y="17983"/>
                    </a:lnTo>
                    <a:lnTo>
                      <a:pt x="10961" y="17426"/>
                    </a:lnTo>
                    <a:lnTo>
                      <a:pt x="10404" y="16912"/>
                    </a:lnTo>
                    <a:lnTo>
                      <a:pt x="9933" y="16441"/>
                    </a:lnTo>
                    <a:lnTo>
                      <a:pt x="9848" y="16484"/>
                    </a:lnTo>
                    <a:lnTo>
                      <a:pt x="9762" y="16527"/>
                    </a:lnTo>
                    <a:lnTo>
                      <a:pt x="8906" y="16955"/>
                    </a:lnTo>
                    <a:lnTo>
                      <a:pt x="8306" y="17212"/>
                    </a:lnTo>
                    <a:lnTo>
                      <a:pt x="7621" y="17512"/>
                    </a:lnTo>
                    <a:lnTo>
                      <a:pt x="6851" y="17811"/>
                    </a:lnTo>
                    <a:lnTo>
                      <a:pt x="6123" y="18026"/>
                    </a:lnTo>
                    <a:lnTo>
                      <a:pt x="5395" y="18197"/>
                    </a:lnTo>
                    <a:lnTo>
                      <a:pt x="5053" y="18240"/>
                    </a:lnTo>
                    <a:lnTo>
                      <a:pt x="4453" y="18240"/>
                    </a:lnTo>
                    <a:lnTo>
                      <a:pt x="4196" y="18197"/>
                    </a:lnTo>
                    <a:lnTo>
                      <a:pt x="3982" y="18111"/>
                    </a:lnTo>
                    <a:lnTo>
                      <a:pt x="3811" y="17983"/>
                    </a:lnTo>
                    <a:lnTo>
                      <a:pt x="3725" y="17940"/>
                    </a:lnTo>
                    <a:lnTo>
                      <a:pt x="3597" y="17811"/>
                    </a:lnTo>
                    <a:lnTo>
                      <a:pt x="3511" y="17597"/>
                    </a:lnTo>
                    <a:lnTo>
                      <a:pt x="3468" y="17555"/>
                    </a:lnTo>
                    <a:lnTo>
                      <a:pt x="3426" y="17426"/>
                    </a:lnTo>
                    <a:lnTo>
                      <a:pt x="3426" y="17340"/>
                    </a:lnTo>
                    <a:lnTo>
                      <a:pt x="3383" y="17255"/>
                    </a:lnTo>
                    <a:lnTo>
                      <a:pt x="3383" y="17212"/>
                    </a:lnTo>
                    <a:lnTo>
                      <a:pt x="3383" y="17126"/>
                    </a:lnTo>
                    <a:lnTo>
                      <a:pt x="3383" y="16955"/>
                    </a:lnTo>
                    <a:lnTo>
                      <a:pt x="3383" y="16655"/>
                    </a:lnTo>
                    <a:lnTo>
                      <a:pt x="3383" y="16270"/>
                    </a:lnTo>
                    <a:lnTo>
                      <a:pt x="3554" y="15499"/>
                    </a:lnTo>
                    <a:lnTo>
                      <a:pt x="3768" y="14686"/>
                    </a:lnTo>
                    <a:lnTo>
                      <a:pt x="4068" y="13915"/>
                    </a:lnTo>
                    <a:lnTo>
                      <a:pt x="4367" y="13230"/>
                    </a:lnTo>
                    <a:lnTo>
                      <a:pt x="4624" y="12631"/>
                    </a:lnTo>
                    <a:lnTo>
                      <a:pt x="4967" y="11989"/>
                    </a:lnTo>
                    <a:lnTo>
                      <a:pt x="4967" y="11946"/>
                    </a:lnTo>
                    <a:lnTo>
                      <a:pt x="4325" y="11389"/>
                    </a:lnTo>
                    <a:lnTo>
                      <a:pt x="3682" y="10790"/>
                    </a:lnTo>
                    <a:lnTo>
                      <a:pt x="2955" y="10062"/>
                    </a:lnTo>
                    <a:lnTo>
                      <a:pt x="2612" y="9634"/>
                    </a:lnTo>
                    <a:lnTo>
                      <a:pt x="2270" y="9206"/>
                    </a:lnTo>
                    <a:lnTo>
                      <a:pt x="2013" y="8777"/>
                    </a:lnTo>
                    <a:lnTo>
                      <a:pt x="1756" y="8349"/>
                    </a:lnTo>
                    <a:lnTo>
                      <a:pt x="1542" y="7921"/>
                    </a:lnTo>
                    <a:lnTo>
                      <a:pt x="1413" y="7536"/>
                    </a:lnTo>
                    <a:lnTo>
                      <a:pt x="1370" y="7150"/>
                    </a:lnTo>
                    <a:lnTo>
                      <a:pt x="1413" y="6979"/>
                    </a:lnTo>
                    <a:lnTo>
                      <a:pt x="1456" y="6808"/>
                    </a:lnTo>
                    <a:lnTo>
                      <a:pt x="1456" y="6722"/>
                    </a:lnTo>
                    <a:lnTo>
                      <a:pt x="1627" y="6465"/>
                    </a:lnTo>
                    <a:lnTo>
                      <a:pt x="1884" y="6251"/>
                    </a:lnTo>
                    <a:lnTo>
                      <a:pt x="2184" y="6080"/>
                    </a:lnTo>
                    <a:lnTo>
                      <a:pt x="2569" y="5952"/>
                    </a:lnTo>
                    <a:lnTo>
                      <a:pt x="2955" y="5866"/>
                    </a:lnTo>
                    <a:lnTo>
                      <a:pt x="3426" y="5823"/>
                    </a:lnTo>
                    <a:lnTo>
                      <a:pt x="4367" y="5780"/>
                    </a:lnTo>
                    <a:lnTo>
                      <a:pt x="5010" y="5780"/>
                    </a:lnTo>
                    <a:lnTo>
                      <a:pt x="5609" y="5823"/>
                    </a:lnTo>
                    <a:lnTo>
                      <a:pt x="6722" y="5952"/>
                    </a:lnTo>
                    <a:lnTo>
                      <a:pt x="7836" y="6123"/>
                    </a:lnTo>
                    <a:lnTo>
                      <a:pt x="8050" y="5523"/>
                    </a:lnTo>
                    <a:lnTo>
                      <a:pt x="8306" y="4881"/>
                    </a:lnTo>
                    <a:lnTo>
                      <a:pt x="8649" y="4153"/>
                    </a:lnTo>
                    <a:lnTo>
                      <a:pt x="9120" y="3383"/>
                    </a:lnTo>
                    <a:lnTo>
                      <a:pt x="9377" y="2997"/>
                    </a:lnTo>
                    <a:lnTo>
                      <a:pt x="9634" y="2612"/>
                    </a:lnTo>
                    <a:lnTo>
                      <a:pt x="9933" y="2270"/>
                    </a:lnTo>
                    <a:lnTo>
                      <a:pt x="10233" y="2013"/>
                    </a:lnTo>
                    <a:lnTo>
                      <a:pt x="10576" y="1756"/>
                    </a:lnTo>
                    <a:lnTo>
                      <a:pt x="10918" y="1542"/>
                    </a:lnTo>
                    <a:lnTo>
                      <a:pt x="11261" y="1413"/>
                    </a:lnTo>
                    <a:lnTo>
                      <a:pt x="11389" y="1413"/>
                    </a:lnTo>
                    <a:lnTo>
                      <a:pt x="11432" y="1370"/>
                    </a:lnTo>
                    <a:close/>
                    <a:moveTo>
                      <a:pt x="11304" y="0"/>
                    </a:moveTo>
                    <a:lnTo>
                      <a:pt x="11132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1646" y="0"/>
                    </a:lnTo>
                    <a:close/>
                  </a:path>
                </a:pathLst>
              </a:custGeom>
              <a:solidFill>
                <a:srgbClr val="FC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" name="Google Shape;426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0276" y="0"/>
                    </a:moveTo>
                    <a:lnTo>
                      <a:pt x="10276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4044" y="18154"/>
                    </a:lnTo>
                    <a:lnTo>
                      <a:pt x="13873" y="18240"/>
                    </a:lnTo>
                    <a:lnTo>
                      <a:pt x="13659" y="18282"/>
                    </a:lnTo>
                    <a:lnTo>
                      <a:pt x="13487" y="18282"/>
                    </a:lnTo>
                    <a:lnTo>
                      <a:pt x="13487" y="18282"/>
                    </a:lnTo>
                    <a:lnTo>
                      <a:pt x="13145" y="18240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536" y="15585"/>
                    </a:lnTo>
                    <a:lnTo>
                      <a:pt x="6936" y="15842"/>
                    </a:lnTo>
                    <a:lnTo>
                      <a:pt x="6251" y="16142"/>
                    </a:lnTo>
                    <a:lnTo>
                      <a:pt x="5481" y="16441"/>
                    </a:lnTo>
                    <a:lnTo>
                      <a:pt x="4753" y="16656"/>
                    </a:lnTo>
                    <a:lnTo>
                      <a:pt x="4025" y="16827"/>
                    </a:lnTo>
                    <a:lnTo>
                      <a:pt x="3683" y="16870"/>
                    </a:lnTo>
                    <a:lnTo>
                      <a:pt x="3383" y="16870"/>
                    </a:lnTo>
                    <a:lnTo>
                      <a:pt x="3383" y="16870"/>
                    </a:lnTo>
                    <a:lnTo>
                      <a:pt x="3083" y="16870"/>
                    </a:lnTo>
                    <a:lnTo>
                      <a:pt x="2826" y="16827"/>
                    </a:lnTo>
                    <a:lnTo>
                      <a:pt x="2612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00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257" y="5095"/>
                    </a:lnTo>
                    <a:lnTo>
                      <a:pt x="514" y="4881"/>
                    </a:lnTo>
                    <a:lnTo>
                      <a:pt x="814" y="4710"/>
                    </a:lnTo>
                    <a:lnTo>
                      <a:pt x="1199" y="4582"/>
                    </a:lnTo>
                    <a:lnTo>
                      <a:pt x="1585" y="4496"/>
                    </a:lnTo>
                    <a:lnTo>
                      <a:pt x="2056" y="4453"/>
                    </a:lnTo>
                    <a:lnTo>
                      <a:pt x="2997" y="4410"/>
                    </a:lnTo>
                    <a:lnTo>
                      <a:pt x="2997" y="4410"/>
                    </a:lnTo>
                    <a:lnTo>
                      <a:pt x="3640" y="4410"/>
                    </a:lnTo>
                    <a:lnTo>
                      <a:pt x="4239" y="4453"/>
                    </a:lnTo>
                    <a:lnTo>
                      <a:pt x="5352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27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" name="Google Shape;4267;p49"/>
              <p:cNvSpPr/>
              <p:nvPr/>
            </p:nvSpPr>
            <p:spPr>
              <a:xfrm>
                <a:off x="311152" y="743043"/>
                <a:ext cx="767840" cy="751670"/>
              </a:xfrm>
              <a:custGeom>
                <a:avLst/>
                <a:gdLst/>
                <a:ahLst/>
                <a:cxnLst/>
                <a:rect l="l" t="t" r="r" b="b"/>
                <a:pathLst>
                  <a:path w="21965" h="21023" fill="none" extrusionOk="0">
                    <a:moveTo>
                      <a:pt x="11646" y="0"/>
                    </a:moveTo>
                    <a:lnTo>
                      <a:pt x="11646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603" y="0"/>
                    </a:lnTo>
                    <a:lnTo>
                      <a:pt x="11518" y="0"/>
                    </a:lnTo>
                    <a:lnTo>
                      <a:pt x="11518" y="0"/>
                    </a:lnTo>
                    <a:lnTo>
                      <a:pt x="11389" y="0"/>
                    </a:lnTo>
                    <a:lnTo>
                      <a:pt x="11389" y="0"/>
                    </a:lnTo>
                    <a:lnTo>
                      <a:pt x="11304" y="0"/>
                    </a:lnTo>
                    <a:lnTo>
                      <a:pt x="11304" y="0"/>
                    </a:lnTo>
                    <a:lnTo>
                      <a:pt x="11132" y="43"/>
                    </a:lnTo>
                    <a:lnTo>
                      <a:pt x="11132" y="43"/>
                    </a:lnTo>
                    <a:lnTo>
                      <a:pt x="11089" y="43"/>
                    </a:lnTo>
                    <a:lnTo>
                      <a:pt x="11089" y="43"/>
                    </a:lnTo>
                    <a:lnTo>
                      <a:pt x="10961" y="86"/>
                    </a:lnTo>
                    <a:lnTo>
                      <a:pt x="10961" y="86"/>
                    </a:lnTo>
                    <a:lnTo>
                      <a:pt x="10619" y="172"/>
                    </a:lnTo>
                    <a:lnTo>
                      <a:pt x="10319" y="300"/>
                    </a:lnTo>
                    <a:lnTo>
                      <a:pt x="10319" y="300"/>
                    </a:lnTo>
                    <a:lnTo>
                      <a:pt x="9933" y="514"/>
                    </a:lnTo>
                    <a:lnTo>
                      <a:pt x="9548" y="771"/>
                    </a:lnTo>
                    <a:lnTo>
                      <a:pt x="9163" y="1114"/>
                    </a:lnTo>
                    <a:lnTo>
                      <a:pt x="8820" y="1456"/>
                    </a:lnTo>
                    <a:lnTo>
                      <a:pt x="8478" y="1884"/>
                    </a:lnTo>
                    <a:lnTo>
                      <a:pt x="8092" y="2398"/>
                    </a:lnTo>
                    <a:lnTo>
                      <a:pt x="7793" y="2912"/>
                    </a:lnTo>
                    <a:lnTo>
                      <a:pt x="7450" y="3511"/>
                    </a:lnTo>
                    <a:lnTo>
                      <a:pt x="7450" y="3511"/>
                    </a:lnTo>
                    <a:lnTo>
                      <a:pt x="6936" y="4582"/>
                    </a:lnTo>
                    <a:lnTo>
                      <a:pt x="6936" y="4582"/>
                    </a:lnTo>
                    <a:lnTo>
                      <a:pt x="5738" y="4453"/>
                    </a:lnTo>
                    <a:lnTo>
                      <a:pt x="5053" y="4410"/>
                    </a:lnTo>
                    <a:lnTo>
                      <a:pt x="4367" y="4367"/>
                    </a:lnTo>
                    <a:lnTo>
                      <a:pt x="4367" y="4367"/>
                    </a:lnTo>
                    <a:lnTo>
                      <a:pt x="3468" y="4410"/>
                    </a:lnTo>
                    <a:lnTo>
                      <a:pt x="2912" y="4496"/>
                    </a:lnTo>
                    <a:lnTo>
                      <a:pt x="2270" y="4624"/>
                    </a:lnTo>
                    <a:lnTo>
                      <a:pt x="1670" y="4796"/>
                    </a:lnTo>
                    <a:lnTo>
                      <a:pt x="1370" y="4967"/>
                    </a:lnTo>
                    <a:lnTo>
                      <a:pt x="1071" y="5138"/>
                    </a:lnTo>
                    <a:lnTo>
                      <a:pt x="814" y="5309"/>
                    </a:lnTo>
                    <a:lnTo>
                      <a:pt x="600" y="5566"/>
                    </a:lnTo>
                    <a:lnTo>
                      <a:pt x="386" y="5823"/>
                    </a:lnTo>
                    <a:lnTo>
                      <a:pt x="214" y="6123"/>
                    </a:lnTo>
                    <a:lnTo>
                      <a:pt x="214" y="6123"/>
                    </a:lnTo>
                    <a:lnTo>
                      <a:pt x="129" y="6337"/>
                    </a:lnTo>
                    <a:lnTo>
                      <a:pt x="129" y="6337"/>
                    </a:lnTo>
                    <a:lnTo>
                      <a:pt x="43" y="6851"/>
                    </a:lnTo>
                    <a:lnTo>
                      <a:pt x="0" y="7365"/>
                    </a:lnTo>
                    <a:lnTo>
                      <a:pt x="86" y="7878"/>
                    </a:lnTo>
                    <a:lnTo>
                      <a:pt x="257" y="8435"/>
                    </a:lnTo>
                    <a:lnTo>
                      <a:pt x="557" y="9034"/>
                    </a:lnTo>
                    <a:lnTo>
                      <a:pt x="899" y="9634"/>
                    </a:lnTo>
                    <a:lnTo>
                      <a:pt x="1370" y="10276"/>
                    </a:lnTo>
                    <a:lnTo>
                      <a:pt x="1970" y="10961"/>
                    </a:lnTo>
                    <a:lnTo>
                      <a:pt x="1970" y="10961"/>
                    </a:lnTo>
                    <a:lnTo>
                      <a:pt x="2612" y="11689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2826" y="13359"/>
                    </a:lnTo>
                    <a:lnTo>
                      <a:pt x="2569" y="13958"/>
                    </a:lnTo>
                    <a:lnTo>
                      <a:pt x="2398" y="14557"/>
                    </a:lnTo>
                    <a:lnTo>
                      <a:pt x="2227" y="15200"/>
                    </a:lnTo>
                    <a:lnTo>
                      <a:pt x="2098" y="15842"/>
                    </a:lnTo>
                    <a:lnTo>
                      <a:pt x="2013" y="16441"/>
                    </a:lnTo>
                    <a:lnTo>
                      <a:pt x="1970" y="17041"/>
                    </a:lnTo>
                    <a:lnTo>
                      <a:pt x="1970" y="17041"/>
                    </a:lnTo>
                    <a:lnTo>
                      <a:pt x="2013" y="17255"/>
                    </a:lnTo>
                    <a:lnTo>
                      <a:pt x="2013" y="17298"/>
                    </a:lnTo>
                    <a:lnTo>
                      <a:pt x="2013" y="17340"/>
                    </a:lnTo>
                    <a:lnTo>
                      <a:pt x="2013" y="17340"/>
                    </a:lnTo>
                    <a:lnTo>
                      <a:pt x="2013" y="17383"/>
                    </a:lnTo>
                    <a:lnTo>
                      <a:pt x="2013" y="17383"/>
                    </a:lnTo>
                    <a:lnTo>
                      <a:pt x="2055" y="17512"/>
                    </a:lnTo>
                    <a:lnTo>
                      <a:pt x="2055" y="17512"/>
                    </a:lnTo>
                    <a:lnTo>
                      <a:pt x="2055" y="17683"/>
                    </a:lnTo>
                    <a:lnTo>
                      <a:pt x="2055" y="17683"/>
                    </a:lnTo>
                    <a:lnTo>
                      <a:pt x="2098" y="17769"/>
                    </a:lnTo>
                    <a:lnTo>
                      <a:pt x="2098" y="17769"/>
                    </a:lnTo>
                    <a:lnTo>
                      <a:pt x="2184" y="18026"/>
                    </a:lnTo>
                    <a:lnTo>
                      <a:pt x="2184" y="18026"/>
                    </a:lnTo>
                    <a:lnTo>
                      <a:pt x="2227" y="18111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227" y="18154"/>
                    </a:lnTo>
                    <a:lnTo>
                      <a:pt x="2355" y="18411"/>
                    </a:lnTo>
                    <a:lnTo>
                      <a:pt x="2484" y="18625"/>
                    </a:lnTo>
                    <a:lnTo>
                      <a:pt x="2655" y="18796"/>
                    </a:lnTo>
                    <a:lnTo>
                      <a:pt x="2826" y="18967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869" y="19010"/>
                    </a:lnTo>
                    <a:lnTo>
                      <a:pt x="2955" y="19096"/>
                    </a:lnTo>
                    <a:lnTo>
                      <a:pt x="2955" y="19096"/>
                    </a:lnTo>
                    <a:lnTo>
                      <a:pt x="3340" y="19310"/>
                    </a:lnTo>
                    <a:lnTo>
                      <a:pt x="3768" y="19481"/>
                    </a:lnTo>
                    <a:lnTo>
                      <a:pt x="4239" y="19567"/>
                    </a:lnTo>
                    <a:lnTo>
                      <a:pt x="4753" y="19610"/>
                    </a:lnTo>
                    <a:lnTo>
                      <a:pt x="4753" y="19610"/>
                    </a:lnTo>
                    <a:lnTo>
                      <a:pt x="5352" y="19567"/>
                    </a:lnTo>
                    <a:lnTo>
                      <a:pt x="5994" y="19481"/>
                    </a:lnTo>
                    <a:lnTo>
                      <a:pt x="6637" y="19310"/>
                    </a:lnTo>
                    <a:lnTo>
                      <a:pt x="7322" y="19096"/>
                    </a:lnTo>
                    <a:lnTo>
                      <a:pt x="7964" y="18882"/>
                    </a:lnTo>
                    <a:lnTo>
                      <a:pt x="8563" y="18625"/>
                    </a:lnTo>
                    <a:lnTo>
                      <a:pt x="9677" y="18111"/>
                    </a:lnTo>
                    <a:lnTo>
                      <a:pt x="9677" y="18111"/>
                    </a:lnTo>
                    <a:lnTo>
                      <a:pt x="10148" y="18539"/>
                    </a:lnTo>
                    <a:lnTo>
                      <a:pt x="10704" y="19053"/>
                    </a:lnTo>
                    <a:lnTo>
                      <a:pt x="10918" y="19224"/>
                    </a:lnTo>
                    <a:lnTo>
                      <a:pt x="10918" y="19224"/>
                    </a:lnTo>
                    <a:lnTo>
                      <a:pt x="10961" y="19224"/>
                    </a:lnTo>
                    <a:lnTo>
                      <a:pt x="10961" y="19224"/>
                    </a:lnTo>
                    <a:lnTo>
                      <a:pt x="11047" y="19310"/>
                    </a:lnTo>
                    <a:lnTo>
                      <a:pt x="11047" y="19310"/>
                    </a:lnTo>
                    <a:lnTo>
                      <a:pt x="11218" y="19438"/>
                    </a:lnTo>
                    <a:lnTo>
                      <a:pt x="11218" y="19438"/>
                    </a:lnTo>
                    <a:lnTo>
                      <a:pt x="12074" y="20038"/>
                    </a:lnTo>
                    <a:lnTo>
                      <a:pt x="12502" y="20295"/>
                    </a:lnTo>
                    <a:lnTo>
                      <a:pt x="12888" y="20509"/>
                    </a:lnTo>
                    <a:lnTo>
                      <a:pt x="12888" y="20509"/>
                    </a:lnTo>
                    <a:lnTo>
                      <a:pt x="12931" y="20509"/>
                    </a:lnTo>
                    <a:lnTo>
                      <a:pt x="12973" y="20552"/>
                    </a:lnTo>
                    <a:lnTo>
                      <a:pt x="12973" y="20552"/>
                    </a:lnTo>
                    <a:lnTo>
                      <a:pt x="13230" y="20680"/>
                    </a:lnTo>
                    <a:lnTo>
                      <a:pt x="13230" y="20680"/>
                    </a:lnTo>
                    <a:lnTo>
                      <a:pt x="13359" y="20723"/>
                    </a:lnTo>
                    <a:lnTo>
                      <a:pt x="13359" y="20723"/>
                    </a:lnTo>
                    <a:lnTo>
                      <a:pt x="13616" y="20809"/>
                    </a:lnTo>
                    <a:lnTo>
                      <a:pt x="13616" y="20809"/>
                    </a:lnTo>
                    <a:lnTo>
                      <a:pt x="13830" y="20894"/>
                    </a:lnTo>
                    <a:lnTo>
                      <a:pt x="13830" y="20894"/>
                    </a:lnTo>
                    <a:lnTo>
                      <a:pt x="14343" y="20980"/>
                    </a:lnTo>
                    <a:lnTo>
                      <a:pt x="14857" y="21023"/>
                    </a:lnTo>
                    <a:lnTo>
                      <a:pt x="14857" y="21023"/>
                    </a:lnTo>
                    <a:lnTo>
                      <a:pt x="15243" y="21023"/>
                    </a:lnTo>
                    <a:lnTo>
                      <a:pt x="15628" y="20937"/>
                    </a:lnTo>
                    <a:lnTo>
                      <a:pt x="16013" y="20766"/>
                    </a:lnTo>
                    <a:lnTo>
                      <a:pt x="16356" y="20594"/>
                    </a:lnTo>
                    <a:lnTo>
                      <a:pt x="16356" y="20594"/>
                    </a:lnTo>
                    <a:lnTo>
                      <a:pt x="16656" y="20338"/>
                    </a:lnTo>
                    <a:lnTo>
                      <a:pt x="16955" y="20038"/>
                    </a:lnTo>
                    <a:lnTo>
                      <a:pt x="17212" y="19695"/>
                    </a:lnTo>
                    <a:lnTo>
                      <a:pt x="17383" y="19310"/>
                    </a:lnTo>
                    <a:lnTo>
                      <a:pt x="17555" y="18925"/>
                    </a:lnTo>
                    <a:lnTo>
                      <a:pt x="17683" y="18496"/>
                    </a:lnTo>
                    <a:lnTo>
                      <a:pt x="17769" y="18026"/>
                    </a:lnTo>
                    <a:lnTo>
                      <a:pt x="17812" y="17597"/>
                    </a:lnTo>
                    <a:lnTo>
                      <a:pt x="17812" y="16655"/>
                    </a:lnTo>
                    <a:lnTo>
                      <a:pt x="17769" y="15756"/>
                    </a:lnTo>
                    <a:lnTo>
                      <a:pt x="17640" y="14900"/>
                    </a:lnTo>
                    <a:lnTo>
                      <a:pt x="17512" y="14087"/>
                    </a:lnTo>
                    <a:lnTo>
                      <a:pt x="17512" y="14087"/>
                    </a:lnTo>
                    <a:lnTo>
                      <a:pt x="18282" y="13658"/>
                    </a:lnTo>
                    <a:lnTo>
                      <a:pt x="19139" y="13145"/>
                    </a:lnTo>
                    <a:lnTo>
                      <a:pt x="19139" y="13145"/>
                    </a:lnTo>
                    <a:lnTo>
                      <a:pt x="19524" y="12888"/>
                    </a:lnTo>
                    <a:lnTo>
                      <a:pt x="19995" y="12588"/>
                    </a:lnTo>
                    <a:lnTo>
                      <a:pt x="20509" y="12160"/>
                    </a:lnTo>
                    <a:lnTo>
                      <a:pt x="21023" y="11646"/>
                    </a:lnTo>
                    <a:lnTo>
                      <a:pt x="21280" y="11346"/>
                    </a:lnTo>
                    <a:lnTo>
                      <a:pt x="21494" y="11047"/>
                    </a:lnTo>
                    <a:lnTo>
                      <a:pt x="21665" y="10747"/>
                    </a:lnTo>
                    <a:lnTo>
                      <a:pt x="21793" y="10404"/>
                    </a:lnTo>
                    <a:lnTo>
                      <a:pt x="21922" y="10062"/>
                    </a:lnTo>
                    <a:lnTo>
                      <a:pt x="21965" y="9677"/>
                    </a:lnTo>
                    <a:lnTo>
                      <a:pt x="21965" y="9291"/>
                    </a:lnTo>
                    <a:lnTo>
                      <a:pt x="21922" y="8906"/>
                    </a:lnTo>
                    <a:lnTo>
                      <a:pt x="21922" y="8906"/>
                    </a:lnTo>
                    <a:lnTo>
                      <a:pt x="21793" y="8521"/>
                    </a:lnTo>
                    <a:lnTo>
                      <a:pt x="21622" y="8135"/>
                    </a:lnTo>
                    <a:lnTo>
                      <a:pt x="21365" y="7793"/>
                    </a:lnTo>
                    <a:lnTo>
                      <a:pt x="21023" y="7450"/>
                    </a:lnTo>
                    <a:lnTo>
                      <a:pt x="21023" y="7450"/>
                    </a:lnTo>
                    <a:lnTo>
                      <a:pt x="20851" y="7322"/>
                    </a:lnTo>
                    <a:lnTo>
                      <a:pt x="20851" y="7322"/>
                    </a:lnTo>
                    <a:lnTo>
                      <a:pt x="20595" y="7150"/>
                    </a:lnTo>
                    <a:lnTo>
                      <a:pt x="20595" y="7150"/>
                    </a:lnTo>
                    <a:lnTo>
                      <a:pt x="20038" y="6808"/>
                    </a:lnTo>
                    <a:lnTo>
                      <a:pt x="20038" y="6808"/>
                    </a:lnTo>
                    <a:lnTo>
                      <a:pt x="19781" y="6679"/>
                    </a:lnTo>
                    <a:lnTo>
                      <a:pt x="19781" y="6679"/>
                    </a:lnTo>
                    <a:lnTo>
                      <a:pt x="19139" y="6423"/>
                    </a:lnTo>
                    <a:lnTo>
                      <a:pt x="18411" y="6209"/>
                    </a:lnTo>
                    <a:lnTo>
                      <a:pt x="18411" y="6209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8325" y="6166"/>
                    </a:lnTo>
                    <a:lnTo>
                      <a:pt x="17812" y="6037"/>
                    </a:lnTo>
                    <a:lnTo>
                      <a:pt x="17726" y="6037"/>
                    </a:lnTo>
                    <a:lnTo>
                      <a:pt x="17683" y="6037"/>
                    </a:lnTo>
                    <a:lnTo>
                      <a:pt x="17683" y="6037"/>
                    </a:lnTo>
                    <a:lnTo>
                      <a:pt x="17640" y="5994"/>
                    </a:lnTo>
                    <a:lnTo>
                      <a:pt x="17640" y="5994"/>
                    </a:lnTo>
                    <a:lnTo>
                      <a:pt x="16656" y="5823"/>
                    </a:lnTo>
                    <a:lnTo>
                      <a:pt x="15799" y="5695"/>
                    </a:lnTo>
                    <a:lnTo>
                      <a:pt x="15799" y="5695"/>
                    </a:lnTo>
                    <a:lnTo>
                      <a:pt x="15585" y="4624"/>
                    </a:lnTo>
                    <a:lnTo>
                      <a:pt x="15457" y="3982"/>
                    </a:lnTo>
                    <a:lnTo>
                      <a:pt x="15243" y="3383"/>
                    </a:lnTo>
                    <a:lnTo>
                      <a:pt x="15243" y="3383"/>
                    </a:lnTo>
                    <a:lnTo>
                      <a:pt x="15114" y="2955"/>
                    </a:lnTo>
                    <a:lnTo>
                      <a:pt x="15114" y="2955"/>
                    </a:lnTo>
                    <a:lnTo>
                      <a:pt x="14900" y="2526"/>
                    </a:lnTo>
                    <a:lnTo>
                      <a:pt x="14686" y="2098"/>
                    </a:lnTo>
                    <a:lnTo>
                      <a:pt x="14472" y="1713"/>
                    </a:lnTo>
                    <a:lnTo>
                      <a:pt x="14215" y="1370"/>
                    </a:lnTo>
                    <a:lnTo>
                      <a:pt x="13958" y="1028"/>
                    </a:lnTo>
                    <a:lnTo>
                      <a:pt x="13658" y="771"/>
                    </a:lnTo>
                    <a:lnTo>
                      <a:pt x="13359" y="557"/>
                    </a:lnTo>
                    <a:lnTo>
                      <a:pt x="13059" y="343"/>
                    </a:lnTo>
                    <a:lnTo>
                      <a:pt x="13059" y="343"/>
                    </a:lnTo>
                    <a:lnTo>
                      <a:pt x="13016" y="343"/>
                    </a:lnTo>
                    <a:lnTo>
                      <a:pt x="12973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931" y="300"/>
                    </a:lnTo>
                    <a:lnTo>
                      <a:pt x="12845" y="257"/>
                    </a:lnTo>
                    <a:lnTo>
                      <a:pt x="12845" y="257"/>
                    </a:lnTo>
                    <a:lnTo>
                      <a:pt x="12802" y="214"/>
                    </a:lnTo>
                    <a:lnTo>
                      <a:pt x="12802" y="214"/>
                    </a:lnTo>
                    <a:lnTo>
                      <a:pt x="12417" y="86"/>
                    </a:lnTo>
                    <a:lnTo>
                      <a:pt x="12031" y="43"/>
                    </a:lnTo>
                    <a:lnTo>
                      <a:pt x="12031" y="43"/>
                    </a:lnTo>
                    <a:lnTo>
                      <a:pt x="116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" name="Google Shape;4268;p49"/>
              <p:cNvSpPr/>
              <p:nvPr/>
            </p:nvSpPr>
            <p:spPr>
              <a:xfrm>
                <a:off x="342584" y="789948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206" y="386"/>
                    </a:lnTo>
                    <a:lnTo>
                      <a:pt x="8863" y="643"/>
                    </a:lnTo>
                    <a:lnTo>
                      <a:pt x="8563" y="900"/>
                    </a:lnTo>
                    <a:lnTo>
                      <a:pt x="8264" y="1242"/>
                    </a:lnTo>
                    <a:lnTo>
                      <a:pt x="8007" y="1627"/>
                    </a:lnTo>
                    <a:lnTo>
                      <a:pt x="7750" y="2013"/>
                    </a:lnTo>
                    <a:lnTo>
                      <a:pt x="7279" y="2783"/>
                    </a:lnTo>
                    <a:lnTo>
                      <a:pt x="6936" y="3511"/>
                    </a:lnTo>
                    <a:lnTo>
                      <a:pt x="6680" y="4153"/>
                    </a:lnTo>
                    <a:lnTo>
                      <a:pt x="6466" y="4753"/>
                    </a:lnTo>
                    <a:lnTo>
                      <a:pt x="5566" y="4582"/>
                    </a:lnTo>
                    <a:lnTo>
                      <a:pt x="4624" y="4496"/>
                    </a:lnTo>
                    <a:lnTo>
                      <a:pt x="3554" y="4410"/>
                    </a:lnTo>
                    <a:lnTo>
                      <a:pt x="2441" y="4410"/>
                    </a:lnTo>
                    <a:lnTo>
                      <a:pt x="1927" y="4453"/>
                    </a:lnTo>
                    <a:lnTo>
                      <a:pt x="1413" y="4539"/>
                    </a:lnTo>
                    <a:lnTo>
                      <a:pt x="985" y="4667"/>
                    </a:lnTo>
                    <a:lnTo>
                      <a:pt x="600" y="4839"/>
                    </a:lnTo>
                    <a:lnTo>
                      <a:pt x="300" y="5053"/>
                    </a:lnTo>
                    <a:lnTo>
                      <a:pt x="172" y="5181"/>
                    </a:lnTo>
                    <a:lnTo>
                      <a:pt x="86" y="5352"/>
                    </a:ln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780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86" y="6979"/>
                    </a:lnTo>
                    <a:lnTo>
                      <a:pt x="643" y="7407"/>
                    </a:lnTo>
                    <a:lnTo>
                      <a:pt x="942" y="7836"/>
                    </a:lnTo>
                    <a:lnTo>
                      <a:pt x="1242" y="8264"/>
                    </a:lnTo>
                    <a:lnTo>
                      <a:pt x="1585" y="8692"/>
                    </a:lnTo>
                    <a:lnTo>
                      <a:pt x="2312" y="9420"/>
                    </a:lnTo>
                    <a:lnTo>
                      <a:pt x="2955" y="10019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254" y="11261"/>
                    </a:lnTo>
                    <a:lnTo>
                      <a:pt x="2997" y="11860"/>
                    </a:lnTo>
                    <a:lnTo>
                      <a:pt x="2698" y="12545"/>
                    </a:lnTo>
                    <a:lnTo>
                      <a:pt x="2398" y="13316"/>
                    </a:lnTo>
                    <a:lnTo>
                      <a:pt x="2184" y="14129"/>
                    </a:lnTo>
                    <a:lnTo>
                      <a:pt x="2013" y="14900"/>
                    </a:lnTo>
                    <a:lnTo>
                      <a:pt x="2013" y="15285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98" y="16741"/>
                    </a:lnTo>
                    <a:lnTo>
                      <a:pt x="2997" y="16827"/>
                    </a:lnTo>
                    <a:lnTo>
                      <a:pt x="3340" y="16870"/>
                    </a:lnTo>
                    <a:lnTo>
                      <a:pt x="3768" y="16870"/>
                    </a:lnTo>
                    <a:lnTo>
                      <a:pt x="4153" y="16784"/>
                    </a:lnTo>
                    <a:lnTo>
                      <a:pt x="4624" y="16698"/>
                    </a:lnTo>
                    <a:lnTo>
                      <a:pt x="5524" y="16399"/>
                    </a:lnTo>
                    <a:lnTo>
                      <a:pt x="6423" y="16056"/>
                    </a:lnTo>
                    <a:lnTo>
                      <a:pt x="7279" y="15714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9034" y="15542"/>
                    </a:lnTo>
                    <a:lnTo>
                      <a:pt x="9591" y="16056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88" y="18282"/>
                    </a:lnTo>
                    <a:lnTo>
                      <a:pt x="13573" y="18282"/>
                    </a:lnTo>
                    <a:lnTo>
                      <a:pt x="13915" y="18240"/>
                    </a:lnTo>
                    <a:lnTo>
                      <a:pt x="14215" y="18068"/>
                    </a:lnTo>
                    <a:lnTo>
                      <a:pt x="14344" y="17940"/>
                    </a:lnTo>
                    <a:lnTo>
                      <a:pt x="14515" y="17812"/>
                    </a:lnTo>
                    <a:lnTo>
                      <a:pt x="14729" y="17469"/>
                    </a:lnTo>
                    <a:lnTo>
                      <a:pt x="14900" y="17084"/>
                    </a:lnTo>
                    <a:lnTo>
                      <a:pt x="14986" y="16613"/>
                    </a:lnTo>
                    <a:lnTo>
                      <a:pt x="15071" y="16142"/>
                    </a:lnTo>
                    <a:lnTo>
                      <a:pt x="15071" y="15628"/>
                    </a:lnTo>
                    <a:lnTo>
                      <a:pt x="15071" y="15114"/>
                    </a:lnTo>
                    <a:lnTo>
                      <a:pt x="15029" y="14600"/>
                    </a:lnTo>
                    <a:lnTo>
                      <a:pt x="14900" y="13573"/>
                    </a:lnTo>
                    <a:lnTo>
                      <a:pt x="14729" y="12759"/>
                    </a:lnTo>
                    <a:lnTo>
                      <a:pt x="14515" y="11989"/>
                    </a:lnTo>
                    <a:lnTo>
                      <a:pt x="15328" y="11603"/>
                    </a:lnTo>
                    <a:lnTo>
                      <a:pt x="16142" y="11175"/>
                    </a:lnTo>
                    <a:lnTo>
                      <a:pt x="17041" y="10619"/>
                    </a:lnTo>
                    <a:lnTo>
                      <a:pt x="17469" y="10319"/>
                    </a:lnTo>
                    <a:lnTo>
                      <a:pt x="17940" y="9976"/>
                    </a:lnTo>
                    <a:lnTo>
                      <a:pt x="18325" y="9634"/>
                    </a:lnTo>
                    <a:lnTo>
                      <a:pt x="18668" y="9291"/>
                    </a:lnTo>
                    <a:lnTo>
                      <a:pt x="18925" y="8949"/>
                    </a:lnTo>
                    <a:lnTo>
                      <a:pt x="19139" y="8563"/>
                    </a:lnTo>
                    <a:lnTo>
                      <a:pt x="19182" y="8392"/>
                    </a:lnTo>
                    <a:lnTo>
                      <a:pt x="19225" y="8221"/>
                    </a:lnTo>
                    <a:lnTo>
                      <a:pt x="19225" y="8007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570" y="6123"/>
                    </a:lnTo>
                    <a:lnTo>
                      <a:pt x="16099" y="5995"/>
                    </a:lnTo>
                    <a:lnTo>
                      <a:pt x="15971" y="5995"/>
                    </a:lnTo>
                    <a:lnTo>
                      <a:pt x="14943" y="5780"/>
                    </a:lnTo>
                    <a:lnTo>
                      <a:pt x="14044" y="5652"/>
                    </a:lnTo>
                    <a:lnTo>
                      <a:pt x="13188" y="5609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53"/>
                    </a:lnTo>
                    <a:lnTo>
                      <a:pt x="12845" y="3340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203" y="1499"/>
                    </a:lnTo>
                    <a:lnTo>
                      <a:pt x="11860" y="985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200">
                  <a:buClr>
                    <a:srgbClr val="000000"/>
                  </a:buClr>
                </a:pPr>
                <a:r>
                  <a:rPr lang="en-US" sz="3735" b="1" kern="0">
                    <a:solidFill>
                      <a:srgbClr val="000000"/>
                    </a:solidFill>
                    <a:latin typeface="UTM Guanine" panose="02040603050506020204" pitchFamily="18" charset="0"/>
                    <a:cs typeface="Arial" panose="020B0604020202020204"/>
                    <a:sym typeface="Arial" panose="020B0604020202020204"/>
                  </a:rPr>
                  <a:t>1</a:t>
                </a:r>
                <a:endParaRPr sz="3735" b="1" kern="0">
                  <a:solidFill>
                    <a:srgbClr val="000000"/>
                  </a:solidFill>
                  <a:latin typeface="UTM Guanine" panose="02040603050506020204" pitchFamily="18" charset="0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" name="Google Shape;4269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fill="none" extrusionOk="0">
                    <a:moveTo>
                      <a:pt x="14515" y="11989"/>
                    </a:moveTo>
                    <a:lnTo>
                      <a:pt x="14515" y="11989"/>
                    </a:lnTo>
                    <a:lnTo>
                      <a:pt x="14729" y="12759"/>
                    </a:lnTo>
                    <a:lnTo>
                      <a:pt x="14900" y="13573"/>
                    </a:lnTo>
                    <a:lnTo>
                      <a:pt x="15029" y="14600"/>
                    </a:lnTo>
                    <a:lnTo>
                      <a:pt x="15071" y="15114"/>
                    </a:lnTo>
                    <a:lnTo>
                      <a:pt x="15071" y="15628"/>
                    </a:lnTo>
                    <a:lnTo>
                      <a:pt x="15071" y="16142"/>
                    </a:lnTo>
                    <a:lnTo>
                      <a:pt x="14986" y="16613"/>
                    </a:lnTo>
                    <a:lnTo>
                      <a:pt x="14900" y="17084"/>
                    </a:lnTo>
                    <a:lnTo>
                      <a:pt x="14729" y="17469"/>
                    </a:lnTo>
                    <a:lnTo>
                      <a:pt x="14515" y="17812"/>
                    </a:lnTo>
                    <a:lnTo>
                      <a:pt x="14344" y="17940"/>
                    </a:lnTo>
                    <a:lnTo>
                      <a:pt x="14215" y="18068"/>
                    </a:lnTo>
                    <a:lnTo>
                      <a:pt x="14215" y="18068"/>
                    </a:lnTo>
                    <a:lnTo>
                      <a:pt x="13915" y="18240"/>
                    </a:lnTo>
                    <a:lnTo>
                      <a:pt x="13573" y="18282"/>
                    </a:lnTo>
                    <a:lnTo>
                      <a:pt x="13188" y="18282"/>
                    </a:lnTo>
                    <a:lnTo>
                      <a:pt x="12845" y="18197"/>
                    </a:lnTo>
                    <a:lnTo>
                      <a:pt x="12845" y="18197"/>
                    </a:lnTo>
                    <a:lnTo>
                      <a:pt x="12717" y="18154"/>
                    </a:lnTo>
                    <a:lnTo>
                      <a:pt x="12717" y="18154"/>
                    </a:lnTo>
                    <a:lnTo>
                      <a:pt x="12503" y="18068"/>
                    </a:lnTo>
                    <a:lnTo>
                      <a:pt x="12503" y="18068"/>
                    </a:lnTo>
                    <a:lnTo>
                      <a:pt x="12374" y="18026"/>
                    </a:lnTo>
                    <a:lnTo>
                      <a:pt x="12374" y="18026"/>
                    </a:lnTo>
                    <a:lnTo>
                      <a:pt x="12203" y="17940"/>
                    </a:lnTo>
                    <a:lnTo>
                      <a:pt x="12203" y="17940"/>
                    </a:lnTo>
                    <a:lnTo>
                      <a:pt x="12117" y="17897"/>
                    </a:lnTo>
                    <a:lnTo>
                      <a:pt x="12117" y="17897"/>
                    </a:lnTo>
                    <a:lnTo>
                      <a:pt x="11775" y="17726"/>
                    </a:lnTo>
                    <a:lnTo>
                      <a:pt x="11389" y="17469"/>
                    </a:lnTo>
                    <a:lnTo>
                      <a:pt x="10661" y="16955"/>
                    </a:lnTo>
                    <a:lnTo>
                      <a:pt x="10661" y="16955"/>
                    </a:lnTo>
                    <a:lnTo>
                      <a:pt x="10533" y="16870"/>
                    </a:lnTo>
                    <a:lnTo>
                      <a:pt x="10533" y="16870"/>
                    </a:lnTo>
                    <a:lnTo>
                      <a:pt x="10447" y="16784"/>
                    </a:lnTo>
                    <a:lnTo>
                      <a:pt x="10447" y="16784"/>
                    </a:lnTo>
                    <a:lnTo>
                      <a:pt x="10319" y="16698"/>
                    </a:lnTo>
                    <a:lnTo>
                      <a:pt x="10319" y="16698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10233" y="16613"/>
                    </a:lnTo>
                    <a:lnTo>
                      <a:pt x="9591" y="16056"/>
                    </a:lnTo>
                    <a:lnTo>
                      <a:pt x="9034" y="15542"/>
                    </a:lnTo>
                    <a:lnTo>
                      <a:pt x="8563" y="15071"/>
                    </a:lnTo>
                    <a:lnTo>
                      <a:pt x="8563" y="15071"/>
                    </a:lnTo>
                    <a:lnTo>
                      <a:pt x="8478" y="15114"/>
                    </a:lnTo>
                    <a:lnTo>
                      <a:pt x="8478" y="15114"/>
                    </a:lnTo>
                    <a:lnTo>
                      <a:pt x="8392" y="15157"/>
                    </a:lnTo>
                    <a:lnTo>
                      <a:pt x="8392" y="15157"/>
                    </a:lnTo>
                    <a:lnTo>
                      <a:pt x="7279" y="15714"/>
                    </a:lnTo>
                    <a:lnTo>
                      <a:pt x="6423" y="16056"/>
                    </a:lnTo>
                    <a:lnTo>
                      <a:pt x="5524" y="16399"/>
                    </a:lnTo>
                    <a:lnTo>
                      <a:pt x="4624" y="16698"/>
                    </a:lnTo>
                    <a:lnTo>
                      <a:pt x="4153" y="16784"/>
                    </a:lnTo>
                    <a:lnTo>
                      <a:pt x="3768" y="16870"/>
                    </a:lnTo>
                    <a:lnTo>
                      <a:pt x="3340" y="16870"/>
                    </a:lnTo>
                    <a:lnTo>
                      <a:pt x="2997" y="16827"/>
                    </a:lnTo>
                    <a:lnTo>
                      <a:pt x="2698" y="16741"/>
                    </a:lnTo>
                    <a:lnTo>
                      <a:pt x="2441" y="16613"/>
                    </a:lnTo>
                    <a:lnTo>
                      <a:pt x="2441" y="16613"/>
                    </a:lnTo>
                    <a:lnTo>
                      <a:pt x="2355" y="16570"/>
                    </a:lnTo>
                    <a:lnTo>
                      <a:pt x="2355" y="16570"/>
                    </a:lnTo>
                    <a:lnTo>
                      <a:pt x="2227" y="16441"/>
                    </a:lnTo>
                    <a:lnTo>
                      <a:pt x="2141" y="16227"/>
                    </a:lnTo>
                    <a:lnTo>
                      <a:pt x="2141" y="16227"/>
                    </a:lnTo>
                    <a:lnTo>
                      <a:pt x="2098" y="16185"/>
                    </a:lnTo>
                    <a:lnTo>
                      <a:pt x="2098" y="16185"/>
                    </a:lnTo>
                    <a:lnTo>
                      <a:pt x="2056" y="16056"/>
                    </a:lnTo>
                    <a:lnTo>
                      <a:pt x="2056" y="16056"/>
                    </a:lnTo>
                    <a:lnTo>
                      <a:pt x="2056" y="15970"/>
                    </a:lnTo>
                    <a:lnTo>
                      <a:pt x="2056" y="15970"/>
                    </a:lnTo>
                    <a:lnTo>
                      <a:pt x="2013" y="15885"/>
                    </a:lnTo>
                    <a:lnTo>
                      <a:pt x="2013" y="15885"/>
                    </a:lnTo>
                    <a:lnTo>
                      <a:pt x="2013" y="15842"/>
                    </a:lnTo>
                    <a:lnTo>
                      <a:pt x="2013" y="15842"/>
                    </a:lnTo>
                    <a:lnTo>
                      <a:pt x="2013" y="15756"/>
                    </a:lnTo>
                    <a:lnTo>
                      <a:pt x="2013" y="15756"/>
                    </a:lnTo>
                    <a:lnTo>
                      <a:pt x="2013" y="15585"/>
                    </a:lnTo>
                    <a:lnTo>
                      <a:pt x="2013" y="15585"/>
                    </a:lnTo>
                    <a:lnTo>
                      <a:pt x="2013" y="15285"/>
                    </a:lnTo>
                    <a:lnTo>
                      <a:pt x="2013" y="14900"/>
                    </a:lnTo>
                    <a:lnTo>
                      <a:pt x="2184" y="14129"/>
                    </a:lnTo>
                    <a:lnTo>
                      <a:pt x="2398" y="13316"/>
                    </a:lnTo>
                    <a:lnTo>
                      <a:pt x="2698" y="12545"/>
                    </a:lnTo>
                    <a:lnTo>
                      <a:pt x="2997" y="11860"/>
                    </a:lnTo>
                    <a:lnTo>
                      <a:pt x="3254" y="11261"/>
                    </a:lnTo>
                    <a:lnTo>
                      <a:pt x="3597" y="10619"/>
                    </a:lnTo>
                    <a:lnTo>
                      <a:pt x="3597" y="10576"/>
                    </a:lnTo>
                    <a:lnTo>
                      <a:pt x="3597" y="10576"/>
                    </a:lnTo>
                    <a:lnTo>
                      <a:pt x="2955" y="10019"/>
                    </a:lnTo>
                    <a:lnTo>
                      <a:pt x="2312" y="9420"/>
                    </a:lnTo>
                    <a:lnTo>
                      <a:pt x="1585" y="8692"/>
                    </a:lnTo>
                    <a:lnTo>
                      <a:pt x="1242" y="8264"/>
                    </a:lnTo>
                    <a:lnTo>
                      <a:pt x="942" y="7836"/>
                    </a:lnTo>
                    <a:lnTo>
                      <a:pt x="643" y="7407"/>
                    </a:lnTo>
                    <a:lnTo>
                      <a:pt x="386" y="6979"/>
                    </a:lnTo>
                    <a:lnTo>
                      <a:pt x="172" y="6551"/>
                    </a:lnTo>
                    <a:lnTo>
                      <a:pt x="43" y="6166"/>
                    </a:lnTo>
                    <a:lnTo>
                      <a:pt x="0" y="5780"/>
                    </a:lnTo>
                    <a:lnTo>
                      <a:pt x="43" y="5609"/>
                    </a:lnTo>
                    <a:lnTo>
                      <a:pt x="86" y="5438"/>
                    </a:lnTo>
                    <a:lnTo>
                      <a:pt x="86" y="5438"/>
                    </a:lnTo>
                    <a:lnTo>
                      <a:pt x="86" y="5352"/>
                    </a:lnTo>
                    <a:lnTo>
                      <a:pt x="86" y="5352"/>
                    </a:lnTo>
                    <a:lnTo>
                      <a:pt x="172" y="5181"/>
                    </a:lnTo>
                    <a:lnTo>
                      <a:pt x="300" y="5053"/>
                    </a:lnTo>
                    <a:lnTo>
                      <a:pt x="600" y="4839"/>
                    </a:lnTo>
                    <a:lnTo>
                      <a:pt x="985" y="4667"/>
                    </a:lnTo>
                    <a:lnTo>
                      <a:pt x="1413" y="4539"/>
                    </a:lnTo>
                    <a:lnTo>
                      <a:pt x="1927" y="4453"/>
                    </a:lnTo>
                    <a:lnTo>
                      <a:pt x="2441" y="4410"/>
                    </a:lnTo>
                    <a:lnTo>
                      <a:pt x="2997" y="4410"/>
                    </a:lnTo>
                    <a:lnTo>
                      <a:pt x="3554" y="4410"/>
                    </a:lnTo>
                    <a:lnTo>
                      <a:pt x="4624" y="4496"/>
                    </a:lnTo>
                    <a:lnTo>
                      <a:pt x="5566" y="4582"/>
                    </a:lnTo>
                    <a:lnTo>
                      <a:pt x="6466" y="4753"/>
                    </a:lnTo>
                    <a:lnTo>
                      <a:pt x="6466" y="4753"/>
                    </a:lnTo>
                    <a:lnTo>
                      <a:pt x="6680" y="4153"/>
                    </a:lnTo>
                    <a:lnTo>
                      <a:pt x="6936" y="3511"/>
                    </a:lnTo>
                    <a:lnTo>
                      <a:pt x="7279" y="2783"/>
                    </a:lnTo>
                    <a:lnTo>
                      <a:pt x="7750" y="2013"/>
                    </a:lnTo>
                    <a:lnTo>
                      <a:pt x="8007" y="1627"/>
                    </a:lnTo>
                    <a:lnTo>
                      <a:pt x="8264" y="1242"/>
                    </a:lnTo>
                    <a:lnTo>
                      <a:pt x="8563" y="900"/>
                    </a:lnTo>
                    <a:lnTo>
                      <a:pt x="8863" y="643"/>
                    </a:lnTo>
                    <a:lnTo>
                      <a:pt x="9206" y="386"/>
                    </a:lnTo>
                    <a:lnTo>
                      <a:pt x="9548" y="172"/>
                    </a:lnTo>
                    <a:lnTo>
                      <a:pt x="9548" y="172"/>
                    </a:lnTo>
                    <a:lnTo>
                      <a:pt x="9891" y="43"/>
                    </a:lnTo>
                    <a:lnTo>
                      <a:pt x="9891" y="43"/>
                    </a:lnTo>
                    <a:lnTo>
                      <a:pt x="9976" y="43"/>
                    </a:lnTo>
                    <a:lnTo>
                      <a:pt x="10019" y="43"/>
                    </a:lnTo>
                    <a:lnTo>
                      <a:pt x="10019" y="43"/>
                    </a:lnTo>
                    <a:lnTo>
                      <a:pt x="10062" y="0"/>
                    </a:lnTo>
                    <a:lnTo>
                      <a:pt x="10062" y="0"/>
                    </a:lnTo>
                    <a:lnTo>
                      <a:pt x="10148" y="0"/>
                    </a:lnTo>
                    <a:lnTo>
                      <a:pt x="10148" y="0"/>
                    </a:lnTo>
                    <a:lnTo>
                      <a:pt x="10190" y="0"/>
                    </a:lnTo>
                    <a:lnTo>
                      <a:pt x="10190" y="0"/>
                    </a:lnTo>
                    <a:lnTo>
                      <a:pt x="10233" y="0"/>
                    </a:lnTo>
                    <a:lnTo>
                      <a:pt x="10233" y="0"/>
                    </a:lnTo>
                    <a:lnTo>
                      <a:pt x="10490" y="0"/>
                    </a:lnTo>
                    <a:lnTo>
                      <a:pt x="10490" y="0"/>
                    </a:lnTo>
                    <a:lnTo>
                      <a:pt x="10704" y="43"/>
                    </a:lnTo>
                    <a:lnTo>
                      <a:pt x="10918" y="129"/>
                    </a:lnTo>
                    <a:lnTo>
                      <a:pt x="10918" y="129"/>
                    </a:lnTo>
                    <a:lnTo>
                      <a:pt x="10961" y="172"/>
                    </a:lnTo>
                    <a:lnTo>
                      <a:pt x="10961" y="172"/>
                    </a:lnTo>
                    <a:lnTo>
                      <a:pt x="11047" y="214"/>
                    </a:lnTo>
                    <a:lnTo>
                      <a:pt x="11047" y="214"/>
                    </a:lnTo>
                    <a:lnTo>
                      <a:pt x="11261" y="343"/>
                    </a:lnTo>
                    <a:lnTo>
                      <a:pt x="11475" y="514"/>
                    </a:lnTo>
                    <a:lnTo>
                      <a:pt x="11689" y="728"/>
                    </a:lnTo>
                    <a:lnTo>
                      <a:pt x="11860" y="985"/>
                    </a:lnTo>
                    <a:lnTo>
                      <a:pt x="12203" y="1499"/>
                    </a:lnTo>
                    <a:lnTo>
                      <a:pt x="12460" y="2098"/>
                    </a:lnTo>
                    <a:lnTo>
                      <a:pt x="12460" y="2098"/>
                    </a:lnTo>
                    <a:lnTo>
                      <a:pt x="12588" y="2441"/>
                    </a:lnTo>
                    <a:lnTo>
                      <a:pt x="12588" y="2441"/>
                    </a:lnTo>
                    <a:lnTo>
                      <a:pt x="12845" y="3340"/>
                    </a:lnTo>
                    <a:lnTo>
                      <a:pt x="13016" y="4153"/>
                    </a:lnTo>
                    <a:lnTo>
                      <a:pt x="13145" y="4881"/>
                    </a:lnTo>
                    <a:lnTo>
                      <a:pt x="13188" y="5395"/>
                    </a:lnTo>
                    <a:lnTo>
                      <a:pt x="13188" y="5395"/>
                    </a:lnTo>
                    <a:lnTo>
                      <a:pt x="13188" y="5524"/>
                    </a:lnTo>
                    <a:lnTo>
                      <a:pt x="13188" y="5524"/>
                    </a:lnTo>
                    <a:lnTo>
                      <a:pt x="13188" y="5609"/>
                    </a:lnTo>
                    <a:lnTo>
                      <a:pt x="13188" y="5609"/>
                    </a:lnTo>
                    <a:lnTo>
                      <a:pt x="14044" y="5652"/>
                    </a:lnTo>
                    <a:lnTo>
                      <a:pt x="14943" y="5780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5971" y="5995"/>
                    </a:lnTo>
                    <a:lnTo>
                      <a:pt x="16099" y="5995"/>
                    </a:lnTo>
                    <a:lnTo>
                      <a:pt x="16099" y="5995"/>
                    </a:lnTo>
                    <a:lnTo>
                      <a:pt x="16570" y="6123"/>
                    </a:lnTo>
                    <a:lnTo>
                      <a:pt x="16570" y="6123"/>
                    </a:lnTo>
                    <a:lnTo>
                      <a:pt x="16656" y="6166"/>
                    </a:lnTo>
                    <a:lnTo>
                      <a:pt x="16656" y="6166"/>
                    </a:lnTo>
                    <a:lnTo>
                      <a:pt x="17298" y="6337"/>
                    </a:lnTo>
                    <a:lnTo>
                      <a:pt x="17854" y="6551"/>
                    </a:lnTo>
                    <a:lnTo>
                      <a:pt x="17854" y="6551"/>
                    </a:lnTo>
                    <a:lnTo>
                      <a:pt x="18026" y="6680"/>
                    </a:lnTo>
                    <a:lnTo>
                      <a:pt x="18026" y="6680"/>
                    </a:lnTo>
                    <a:lnTo>
                      <a:pt x="18454" y="6894"/>
                    </a:lnTo>
                    <a:lnTo>
                      <a:pt x="18454" y="6894"/>
                    </a:lnTo>
                    <a:lnTo>
                      <a:pt x="18625" y="7022"/>
                    </a:lnTo>
                    <a:lnTo>
                      <a:pt x="18625" y="7022"/>
                    </a:lnTo>
                    <a:lnTo>
                      <a:pt x="18754" y="7108"/>
                    </a:lnTo>
                    <a:lnTo>
                      <a:pt x="18754" y="7108"/>
                    </a:lnTo>
                    <a:lnTo>
                      <a:pt x="18925" y="7279"/>
                    </a:lnTo>
                    <a:lnTo>
                      <a:pt x="19053" y="7450"/>
                    </a:lnTo>
                    <a:lnTo>
                      <a:pt x="19139" y="7664"/>
                    </a:lnTo>
                    <a:lnTo>
                      <a:pt x="19225" y="7836"/>
                    </a:lnTo>
                    <a:lnTo>
                      <a:pt x="19225" y="7836"/>
                    </a:lnTo>
                    <a:lnTo>
                      <a:pt x="19225" y="8007"/>
                    </a:lnTo>
                    <a:lnTo>
                      <a:pt x="19225" y="8221"/>
                    </a:lnTo>
                    <a:lnTo>
                      <a:pt x="19182" y="8392"/>
                    </a:lnTo>
                    <a:lnTo>
                      <a:pt x="19139" y="8563"/>
                    </a:lnTo>
                    <a:lnTo>
                      <a:pt x="18925" y="8949"/>
                    </a:lnTo>
                    <a:lnTo>
                      <a:pt x="18668" y="9291"/>
                    </a:lnTo>
                    <a:lnTo>
                      <a:pt x="18325" y="9634"/>
                    </a:lnTo>
                    <a:lnTo>
                      <a:pt x="17940" y="9976"/>
                    </a:lnTo>
                    <a:lnTo>
                      <a:pt x="17469" y="10319"/>
                    </a:lnTo>
                    <a:lnTo>
                      <a:pt x="17041" y="10619"/>
                    </a:lnTo>
                    <a:lnTo>
                      <a:pt x="16142" y="11175"/>
                    </a:lnTo>
                    <a:lnTo>
                      <a:pt x="15328" y="11603"/>
                    </a:lnTo>
                    <a:lnTo>
                      <a:pt x="14515" y="119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" name="Google Shape;4270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" name="Google Shape;4271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" name="Google Shape;4272;p49"/>
              <p:cNvSpPr/>
              <p:nvPr/>
            </p:nvSpPr>
            <p:spPr>
              <a:xfrm>
                <a:off x="715260" y="792027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" name="Google Shape;4273;p49"/>
              <p:cNvSpPr/>
              <p:nvPr/>
            </p:nvSpPr>
            <p:spPr>
              <a:xfrm>
                <a:off x="715260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7" name="Google Shape;4274;p49"/>
              <p:cNvSpPr/>
              <p:nvPr/>
            </p:nvSpPr>
            <p:spPr>
              <a:xfrm>
                <a:off x="716763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4275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" name="Google Shape;4276;p49"/>
              <p:cNvSpPr/>
              <p:nvPr/>
            </p:nvSpPr>
            <p:spPr>
              <a:xfrm>
                <a:off x="722741" y="792027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" name="Google Shape;4277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" name="Google Shape;4278;p49"/>
              <p:cNvSpPr/>
              <p:nvPr/>
            </p:nvSpPr>
            <p:spPr>
              <a:xfrm>
                <a:off x="799088" y="882343"/>
                <a:ext cx="20974" cy="102616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870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57" y="857"/>
                    </a:lnTo>
                    <a:lnTo>
                      <a:pt x="428" y="1670"/>
                    </a:lnTo>
                    <a:lnTo>
                      <a:pt x="557" y="2355"/>
                    </a:lnTo>
                    <a:lnTo>
                      <a:pt x="600" y="2869"/>
                    </a:lnTo>
                    <a:lnTo>
                      <a:pt x="600" y="2869"/>
                    </a:lnTo>
                    <a:lnTo>
                      <a:pt x="557" y="2355"/>
                    </a:lnTo>
                    <a:lnTo>
                      <a:pt x="428" y="1670"/>
                    </a:lnTo>
                    <a:lnTo>
                      <a:pt x="257" y="85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4279;p49"/>
              <p:cNvSpPr/>
              <p:nvPr/>
            </p:nvSpPr>
            <p:spPr>
              <a:xfrm>
                <a:off x="799088" y="879268"/>
                <a:ext cx="20974" cy="105691"/>
              </a:xfrm>
              <a:custGeom>
                <a:avLst/>
                <a:gdLst/>
                <a:ahLst/>
                <a:cxnLst/>
                <a:rect l="l" t="t" r="r" b="b"/>
                <a:pathLst>
                  <a:path w="600" h="2956" extrusionOk="0">
                    <a:moveTo>
                      <a:pt x="0" y="1"/>
                    </a:moveTo>
                    <a:lnTo>
                      <a:pt x="0" y="86"/>
                    </a:lnTo>
                    <a:lnTo>
                      <a:pt x="184" y="698"/>
                    </a:lnTo>
                    <a:lnTo>
                      <a:pt x="0" y="1"/>
                    </a:lnTo>
                    <a:close/>
                    <a:moveTo>
                      <a:pt x="184" y="698"/>
                    </a:moveTo>
                    <a:lnTo>
                      <a:pt x="214" y="814"/>
                    </a:lnTo>
                    <a:lnTo>
                      <a:pt x="279" y="1049"/>
                    </a:lnTo>
                    <a:lnTo>
                      <a:pt x="257" y="943"/>
                    </a:lnTo>
                    <a:lnTo>
                      <a:pt x="184" y="698"/>
                    </a:lnTo>
                    <a:close/>
                    <a:moveTo>
                      <a:pt x="279" y="1049"/>
                    </a:moveTo>
                    <a:lnTo>
                      <a:pt x="428" y="1756"/>
                    </a:lnTo>
                    <a:lnTo>
                      <a:pt x="482" y="2045"/>
                    </a:lnTo>
                    <a:lnTo>
                      <a:pt x="428" y="1585"/>
                    </a:lnTo>
                    <a:lnTo>
                      <a:pt x="279" y="1049"/>
                    </a:lnTo>
                    <a:close/>
                    <a:moveTo>
                      <a:pt x="482" y="2045"/>
                    </a:moveTo>
                    <a:lnTo>
                      <a:pt x="514" y="2313"/>
                    </a:lnTo>
                    <a:lnTo>
                      <a:pt x="600" y="2955"/>
                    </a:lnTo>
                    <a:lnTo>
                      <a:pt x="557" y="2441"/>
                    </a:lnTo>
                    <a:lnTo>
                      <a:pt x="482" y="2045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" name="Google Shape;4280;p49"/>
              <p:cNvSpPr/>
              <p:nvPr/>
            </p:nvSpPr>
            <p:spPr>
              <a:xfrm>
                <a:off x="794578" y="867040"/>
                <a:ext cx="25484" cy="12249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342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29" y="428"/>
                    </a:lnTo>
                    <a:lnTo>
                      <a:pt x="129" y="428"/>
                    </a:lnTo>
                    <a:lnTo>
                      <a:pt x="386" y="1285"/>
                    </a:lnTo>
                    <a:lnTo>
                      <a:pt x="557" y="2098"/>
                    </a:lnTo>
                    <a:lnTo>
                      <a:pt x="686" y="2783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426"/>
                    </a:lnTo>
                    <a:lnTo>
                      <a:pt x="729" y="3297"/>
                    </a:lnTo>
                    <a:lnTo>
                      <a:pt x="729" y="3297"/>
                    </a:lnTo>
                    <a:lnTo>
                      <a:pt x="643" y="2655"/>
                    </a:lnTo>
                    <a:lnTo>
                      <a:pt x="557" y="1927"/>
                    </a:lnTo>
                    <a:lnTo>
                      <a:pt x="343" y="1156"/>
                    </a:lnTo>
                    <a:lnTo>
                      <a:pt x="129" y="343"/>
                    </a:lnTo>
                    <a:lnTo>
                      <a:pt x="129" y="343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" name="Google Shape;4281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4282;p49"/>
              <p:cNvSpPr/>
              <p:nvPr/>
            </p:nvSpPr>
            <p:spPr>
              <a:xfrm>
                <a:off x="989151" y="1030832"/>
                <a:ext cx="14997" cy="7687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15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429" y="215"/>
                    </a:lnTo>
                    <a:lnTo>
                      <a:pt x="429" y="21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" name="Google Shape;4283;p49"/>
              <p:cNvSpPr/>
              <p:nvPr/>
            </p:nvSpPr>
            <p:spPr>
              <a:xfrm>
                <a:off x="917314" y="1006340"/>
                <a:ext cx="113786" cy="75049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099" extrusionOk="0">
                    <a:moveTo>
                      <a:pt x="2655" y="1028"/>
                    </a:moveTo>
                    <a:lnTo>
                      <a:pt x="2655" y="1028"/>
                    </a:lnTo>
                    <a:lnTo>
                      <a:pt x="2655" y="1028"/>
                    </a:lnTo>
                    <a:lnTo>
                      <a:pt x="2655" y="1028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955" y="1285"/>
                    </a:lnTo>
                    <a:lnTo>
                      <a:pt x="3083" y="1456"/>
                    </a:lnTo>
                    <a:lnTo>
                      <a:pt x="3169" y="1670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255" y="2098"/>
                    </a:lnTo>
                    <a:lnTo>
                      <a:pt x="3255" y="2098"/>
                    </a:lnTo>
                    <a:lnTo>
                      <a:pt x="3255" y="1842"/>
                    </a:lnTo>
                    <a:lnTo>
                      <a:pt x="3255" y="1842"/>
                    </a:lnTo>
                    <a:lnTo>
                      <a:pt x="3169" y="1670"/>
                    </a:lnTo>
                    <a:lnTo>
                      <a:pt x="3083" y="1456"/>
                    </a:lnTo>
                    <a:lnTo>
                      <a:pt x="2955" y="1285"/>
                    </a:lnTo>
                    <a:lnTo>
                      <a:pt x="2784" y="1114"/>
                    </a:lnTo>
                    <a:lnTo>
                      <a:pt x="2784" y="1114"/>
                    </a:lnTo>
                    <a:lnTo>
                      <a:pt x="2655" y="1028"/>
                    </a:lnTo>
                    <a:lnTo>
                      <a:pt x="2655" y="1028"/>
                    </a:lnTo>
                    <a:close/>
                    <a:moveTo>
                      <a:pt x="686" y="172"/>
                    </a:moveTo>
                    <a:lnTo>
                      <a:pt x="686" y="172"/>
                    </a:lnTo>
                    <a:lnTo>
                      <a:pt x="686" y="172"/>
                    </a:lnTo>
                    <a:lnTo>
                      <a:pt x="686" y="172"/>
                    </a:lnTo>
                    <a:lnTo>
                      <a:pt x="1328" y="343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484" y="900"/>
                    </a:lnTo>
                    <a:lnTo>
                      <a:pt x="2056" y="686"/>
                    </a:lnTo>
                    <a:lnTo>
                      <a:pt x="2056" y="686"/>
                    </a:lnTo>
                    <a:lnTo>
                      <a:pt x="1884" y="557"/>
                    </a:lnTo>
                    <a:lnTo>
                      <a:pt x="1884" y="557"/>
                    </a:lnTo>
                    <a:lnTo>
                      <a:pt x="1328" y="343"/>
                    </a:lnTo>
                    <a:lnTo>
                      <a:pt x="686" y="172"/>
                    </a:lnTo>
                    <a:lnTo>
                      <a:pt x="686" y="172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" name="Google Shape;4284;p49"/>
              <p:cNvSpPr/>
              <p:nvPr/>
            </p:nvSpPr>
            <p:spPr>
              <a:xfrm>
                <a:off x="1010126" y="1043096"/>
                <a:ext cx="20974" cy="38293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07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300" y="257"/>
                    </a:lnTo>
                    <a:lnTo>
                      <a:pt x="428" y="428"/>
                    </a:lnTo>
                    <a:lnTo>
                      <a:pt x="514" y="642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600" y="1070"/>
                    </a:lnTo>
                    <a:lnTo>
                      <a:pt x="600" y="1070"/>
                    </a:lnTo>
                    <a:lnTo>
                      <a:pt x="600" y="814"/>
                    </a:lnTo>
                    <a:lnTo>
                      <a:pt x="600" y="814"/>
                    </a:lnTo>
                    <a:lnTo>
                      <a:pt x="514" y="642"/>
                    </a:lnTo>
                    <a:lnTo>
                      <a:pt x="428" y="428"/>
                    </a:lnTo>
                    <a:lnTo>
                      <a:pt x="300" y="257"/>
                    </a:lnTo>
                    <a:lnTo>
                      <a:pt x="129" y="86"/>
                    </a:lnTo>
                    <a:lnTo>
                      <a:pt x="129" y="86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4285;p49"/>
              <p:cNvSpPr/>
              <p:nvPr/>
            </p:nvSpPr>
            <p:spPr>
              <a:xfrm>
                <a:off x="941260" y="1012454"/>
                <a:ext cx="62888" cy="2606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7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643" y="172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799" y="729"/>
                    </a:lnTo>
                    <a:lnTo>
                      <a:pt x="1371" y="515"/>
                    </a:lnTo>
                    <a:lnTo>
                      <a:pt x="1371" y="515"/>
                    </a:lnTo>
                    <a:lnTo>
                      <a:pt x="1199" y="386"/>
                    </a:lnTo>
                    <a:lnTo>
                      <a:pt x="1199" y="386"/>
                    </a:lnTo>
                    <a:lnTo>
                      <a:pt x="643" y="172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" name="Google Shape;4286;p49"/>
              <p:cNvSpPr/>
              <p:nvPr/>
            </p:nvSpPr>
            <p:spPr>
              <a:xfrm>
                <a:off x="917314" y="1006340"/>
                <a:ext cx="22478" cy="4612"/>
              </a:xfrm>
              <a:custGeom>
                <a:avLst/>
                <a:gdLst/>
                <a:ahLst/>
                <a:cxnLst/>
                <a:rect l="l" t="t" r="r" b="b"/>
                <a:pathLst>
                  <a:path w="643" h="129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43" y="129"/>
                    </a:lnTo>
                    <a:lnTo>
                      <a:pt x="600" y="129"/>
                    </a:lnTo>
                    <a:lnTo>
                      <a:pt x="600" y="129"/>
                    </a:lnTo>
                    <a:lnTo>
                      <a:pt x="129" y="1"/>
                    </a:lnTo>
                    <a:lnTo>
                      <a:pt x="129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" name="Google Shape;4287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4288;p49"/>
              <p:cNvSpPr/>
              <p:nvPr/>
            </p:nvSpPr>
            <p:spPr>
              <a:xfrm>
                <a:off x="655378" y="1330885"/>
                <a:ext cx="3041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87" h="44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2" name="Google Shape;4289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extrusionOk="0">
                    <a:moveTo>
                      <a:pt x="0" y="43"/>
                    </a:move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4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" name="Google Shape;4290;p49"/>
              <p:cNvSpPr/>
              <p:nvPr/>
            </p:nvSpPr>
            <p:spPr>
              <a:xfrm>
                <a:off x="854460" y="1439579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4291;p49"/>
              <p:cNvSpPr/>
              <p:nvPr/>
            </p:nvSpPr>
            <p:spPr>
              <a:xfrm>
                <a:off x="854460" y="1438042"/>
                <a:ext cx="35" cy="1573"/>
              </a:xfrm>
              <a:custGeom>
                <a:avLst/>
                <a:gdLst/>
                <a:ahLst/>
                <a:cxnLst/>
                <a:rect l="l" t="t" r="r" b="b"/>
                <a:pathLst>
                  <a:path w="1" h="44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" name="Google Shape;4292;p49"/>
              <p:cNvSpPr/>
              <p:nvPr/>
            </p:nvSpPr>
            <p:spPr>
              <a:xfrm>
                <a:off x="808072" y="1439579"/>
                <a:ext cx="46423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72" extrusionOk="0">
                    <a:moveTo>
                      <a:pt x="599" y="171"/>
                    </a:moveTo>
                    <a:lnTo>
                      <a:pt x="599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599" y="171"/>
                    </a:lnTo>
                    <a:close/>
                    <a:moveTo>
                      <a:pt x="0" y="86"/>
                    </a:move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close/>
                    <a:moveTo>
                      <a:pt x="1327" y="0"/>
                    </a:moveTo>
                    <a:lnTo>
                      <a:pt x="1327" y="0"/>
                    </a:lnTo>
                    <a:lnTo>
                      <a:pt x="1327" y="0"/>
                    </a:lnTo>
                    <a:lnTo>
                      <a:pt x="1327" y="0"/>
                    </a:lnTo>
                    <a:lnTo>
                      <a:pt x="1156" y="86"/>
                    </a:lnTo>
                    <a:lnTo>
                      <a:pt x="985" y="129"/>
                    </a:lnTo>
                    <a:lnTo>
                      <a:pt x="642" y="171"/>
                    </a:lnTo>
                    <a:lnTo>
                      <a:pt x="642" y="171"/>
                    </a:lnTo>
                    <a:lnTo>
                      <a:pt x="985" y="129"/>
                    </a:lnTo>
                    <a:lnTo>
                      <a:pt x="1156" y="86"/>
                    </a:lnTo>
                    <a:lnTo>
                      <a:pt x="1327" y="0"/>
                    </a:lnTo>
                    <a:close/>
                  </a:path>
                </a:pathLst>
              </a:custGeom>
              <a:solidFill>
                <a:srgbClr val="FCC51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" name="Google Shape;4293;p49"/>
              <p:cNvSpPr/>
              <p:nvPr/>
            </p:nvSpPr>
            <p:spPr>
              <a:xfrm>
                <a:off x="829011" y="1445693"/>
                <a:ext cx="1538" cy="36"/>
              </a:xfrm>
              <a:custGeom>
                <a:avLst/>
                <a:gdLst/>
                <a:ahLst/>
                <a:cxnLst/>
                <a:rect l="l" t="t" r="r" b="b"/>
                <a:pathLst>
                  <a:path w="44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" name="Google Shape;4294;p49"/>
              <p:cNvSpPr/>
              <p:nvPr/>
            </p:nvSpPr>
            <p:spPr>
              <a:xfrm>
                <a:off x="808072" y="1442618"/>
                <a:ext cx="35" cy="36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" name="Google Shape;4295;p49"/>
              <p:cNvSpPr/>
              <p:nvPr/>
            </p:nvSpPr>
            <p:spPr>
              <a:xfrm>
                <a:off x="830515" y="1439579"/>
                <a:ext cx="23981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72" fill="none" extrusionOk="0">
                    <a:moveTo>
                      <a:pt x="685" y="0"/>
                    </a:move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514" y="86"/>
                    </a:lnTo>
                    <a:lnTo>
                      <a:pt x="343" y="129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343" y="129"/>
                    </a:lnTo>
                    <a:lnTo>
                      <a:pt x="514" y="86"/>
                    </a:lnTo>
                    <a:lnTo>
                      <a:pt x="68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" name="Google Shape;4296;p49"/>
              <p:cNvSpPr/>
              <p:nvPr/>
            </p:nvSpPr>
            <p:spPr>
              <a:xfrm>
                <a:off x="359044" y="792027"/>
                <a:ext cx="672057" cy="653702"/>
              </a:xfrm>
              <a:custGeom>
                <a:avLst/>
                <a:gdLst/>
                <a:ahLst/>
                <a:cxnLst/>
                <a:rect l="l" t="t" r="r" b="b"/>
                <a:pathLst>
                  <a:path w="19225" h="18283" extrusionOk="0">
                    <a:moveTo>
                      <a:pt x="10062" y="0"/>
                    </a:moveTo>
                    <a:lnTo>
                      <a:pt x="10019" y="43"/>
                    </a:lnTo>
                    <a:lnTo>
                      <a:pt x="9891" y="43"/>
                    </a:lnTo>
                    <a:lnTo>
                      <a:pt x="9548" y="172"/>
                    </a:lnTo>
                    <a:lnTo>
                      <a:pt x="9591" y="172"/>
                    </a:lnTo>
                    <a:lnTo>
                      <a:pt x="9848" y="214"/>
                    </a:lnTo>
                    <a:lnTo>
                      <a:pt x="10062" y="257"/>
                    </a:lnTo>
                    <a:lnTo>
                      <a:pt x="10276" y="300"/>
                    </a:lnTo>
                    <a:lnTo>
                      <a:pt x="10490" y="386"/>
                    </a:lnTo>
                    <a:lnTo>
                      <a:pt x="10833" y="685"/>
                    </a:lnTo>
                    <a:lnTo>
                      <a:pt x="11132" y="985"/>
                    </a:lnTo>
                    <a:lnTo>
                      <a:pt x="11432" y="1413"/>
                    </a:lnTo>
                    <a:lnTo>
                      <a:pt x="11646" y="1841"/>
                    </a:lnTo>
                    <a:lnTo>
                      <a:pt x="11860" y="2312"/>
                    </a:lnTo>
                    <a:lnTo>
                      <a:pt x="12032" y="2826"/>
                    </a:lnTo>
                    <a:lnTo>
                      <a:pt x="12331" y="3811"/>
                    </a:lnTo>
                    <a:lnTo>
                      <a:pt x="12588" y="4667"/>
                    </a:lnTo>
                    <a:lnTo>
                      <a:pt x="12717" y="5010"/>
                    </a:lnTo>
                    <a:lnTo>
                      <a:pt x="12888" y="5309"/>
                    </a:lnTo>
                    <a:lnTo>
                      <a:pt x="13016" y="5481"/>
                    </a:lnTo>
                    <a:lnTo>
                      <a:pt x="13102" y="5566"/>
                    </a:lnTo>
                    <a:lnTo>
                      <a:pt x="13188" y="5566"/>
                    </a:lnTo>
                    <a:lnTo>
                      <a:pt x="13188" y="5524"/>
                    </a:lnTo>
                    <a:lnTo>
                      <a:pt x="13188" y="5395"/>
                    </a:lnTo>
                    <a:lnTo>
                      <a:pt x="13145" y="4881"/>
                    </a:lnTo>
                    <a:lnTo>
                      <a:pt x="13016" y="4196"/>
                    </a:lnTo>
                    <a:lnTo>
                      <a:pt x="12845" y="3383"/>
                    </a:lnTo>
                    <a:lnTo>
                      <a:pt x="12588" y="2526"/>
                    </a:lnTo>
                    <a:lnTo>
                      <a:pt x="12588" y="2441"/>
                    </a:lnTo>
                    <a:lnTo>
                      <a:pt x="12460" y="2098"/>
                    </a:lnTo>
                    <a:lnTo>
                      <a:pt x="12160" y="1499"/>
                    </a:lnTo>
                    <a:lnTo>
                      <a:pt x="11860" y="942"/>
                    </a:lnTo>
                    <a:lnTo>
                      <a:pt x="11689" y="728"/>
                    </a:lnTo>
                    <a:lnTo>
                      <a:pt x="11475" y="514"/>
                    </a:lnTo>
                    <a:lnTo>
                      <a:pt x="11261" y="343"/>
                    </a:lnTo>
                    <a:lnTo>
                      <a:pt x="11047" y="214"/>
                    </a:lnTo>
                    <a:lnTo>
                      <a:pt x="10961" y="172"/>
                    </a:lnTo>
                    <a:lnTo>
                      <a:pt x="10918" y="129"/>
                    </a:lnTo>
                    <a:lnTo>
                      <a:pt x="10704" y="43"/>
                    </a:lnTo>
                    <a:lnTo>
                      <a:pt x="10490" y="0"/>
                    </a:lnTo>
                    <a:close/>
                    <a:moveTo>
                      <a:pt x="86" y="5352"/>
                    </a:moveTo>
                    <a:lnTo>
                      <a:pt x="86" y="5438"/>
                    </a:lnTo>
                    <a:lnTo>
                      <a:pt x="43" y="5609"/>
                    </a:lnTo>
                    <a:lnTo>
                      <a:pt x="0" y="5823"/>
                    </a:lnTo>
                    <a:lnTo>
                      <a:pt x="43" y="6166"/>
                    </a:lnTo>
                    <a:lnTo>
                      <a:pt x="172" y="6551"/>
                    </a:lnTo>
                    <a:lnTo>
                      <a:pt x="343" y="6936"/>
                    </a:lnTo>
                    <a:lnTo>
                      <a:pt x="557" y="7322"/>
                    </a:lnTo>
                    <a:lnTo>
                      <a:pt x="857" y="7750"/>
                    </a:lnTo>
                    <a:lnTo>
                      <a:pt x="1156" y="8135"/>
                    </a:lnTo>
                    <a:lnTo>
                      <a:pt x="1799" y="8906"/>
                    </a:lnTo>
                    <a:lnTo>
                      <a:pt x="2441" y="9548"/>
                    </a:lnTo>
                    <a:lnTo>
                      <a:pt x="3040" y="10105"/>
                    </a:lnTo>
                    <a:lnTo>
                      <a:pt x="3597" y="10576"/>
                    </a:lnTo>
                    <a:lnTo>
                      <a:pt x="3597" y="10619"/>
                    </a:lnTo>
                    <a:lnTo>
                      <a:pt x="3683" y="10490"/>
                    </a:lnTo>
                    <a:lnTo>
                      <a:pt x="3768" y="10319"/>
                    </a:lnTo>
                    <a:lnTo>
                      <a:pt x="3768" y="10148"/>
                    </a:lnTo>
                    <a:lnTo>
                      <a:pt x="3683" y="9976"/>
                    </a:lnTo>
                    <a:lnTo>
                      <a:pt x="3426" y="9719"/>
                    </a:lnTo>
                    <a:lnTo>
                      <a:pt x="3083" y="9377"/>
                    </a:lnTo>
                    <a:lnTo>
                      <a:pt x="2612" y="8949"/>
                    </a:lnTo>
                    <a:lnTo>
                      <a:pt x="2098" y="8435"/>
                    </a:lnTo>
                    <a:lnTo>
                      <a:pt x="1585" y="7836"/>
                    </a:lnTo>
                    <a:lnTo>
                      <a:pt x="1071" y="7151"/>
                    </a:lnTo>
                    <a:lnTo>
                      <a:pt x="814" y="6765"/>
                    </a:lnTo>
                    <a:lnTo>
                      <a:pt x="600" y="6380"/>
                    </a:lnTo>
                    <a:lnTo>
                      <a:pt x="386" y="5909"/>
                    </a:lnTo>
                    <a:lnTo>
                      <a:pt x="214" y="5481"/>
                    </a:lnTo>
                    <a:lnTo>
                      <a:pt x="172" y="5395"/>
                    </a:lnTo>
                    <a:lnTo>
                      <a:pt x="86" y="5352"/>
                    </a:lnTo>
                    <a:close/>
                    <a:moveTo>
                      <a:pt x="7493" y="14643"/>
                    </a:moveTo>
                    <a:lnTo>
                      <a:pt x="7236" y="14686"/>
                    </a:lnTo>
                    <a:lnTo>
                      <a:pt x="6680" y="14857"/>
                    </a:lnTo>
                    <a:lnTo>
                      <a:pt x="6080" y="15114"/>
                    </a:lnTo>
                    <a:lnTo>
                      <a:pt x="5438" y="15371"/>
                    </a:lnTo>
                    <a:lnTo>
                      <a:pt x="4796" y="15671"/>
                    </a:lnTo>
                    <a:lnTo>
                      <a:pt x="4153" y="15885"/>
                    </a:lnTo>
                    <a:lnTo>
                      <a:pt x="3554" y="16056"/>
                    </a:lnTo>
                    <a:lnTo>
                      <a:pt x="3254" y="16099"/>
                    </a:lnTo>
                    <a:lnTo>
                      <a:pt x="2997" y="16142"/>
                    </a:lnTo>
                    <a:lnTo>
                      <a:pt x="2698" y="16099"/>
                    </a:lnTo>
                    <a:lnTo>
                      <a:pt x="2441" y="16013"/>
                    </a:lnTo>
                    <a:lnTo>
                      <a:pt x="2184" y="15842"/>
                    </a:lnTo>
                    <a:lnTo>
                      <a:pt x="2013" y="15585"/>
                    </a:lnTo>
                    <a:lnTo>
                      <a:pt x="2013" y="15756"/>
                    </a:lnTo>
                    <a:lnTo>
                      <a:pt x="2013" y="15842"/>
                    </a:lnTo>
                    <a:lnTo>
                      <a:pt x="2013" y="15885"/>
                    </a:lnTo>
                    <a:lnTo>
                      <a:pt x="2056" y="15970"/>
                    </a:lnTo>
                    <a:lnTo>
                      <a:pt x="2056" y="16056"/>
                    </a:lnTo>
                    <a:lnTo>
                      <a:pt x="2098" y="16185"/>
                    </a:lnTo>
                    <a:lnTo>
                      <a:pt x="2141" y="16227"/>
                    </a:lnTo>
                    <a:lnTo>
                      <a:pt x="2227" y="16441"/>
                    </a:lnTo>
                    <a:lnTo>
                      <a:pt x="2355" y="16570"/>
                    </a:lnTo>
                    <a:lnTo>
                      <a:pt x="2441" y="16613"/>
                    </a:lnTo>
                    <a:lnTo>
                      <a:pt x="2612" y="16741"/>
                    </a:lnTo>
                    <a:lnTo>
                      <a:pt x="2826" y="16784"/>
                    </a:lnTo>
                    <a:lnTo>
                      <a:pt x="3040" y="16827"/>
                    </a:lnTo>
                    <a:lnTo>
                      <a:pt x="3340" y="16870"/>
                    </a:lnTo>
                    <a:lnTo>
                      <a:pt x="3939" y="16784"/>
                    </a:lnTo>
                    <a:lnTo>
                      <a:pt x="4624" y="16656"/>
                    </a:lnTo>
                    <a:lnTo>
                      <a:pt x="5310" y="16441"/>
                    </a:lnTo>
                    <a:lnTo>
                      <a:pt x="6037" y="16185"/>
                    </a:lnTo>
                    <a:lnTo>
                      <a:pt x="7365" y="15628"/>
                    </a:lnTo>
                    <a:lnTo>
                      <a:pt x="8392" y="15157"/>
                    </a:lnTo>
                    <a:lnTo>
                      <a:pt x="8478" y="15114"/>
                    </a:lnTo>
                    <a:lnTo>
                      <a:pt x="8563" y="15071"/>
                    </a:lnTo>
                    <a:lnTo>
                      <a:pt x="8435" y="14857"/>
                    </a:lnTo>
                    <a:lnTo>
                      <a:pt x="8221" y="14729"/>
                    </a:lnTo>
                    <a:lnTo>
                      <a:pt x="8007" y="14643"/>
                    </a:lnTo>
                    <a:close/>
                    <a:moveTo>
                      <a:pt x="15971" y="5995"/>
                    </a:moveTo>
                    <a:lnTo>
                      <a:pt x="16570" y="6251"/>
                    </a:lnTo>
                    <a:lnTo>
                      <a:pt x="17212" y="6637"/>
                    </a:lnTo>
                    <a:lnTo>
                      <a:pt x="17512" y="6851"/>
                    </a:lnTo>
                    <a:lnTo>
                      <a:pt x="17769" y="7065"/>
                    </a:lnTo>
                    <a:lnTo>
                      <a:pt x="17940" y="7236"/>
                    </a:lnTo>
                    <a:lnTo>
                      <a:pt x="18026" y="7450"/>
                    </a:lnTo>
                    <a:lnTo>
                      <a:pt x="18111" y="7878"/>
                    </a:lnTo>
                    <a:lnTo>
                      <a:pt x="18069" y="8221"/>
                    </a:lnTo>
                    <a:lnTo>
                      <a:pt x="17983" y="8563"/>
                    </a:lnTo>
                    <a:lnTo>
                      <a:pt x="17812" y="8820"/>
                    </a:lnTo>
                    <a:lnTo>
                      <a:pt x="17555" y="9077"/>
                    </a:lnTo>
                    <a:lnTo>
                      <a:pt x="17255" y="9291"/>
                    </a:lnTo>
                    <a:lnTo>
                      <a:pt x="16955" y="9463"/>
                    </a:lnTo>
                    <a:lnTo>
                      <a:pt x="16570" y="9634"/>
                    </a:lnTo>
                    <a:lnTo>
                      <a:pt x="15799" y="9976"/>
                    </a:lnTo>
                    <a:lnTo>
                      <a:pt x="15071" y="10362"/>
                    </a:lnTo>
                    <a:lnTo>
                      <a:pt x="14729" y="10576"/>
                    </a:lnTo>
                    <a:lnTo>
                      <a:pt x="14429" y="10833"/>
                    </a:lnTo>
                    <a:lnTo>
                      <a:pt x="14172" y="11090"/>
                    </a:lnTo>
                    <a:lnTo>
                      <a:pt x="13958" y="11432"/>
                    </a:lnTo>
                    <a:lnTo>
                      <a:pt x="13830" y="11817"/>
                    </a:lnTo>
                    <a:lnTo>
                      <a:pt x="13744" y="12203"/>
                    </a:lnTo>
                    <a:lnTo>
                      <a:pt x="13744" y="12588"/>
                    </a:lnTo>
                    <a:lnTo>
                      <a:pt x="13744" y="13016"/>
                    </a:lnTo>
                    <a:lnTo>
                      <a:pt x="13787" y="13830"/>
                    </a:lnTo>
                    <a:lnTo>
                      <a:pt x="13915" y="14686"/>
                    </a:lnTo>
                    <a:lnTo>
                      <a:pt x="14001" y="15500"/>
                    </a:lnTo>
                    <a:lnTo>
                      <a:pt x="14001" y="15885"/>
                    </a:lnTo>
                    <a:lnTo>
                      <a:pt x="13958" y="16227"/>
                    </a:lnTo>
                    <a:lnTo>
                      <a:pt x="13873" y="16570"/>
                    </a:lnTo>
                    <a:lnTo>
                      <a:pt x="13701" y="16870"/>
                    </a:lnTo>
                    <a:lnTo>
                      <a:pt x="13487" y="17126"/>
                    </a:lnTo>
                    <a:lnTo>
                      <a:pt x="13230" y="17341"/>
                    </a:lnTo>
                    <a:lnTo>
                      <a:pt x="13016" y="17426"/>
                    </a:lnTo>
                    <a:lnTo>
                      <a:pt x="12802" y="17469"/>
                    </a:lnTo>
                    <a:lnTo>
                      <a:pt x="12503" y="17426"/>
                    </a:lnTo>
                    <a:lnTo>
                      <a:pt x="12160" y="17383"/>
                    </a:lnTo>
                    <a:lnTo>
                      <a:pt x="11475" y="17169"/>
                    </a:lnTo>
                    <a:lnTo>
                      <a:pt x="10790" y="16870"/>
                    </a:lnTo>
                    <a:lnTo>
                      <a:pt x="10233" y="16613"/>
                    </a:lnTo>
                    <a:lnTo>
                      <a:pt x="10319" y="16698"/>
                    </a:lnTo>
                    <a:lnTo>
                      <a:pt x="10447" y="16784"/>
                    </a:lnTo>
                    <a:lnTo>
                      <a:pt x="10533" y="16870"/>
                    </a:lnTo>
                    <a:lnTo>
                      <a:pt x="10661" y="16955"/>
                    </a:lnTo>
                    <a:lnTo>
                      <a:pt x="11389" y="17469"/>
                    </a:lnTo>
                    <a:lnTo>
                      <a:pt x="11775" y="17726"/>
                    </a:lnTo>
                    <a:lnTo>
                      <a:pt x="12117" y="17897"/>
                    </a:lnTo>
                    <a:lnTo>
                      <a:pt x="12203" y="17940"/>
                    </a:lnTo>
                    <a:lnTo>
                      <a:pt x="12374" y="18026"/>
                    </a:lnTo>
                    <a:lnTo>
                      <a:pt x="12503" y="18068"/>
                    </a:lnTo>
                    <a:lnTo>
                      <a:pt x="12717" y="18154"/>
                    </a:lnTo>
                    <a:lnTo>
                      <a:pt x="12845" y="18197"/>
                    </a:lnTo>
                    <a:lnTo>
                      <a:pt x="13145" y="18282"/>
                    </a:lnTo>
                    <a:lnTo>
                      <a:pt x="13487" y="18282"/>
                    </a:lnTo>
                    <a:lnTo>
                      <a:pt x="13830" y="18240"/>
                    </a:lnTo>
                    <a:lnTo>
                      <a:pt x="14001" y="18197"/>
                    </a:lnTo>
                    <a:lnTo>
                      <a:pt x="14172" y="18111"/>
                    </a:lnTo>
                    <a:lnTo>
                      <a:pt x="14172" y="18068"/>
                    </a:lnTo>
                    <a:lnTo>
                      <a:pt x="14215" y="18068"/>
                    </a:lnTo>
                    <a:lnTo>
                      <a:pt x="14429" y="17897"/>
                    </a:lnTo>
                    <a:lnTo>
                      <a:pt x="14600" y="17640"/>
                    </a:lnTo>
                    <a:lnTo>
                      <a:pt x="14772" y="17383"/>
                    </a:lnTo>
                    <a:lnTo>
                      <a:pt x="14900" y="17041"/>
                    </a:lnTo>
                    <a:lnTo>
                      <a:pt x="14986" y="16741"/>
                    </a:lnTo>
                    <a:lnTo>
                      <a:pt x="15029" y="16356"/>
                    </a:lnTo>
                    <a:lnTo>
                      <a:pt x="15071" y="15585"/>
                    </a:lnTo>
                    <a:lnTo>
                      <a:pt x="15071" y="14943"/>
                    </a:lnTo>
                    <a:lnTo>
                      <a:pt x="14986" y="14301"/>
                    </a:lnTo>
                    <a:lnTo>
                      <a:pt x="14815" y="13145"/>
                    </a:lnTo>
                    <a:lnTo>
                      <a:pt x="14600" y="12288"/>
                    </a:lnTo>
                    <a:lnTo>
                      <a:pt x="14515" y="11989"/>
                    </a:lnTo>
                    <a:lnTo>
                      <a:pt x="15243" y="11603"/>
                    </a:lnTo>
                    <a:lnTo>
                      <a:pt x="16013" y="11218"/>
                    </a:lnTo>
                    <a:lnTo>
                      <a:pt x="16870" y="10704"/>
                    </a:lnTo>
                    <a:lnTo>
                      <a:pt x="17726" y="10148"/>
                    </a:lnTo>
                    <a:lnTo>
                      <a:pt x="18154" y="9805"/>
                    </a:lnTo>
                    <a:lnTo>
                      <a:pt x="18497" y="9463"/>
                    </a:lnTo>
                    <a:lnTo>
                      <a:pt x="18796" y="9120"/>
                    </a:lnTo>
                    <a:lnTo>
                      <a:pt x="19053" y="8778"/>
                    </a:lnTo>
                    <a:lnTo>
                      <a:pt x="19182" y="8435"/>
                    </a:lnTo>
                    <a:lnTo>
                      <a:pt x="19225" y="8264"/>
                    </a:lnTo>
                    <a:lnTo>
                      <a:pt x="19225" y="8092"/>
                    </a:lnTo>
                    <a:lnTo>
                      <a:pt x="19225" y="7836"/>
                    </a:lnTo>
                    <a:lnTo>
                      <a:pt x="19139" y="7664"/>
                    </a:lnTo>
                    <a:lnTo>
                      <a:pt x="19053" y="7450"/>
                    </a:lnTo>
                    <a:lnTo>
                      <a:pt x="18925" y="7279"/>
                    </a:lnTo>
                    <a:lnTo>
                      <a:pt x="18754" y="7108"/>
                    </a:lnTo>
                    <a:lnTo>
                      <a:pt x="18625" y="7022"/>
                    </a:lnTo>
                    <a:lnTo>
                      <a:pt x="18454" y="6894"/>
                    </a:lnTo>
                    <a:lnTo>
                      <a:pt x="18026" y="6680"/>
                    </a:lnTo>
                    <a:lnTo>
                      <a:pt x="17854" y="6551"/>
                    </a:lnTo>
                    <a:lnTo>
                      <a:pt x="17298" y="6337"/>
                    </a:lnTo>
                    <a:lnTo>
                      <a:pt x="16656" y="6166"/>
                    </a:lnTo>
                    <a:lnTo>
                      <a:pt x="16613" y="6123"/>
                    </a:lnTo>
                    <a:lnTo>
                      <a:pt x="16570" y="6123"/>
                    </a:lnTo>
                    <a:lnTo>
                      <a:pt x="16099" y="5995"/>
                    </a:lnTo>
                    <a:close/>
                  </a:path>
                </a:pathLst>
              </a:custGeom>
              <a:solidFill>
                <a:srgbClr val="FF980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" name="Google Shape;4297;p49"/>
              <p:cNvSpPr/>
              <p:nvPr/>
            </p:nvSpPr>
            <p:spPr>
              <a:xfrm>
                <a:off x="429378" y="1315582"/>
                <a:ext cx="229041" cy="79626"/>
              </a:xfrm>
              <a:custGeom>
                <a:avLst/>
                <a:gdLst/>
                <a:ahLst/>
                <a:cxnLst/>
                <a:rect l="l" t="t" r="r" b="b"/>
                <a:pathLst>
                  <a:path w="6552" h="2227" fill="none" extrusionOk="0">
                    <a:moveTo>
                      <a:pt x="5738" y="0"/>
                    </a:moveTo>
                    <a:lnTo>
                      <a:pt x="5738" y="0"/>
                    </a:lnTo>
                    <a:lnTo>
                      <a:pt x="5481" y="0"/>
                    </a:lnTo>
                    <a:lnTo>
                      <a:pt x="5224" y="43"/>
                    </a:lnTo>
                    <a:lnTo>
                      <a:pt x="4668" y="214"/>
                    </a:lnTo>
                    <a:lnTo>
                      <a:pt x="4068" y="471"/>
                    </a:lnTo>
                    <a:lnTo>
                      <a:pt x="3426" y="728"/>
                    </a:lnTo>
                    <a:lnTo>
                      <a:pt x="3426" y="728"/>
                    </a:lnTo>
                    <a:lnTo>
                      <a:pt x="2784" y="1028"/>
                    </a:lnTo>
                    <a:lnTo>
                      <a:pt x="2141" y="1242"/>
                    </a:lnTo>
                    <a:lnTo>
                      <a:pt x="1542" y="1413"/>
                    </a:lnTo>
                    <a:lnTo>
                      <a:pt x="1242" y="1456"/>
                    </a:lnTo>
                    <a:lnTo>
                      <a:pt x="985" y="1499"/>
                    </a:lnTo>
                    <a:lnTo>
                      <a:pt x="985" y="1499"/>
                    </a:lnTo>
                    <a:lnTo>
                      <a:pt x="686" y="1456"/>
                    </a:lnTo>
                    <a:lnTo>
                      <a:pt x="429" y="1370"/>
                    </a:lnTo>
                    <a:lnTo>
                      <a:pt x="172" y="1199"/>
                    </a:lnTo>
                    <a:lnTo>
                      <a:pt x="1" y="942"/>
                    </a:lnTo>
                    <a:lnTo>
                      <a:pt x="1" y="942"/>
                    </a:lnTo>
                    <a:lnTo>
                      <a:pt x="1" y="1113"/>
                    </a:lnTo>
                    <a:lnTo>
                      <a:pt x="1" y="1113"/>
                    </a:lnTo>
                    <a:lnTo>
                      <a:pt x="1" y="1199"/>
                    </a:lnTo>
                    <a:lnTo>
                      <a:pt x="1" y="1199"/>
                    </a:lnTo>
                    <a:lnTo>
                      <a:pt x="1" y="1242"/>
                    </a:lnTo>
                    <a:lnTo>
                      <a:pt x="1" y="1242"/>
                    </a:lnTo>
                    <a:lnTo>
                      <a:pt x="44" y="1327"/>
                    </a:lnTo>
                    <a:lnTo>
                      <a:pt x="44" y="1327"/>
                    </a:lnTo>
                    <a:lnTo>
                      <a:pt x="44" y="1413"/>
                    </a:lnTo>
                    <a:lnTo>
                      <a:pt x="44" y="1413"/>
                    </a:lnTo>
                    <a:lnTo>
                      <a:pt x="86" y="1542"/>
                    </a:lnTo>
                    <a:lnTo>
                      <a:pt x="86" y="1542"/>
                    </a:lnTo>
                    <a:lnTo>
                      <a:pt x="129" y="1584"/>
                    </a:lnTo>
                    <a:lnTo>
                      <a:pt x="129" y="1584"/>
                    </a:lnTo>
                    <a:lnTo>
                      <a:pt x="215" y="1798"/>
                    </a:lnTo>
                    <a:lnTo>
                      <a:pt x="343" y="1927"/>
                    </a:lnTo>
                    <a:lnTo>
                      <a:pt x="343" y="1927"/>
                    </a:lnTo>
                    <a:lnTo>
                      <a:pt x="429" y="1970"/>
                    </a:lnTo>
                    <a:lnTo>
                      <a:pt x="429" y="1970"/>
                    </a:lnTo>
                    <a:lnTo>
                      <a:pt x="600" y="2098"/>
                    </a:lnTo>
                    <a:lnTo>
                      <a:pt x="814" y="2141"/>
                    </a:lnTo>
                    <a:lnTo>
                      <a:pt x="1028" y="2184"/>
                    </a:lnTo>
                    <a:lnTo>
                      <a:pt x="1328" y="2227"/>
                    </a:lnTo>
                    <a:lnTo>
                      <a:pt x="1328" y="2227"/>
                    </a:lnTo>
                    <a:lnTo>
                      <a:pt x="1927" y="2141"/>
                    </a:lnTo>
                    <a:lnTo>
                      <a:pt x="2612" y="2013"/>
                    </a:lnTo>
                    <a:lnTo>
                      <a:pt x="3298" y="1798"/>
                    </a:lnTo>
                    <a:lnTo>
                      <a:pt x="4025" y="1542"/>
                    </a:lnTo>
                    <a:lnTo>
                      <a:pt x="5353" y="985"/>
                    </a:lnTo>
                    <a:lnTo>
                      <a:pt x="6380" y="514"/>
                    </a:lnTo>
                    <a:lnTo>
                      <a:pt x="6380" y="514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466" y="471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551" y="428"/>
                    </a:lnTo>
                    <a:lnTo>
                      <a:pt x="6423" y="214"/>
                    </a:lnTo>
                    <a:lnTo>
                      <a:pt x="6209" y="86"/>
                    </a:lnTo>
                    <a:lnTo>
                      <a:pt x="5995" y="0"/>
                    </a:lnTo>
                    <a:lnTo>
                      <a:pt x="573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" name="Google Shape;4298;p49"/>
              <p:cNvSpPr/>
              <p:nvPr/>
            </p:nvSpPr>
            <p:spPr>
              <a:xfrm>
                <a:off x="716763" y="1006340"/>
                <a:ext cx="314337" cy="439389"/>
              </a:xfrm>
              <a:custGeom>
                <a:avLst/>
                <a:gdLst/>
                <a:ahLst/>
                <a:cxnLst/>
                <a:rect l="l" t="t" r="r" b="b"/>
                <a:pathLst>
                  <a:path w="8992" h="12289" fill="none" extrusionOk="0">
                    <a:moveTo>
                      <a:pt x="5738" y="1"/>
                    </a:moveTo>
                    <a:lnTo>
                      <a:pt x="5738" y="1"/>
                    </a:lnTo>
                    <a:lnTo>
                      <a:pt x="6337" y="257"/>
                    </a:lnTo>
                    <a:lnTo>
                      <a:pt x="6979" y="643"/>
                    </a:lnTo>
                    <a:lnTo>
                      <a:pt x="7279" y="857"/>
                    </a:lnTo>
                    <a:lnTo>
                      <a:pt x="7536" y="1071"/>
                    </a:lnTo>
                    <a:lnTo>
                      <a:pt x="7707" y="1242"/>
                    </a:lnTo>
                    <a:lnTo>
                      <a:pt x="7793" y="1456"/>
                    </a:lnTo>
                    <a:lnTo>
                      <a:pt x="7793" y="1456"/>
                    </a:lnTo>
                    <a:lnTo>
                      <a:pt x="7878" y="1884"/>
                    </a:lnTo>
                    <a:lnTo>
                      <a:pt x="7836" y="2227"/>
                    </a:lnTo>
                    <a:lnTo>
                      <a:pt x="7750" y="2569"/>
                    </a:lnTo>
                    <a:lnTo>
                      <a:pt x="7579" y="2826"/>
                    </a:lnTo>
                    <a:lnTo>
                      <a:pt x="7322" y="3083"/>
                    </a:lnTo>
                    <a:lnTo>
                      <a:pt x="7022" y="3297"/>
                    </a:lnTo>
                    <a:lnTo>
                      <a:pt x="6722" y="3469"/>
                    </a:lnTo>
                    <a:lnTo>
                      <a:pt x="6337" y="3640"/>
                    </a:lnTo>
                    <a:lnTo>
                      <a:pt x="5566" y="3982"/>
                    </a:lnTo>
                    <a:lnTo>
                      <a:pt x="4838" y="4368"/>
                    </a:lnTo>
                    <a:lnTo>
                      <a:pt x="4496" y="4582"/>
                    </a:lnTo>
                    <a:lnTo>
                      <a:pt x="4196" y="4839"/>
                    </a:lnTo>
                    <a:lnTo>
                      <a:pt x="3939" y="5096"/>
                    </a:lnTo>
                    <a:lnTo>
                      <a:pt x="3725" y="5438"/>
                    </a:lnTo>
                    <a:lnTo>
                      <a:pt x="3725" y="5438"/>
                    </a:lnTo>
                    <a:lnTo>
                      <a:pt x="3597" y="5823"/>
                    </a:lnTo>
                    <a:lnTo>
                      <a:pt x="3511" y="6209"/>
                    </a:lnTo>
                    <a:lnTo>
                      <a:pt x="3511" y="6594"/>
                    </a:lnTo>
                    <a:lnTo>
                      <a:pt x="3511" y="7022"/>
                    </a:lnTo>
                    <a:lnTo>
                      <a:pt x="3554" y="7836"/>
                    </a:lnTo>
                    <a:lnTo>
                      <a:pt x="3682" y="8692"/>
                    </a:lnTo>
                    <a:lnTo>
                      <a:pt x="3768" y="9506"/>
                    </a:lnTo>
                    <a:lnTo>
                      <a:pt x="3768" y="9891"/>
                    </a:lnTo>
                    <a:lnTo>
                      <a:pt x="3725" y="10233"/>
                    </a:lnTo>
                    <a:lnTo>
                      <a:pt x="3640" y="10576"/>
                    </a:lnTo>
                    <a:lnTo>
                      <a:pt x="3468" y="10876"/>
                    </a:lnTo>
                    <a:lnTo>
                      <a:pt x="3254" y="11132"/>
                    </a:lnTo>
                    <a:lnTo>
                      <a:pt x="2997" y="11347"/>
                    </a:lnTo>
                    <a:lnTo>
                      <a:pt x="2997" y="11347"/>
                    </a:lnTo>
                    <a:lnTo>
                      <a:pt x="2783" y="11432"/>
                    </a:lnTo>
                    <a:lnTo>
                      <a:pt x="2569" y="11475"/>
                    </a:lnTo>
                    <a:lnTo>
                      <a:pt x="2569" y="11475"/>
                    </a:lnTo>
                    <a:lnTo>
                      <a:pt x="2270" y="11432"/>
                    </a:lnTo>
                    <a:lnTo>
                      <a:pt x="1927" y="11389"/>
                    </a:lnTo>
                    <a:lnTo>
                      <a:pt x="1242" y="11175"/>
                    </a:lnTo>
                    <a:lnTo>
                      <a:pt x="557" y="10876"/>
                    </a:lnTo>
                    <a:lnTo>
                      <a:pt x="0" y="10619"/>
                    </a:lnTo>
                    <a:lnTo>
                      <a:pt x="0" y="10619"/>
                    </a:lnTo>
                    <a:lnTo>
                      <a:pt x="86" y="10704"/>
                    </a:lnTo>
                    <a:lnTo>
                      <a:pt x="86" y="10704"/>
                    </a:lnTo>
                    <a:lnTo>
                      <a:pt x="214" y="10790"/>
                    </a:lnTo>
                    <a:lnTo>
                      <a:pt x="214" y="10790"/>
                    </a:lnTo>
                    <a:lnTo>
                      <a:pt x="300" y="10876"/>
                    </a:lnTo>
                    <a:lnTo>
                      <a:pt x="300" y="10876"/>
                    </a:lnTo>
                    <a:lnTo>
                      <a:pt x="428" y="10961"/>
                    </a:lnTo>
                    <a:lnTo>
                      <a:pt x="428" y="10961"/>
                    </a:lnTo>
                    <a:lnTo>
                      <a:pt x="1156" y="11475"/>
                    </a:lnTo>
                    <a:lnTo>
                      <a:pt x="1542" y="11732"/>
                    </a:lnTo>
                    <a:lnTo>
                      <a:pt x="1884" y="11903"/>
                    </a:lnTo>
                    <a:lnTo>
                      <a:pt x="1884" y="11903"/>
                    </a:lnTo>
                    <a:lnTo>
                      <a:pt x="1970" y="11946"/>
                    </a:lnTo>
                    <a:lnTo>
                      <a:pt x="1970" y="11946"/>
                    </a:lnTo>
                    <a:lnTo>
                      <a:pt x="2141" y="12032"/>
                    </a:lnTo>
                    <a:lnTo>
                      <a:pt x="2141" y="12032"/>
                    </a:lnTo>
                    <a:lnTo>
                      <a:pt x="2270" y="12074"/>
                    </a:lnTo>
                    <a:lnTo>
                      <a:pt x="2270" y="12074"/>
                    </a:lnTo>
                    <a:lnTo>
                      <a:pt x="2484" y="12160"/>
                    </a:lnTo>
                    <a:lnTo>
                      <a:pt x="2484" y="12160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612" y="12203"/>
                    </a:lnTo>
                    <a:lnTo>
                      <a:pt x="2912" y="12288"/>
                    </a:lnTo>
                    <a:lnTo>
                      <a:pt x="3211" y="12288"/>
                    </a:lnTo>
                    <a:lnTo>
                      <a:pt x="3211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254" y="12288"/>
                    </a:lnTo>
                    <a:lnTo>
                      <a:pt x="3597" y="12246"/>
                    </a:lnTo>
                    <a:lnTo>
                      <a:pt x="3768" y="12203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117"/>
                    </a:lnTo>
                    <a:lnTo>
                      <a:pt x="3939" y="12074"/>
                    </a:lnTo>
                    <a:lnTo>
                      <a:pt x="3939" y="12074"/>
                    </a:lnTo>
                    <a:lnTo>
                      <a:pt x="3982" y="12074"/>
                    </a:lnTo>
                    <a:lnTo>
                      <a:pt x="3982" y="12074"/>
                    </a:lnTo>
                    <a:lnTo>
                      <a:pt x="4196" y="11903"/>
                    </a:lnTo>
                    <a:lnTo>
                      <a:pt x="4367" y="11646"/>
                    </a:lnTo>
                    <a:lnTo>
                      <a:pt x="4539" y="11389"/>
                    </a:lnTo>
                    <a:lnTo>
                      <a:pt x="4667" y="11047"/>
                    </a:lnTo>
                    <a:lnTo>
                      <a:pt x="4753" y="10747"/>
                    </a:lnTo>
                    <a:lnTo>
                      <a:pt x="4796" y="10362"/>
                    </a:lnTo>
                    <a:lnTo>
                      <a:pt x="4838" y="9591"/>
                    </a:lnTo>
                    <a:lnTo>
                      <a:pt x="4838" y="9591"/>
                    </a:lnTo>
                    <a:lnTo>
                      <a:pt x="4838" y="8949"/>
                    </a:lnTo>
                    <a:lnTo>
                      <a:pt x="4753" y="8307"/>
                    </a:lnTo>
                    <a:lnTo>
                      <a:pt x="4582" y="7151"/>
                    </a:lnTo>
                    <a:lnTo>
                      <a:pt x="4367" y="6294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4282" y="5995"/>
                    </a:lnTo>
                    <a:lnTo>
                      <a:pt x="5010" y="5609"/>
                    </a:lnTo>
                    <a:lnTo>
                      <a:pt x="5780" y="5224"/>
                    </a:lnTo>
                    <a:lnTo>
                      <a:pt x="6637" y="4710"/>
                    </a:lnTo>
                    <a:lnTo>
                      <a:pt x="7493" y="4154"/>
                    </a:lnTo>
                    <a:lnTo>
                      <a:pt x="7921" y="3811"/>
                    </a:lnTo>
                    <a:lnTo>
                      <a:pt x="8264" y="3469"/>
                    </a:lnTo>
                    <a:lnTo>
                      <a:pt x="8563" y="3126"/>
                    </a:lnTo>
                    <a:lnTo>
                      <a:pt x="8820" y="2784"/>
                    </a:lnTo>
                    <a:lnTo>
                      <a:pt x="8949" y="2441"/>
                    </a:lnTo>
                    <a:lnTo>
                      <a:pt x="8992" y="2270"/>
                    </a:lnTo>
                    <a:lnTo>
                      <a:pt x="8992" y="2098"/>
                    </a:lnTo>
                    <a:lnTo>
                      <a:pt x="8992" y="2098"/>
                    </a:lnTo>
                    <a:lnTo>
                      <a:pt x="8992" y="1842"/>
                    </a:lnTo>
                    <a:lnTo>
                      <a:pt x="8992" y="1842"/>
                    </a:lnTo>
                    <a:lnTo>
                      <a:pt x="8906" y="1670"/>
                    </a:lnTo>
                    <a:lnTo>
                      <a:pt x="8820" y="1456"/>
                    </a:lnTo>
                    <a:lnTo>
                      <a:pt x="8692" y="1285"/>
                    </a:lnTo>
                    <a:lnTo>
                      <a:pt x="8521" y="1114"/>
                    </a:lnTo>
                    <a:lnTo>
                      <a:pt x="8521" y="1114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392" y="1028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8221" y="900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793" y="686"/>
                    </a:lnTo>
                    <a:lnTo>
                      <a:pt x="7621" y="557"/>
                    </a:lnTo>
                    <a:lnTo>
                      <a:pt x="7621" y="557"/>
                    </a:lnTo>
                    <a:lnTo>
                      <a:pt x="7065" y="343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423" y="172"/>
                    </a:lnTo>
                    <a:lnTo>
                      <a:pt x="6380" y="129"/>
                    </a:lnTo>
                    <a:lnTo>
                      <a:pt x="6380" y="129"/>
                    </a:lnTo>
                    <a:lnTo>
                      <a:pt x="6337" y="129"/>
                    </a:lnTo>
                    <a:lnTo>
                      <a:pt x="6337" y="129"/>
                    </a:lnTo>
                    <a:lnTo>
                      <a:pt x="5866" y="1"/>
                    </a:lnTo>
                    <a:lnTo>
                      <a:pt x="5866" y="1"/>
                    </a:lnTo>
                    <a:lnTo>
                      <a:pt x="573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" name="Google Shape;4299;p49"/>
              <p:cNvSpPr/>
              <p:nvPr/>
            </p:nvSpPr>
            <p:spPr>
              <a:xfrm>
                <a:off x="359044" y="983386"/>
                <a:ext cx="131755" cy="188320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267" fill="none" extrusionOk="0">
                    <a:moveTo>
                      <a:pt x="86" y="0"/>
                    </a:moveTo>
                    <a:lnTo>
                      <a:pt x="86" y="0"/>
                    </a:lnTo>
                    <a:lnTo>
                      <a:pt x="86" y="0"/>
                    </a:lnTo>
                    <a:lnTo>
                      <a:pt x="86" y="86"/>
                    </a:lnTo>
                    <a:lnTo>
                      <a:pt x="86" y="86"/>
                    </a:lnTo>
                    <a:lnTo>
                      <a:pt x="43" y="257"/>
                    </a:lnTo>
                    <a:lnTo>
                      <a:pt x="0" y="471"/>
                    </a:lnTo>
                    <a:lnTo>
                      <a:pt x="0" y="471"/>
                    </a:lnTo>
                    <a:lnTo>
                      <a:pt x="43" y="814"/>
                    </a:lnTo>
                    <a:lnTo>
                      <a:pt x="172" y="1199"/>
                    </a:lnTo>
                    <a:lnTo>
                      <a:pt x="343" y="1584"/>
                    </a:lnTo>
                    <a:lnTo>
                      <a:pt x="557" y="1970"/>
                    </a:lnTo>
                    <a:lnTo>
                      <a:pt x="857" y="2398"/>
                    </a:lnTo>
                    <a:lnTo>
                      <a:pt x="1156" y="2783"/>
                    </a:lnTo>
                    <a:lnTo>
                      <a:pt x="1799" y="3554"/>
                    </a:lnTo>
                    <a:lnTo>
                      <a:pt x="2441" y="4196"/>
                    </a:lnTo>
                    <a:lnTo>
                      <a:pt x="3040" y="4753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24"/>
                    </a:lnTo>
                    <a:lnTo>
                      <a:pt x="3597" y="5267"/>
                    </a:lnTo>
                    <a:lnTo>
                      <a:pt x="3597" y="5267"/>
                    </a:lnTo>
                    <a:lnTo>
                      <a:pt x="3683" y="5138"/>
                    </a:lnTo>
                    <a:lnTo>
                      <a:pt x="3768" y="4967"/>
                    </a:lnTo>
                    <a:lnTo>
                      <a:pt x="3768" y="4796"/>
                    </a:lnTo>
                    <a:lnTo>
                      <a:pt x="3683" y="4624"/>
                    </a:lnTo>
                    <a:lnTo>
                      <a:pt x="3683" y="4624"/>
                    </a:lnTo>
                    <a:lnTo>
                      <a:pt x="3426" y="4367"/>
                    </a:lnTo>
                    <a:lnTo>
                      <a:pt x="3083" y="4025"/>
                    </a:lnTo>
                    <a:lnTo>
                      <a:pt x="2612" y="3597"/>
                    </a:lnTo>
                    <a:lnTo>
                      <a:pt x="2098" y="3083"/>
                    </a:lnTo>
                    <a:lnTo>
                      <a:pt x="1585" y="2484"/>
                    </a:lnTo>
                    <a:lnTo>
                      <a:pt x="1071" y="1799"/>
                    </a:lnTo>
                    <a:lnTo>
                      <a:pt x="814" y="1413"/>
                    </a:lnTo>
                    <a:lnTo>
                      <a:pt x="600" y="1028"/>
                    </a:lnTo>
                    <a:lnTo>
                      <a:pt x="386" y="557"/>
                    </a:lnTo>
                    <a:lnTo>
                      <a:pt x="214" y="129"/>
                    </a:lnTo>
                    <a:lnTo>
                      <a:pt x="214" y="129"/>
                    </a:lnTo>
                    <a:lnTo>
                      <a:pt x="172" y="43"/>
                    </a:lnTo>
                    <a:lnTo>
                      <a:pt x="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3" name="Google Shape;4300;p49"/>
              <p:cNvSpPr/>
              <p:nvPr/>
            </p:nvSpPr>
            <p:spPr>
              <a:xfrm>
                <a:off x="692817" y="792027"/>
                <a:ext cx="127245" cy="199046"/>
              </a:xfrm>
              <a:custGeom>
                <a:avLst/>
                <a:gdLst/>
                <a:ahLst/>
                <a:cxnLst/>
                <a:rect l="l" t="t" r="r" b="b"/>
                <a:pathLst>
                  <a:path w="3640" h="5567" fill="none" extrusionOk="0">
                    <a:moveTo>
                      <a:pt x="728" y="0"/>
                    </a:move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85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42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600" y="0"/>
                    </a:lnTo>
                    <a:lnTo>
                      <a:pt x="514" y="0"/>
                    </a:lnTo>
                    <a:lnTo>
                      <a:pt x="514" y="0"/>
                    </a:lnTo>
                    <a:lnTo>
                      <a:pt x="471" y="43"/>
                    </a:lnTo>
                    <a:lnTo>
                      <a:pt x="428" y="43"/>
                    </a:lnTo>
                    <a:lnTo>
                      <a:pt x="428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343" y="43"/>
                    </a:lnTo>
                    <a:lnTo>
                      <a:pt x="0" y="172"/>
                    </a:lnTo>
                    <a:lnTo>
                      <a:pt x="0" y="172"/>
                    </a:lnTo>
                    <a:lnTo>
                      <a:pt x="43" y="172"/>
                    </a:lnTo>
                    <a:lnTo>
                      <a:pt x="43" y="172"/>
                    </a:lnTo>
                    <a:lnTo>
                      <a:pt x="300" y="214"/>
                    </a:lnTo>
                    <a:lnTo>
                      <a:pt x="514" y="257"/>
                    </a:lnTo>
                    <a:lnTo>
                      <a:pt x="728" y="300"/>
                    </a:lnTo>
                    <a:lnTo>
                      <a:pt x="942" y="386"/>
                    </a:lnTo>
                    <a:lnTo>
                      <a:pt x="1285" y="685"/>
                    </a:lnTo>
                    <a:lnTo>
                      <a:pt x="1584" y="985"/>
                    </a:lnTo>
                    <a:lnTo>
                      <a:pt x="1884" y="1413"/>
                    </a:lnTo>
                    <a:lnTo>
                      <a:pt x="2098" y="1841"/>
                    </a:lnTo>
                    <a:lnTo>
                      <a:pt x="2312" y="2312"/>
                    </a:lnTo>
                    <a:lnTo>
                      <a:pt x="2484" y="2826"/>
                    </a:lnTo>
                    <a:lnTo>
                      <a:pt x="2783" y="3811"/>
                    </a:lnTo>
                    <a:lnTo>
                      <a:pt x="3040" y="4667"/>
                    </a:lnTo>
                    <a:lnTo>
                      <a:pt x="3169" y="5010"/>
                    </a:lnTo>
                    <a:lnTo>
                      <a:pt x="3340" y="5309"/>
                    </a:lnTo>
                    <a:lnTo>
                      <a:pt x="3468" y="5481"/>
                    </a:lnTo>
                    <a:lnTo>
                      <a:pt x="3554" y="5566"/>
                    </a:lnTo>
                    <a:lnTo>
                      <a:pt x="3640" y="5566"/>
                    </a:lnTo>
                    <a:lnTo>
                      <a:pt x="3640" y="5566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524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640" y="5395"/>
                    </a:lnTo>
                    <a:lnTo>
                      <a:pt x="3597" y="4881"/>
                    </a:lnTo>
                    <a:lnTo>
                      <a:pt x="3468" y="4196"/>
                    </a:lnTo>
                    <a:lnTo>
                      <a:pt x="3297" y="3383"/>
                    </a:lnTo>
                    <a:lnTo>
                      <a:pt x="3040" y="2526"/>
                    </a:lnTo>
                    <a:lnTo>
                      <a:pt x="3040" y="2526"/>
                    </a:lnTo>
                    <a:lnTo>
                      <a:pt x="3040" y="2441"/>
                    </a:lnTo>
                    <a:lnTo>
                      <a:pt x="3040" y="2441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912" y="2098"/>
                    </a:lnTo>
                    <a:lnTo>
                      <a:pt x="2612" y="1499"/>
                    </a:lnTo>
                    <a:lnTo>
                      <a:pt x="2312" y="942"/>
                    </a:lnTo>
                    <a:lnTo>
                      <a:pt x="2141" y="728"/>
                    </a:lnTo>
                    <a:lnTo>
                      <a:pt x="1927" y="514"/>
                    </a:lnTo>
                    <a:lnTo>
                      <a:pt x="1713" y="343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99" y="214"/>
                    </a:lnTo>
                    <a:lnTo>
                      <a:pt x="1413" y="172"/>
                    </a:lnTo>
                    <a:lnTo>
                      <a:pt x="1413" y="172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370" y="129"/>
                    </a:lnTo>
                    <a:lnTo>
                      <a:pt x="1156" y="43"/>
                    </a:lnTo>
                    <a:lnTo>
                      <a:pt x="1156" y="43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899" y="0"/>
                    </a:lnTo>
                    <a:lnTo>
                      <a:pt x="899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857" y="0"/>
                    </a:lnTo>
                    <a:lnTo>
                      <a:pt x="728" y="0"/>
                    </a:lnTo>
                    <a:lnTo>
                      <a:pt x="728" y="0"/>
                    </a:lnTo>
                    <a:lnTo>
                      <a:pt x="72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4" name="Google Shape;4301;p49"/>
              <p:cNvSpPr/>
              <p:nvPr/>
            </p:nvSpPr>
            <p:spPr>
              <a:xfrm>
                <a:off x="387464" y="819594"/>
                <a:ext cx="312869" cy="454692"/>
              </a:xfrm>
              <a:custGeom>
                <a:avLst/>
                <a:gdLst/>
                <a:ahLst/>
                <a:cxnLst/>
                <a:rect l="l" t="t" r="r" b="b"/>
                <a:pathLst>
                  <a:path w="8950" h="12717" extrusionOk="0">
                    <a:moveTo>
                      <a:pt x="8564" y="0"/>
                    </a:moveTo>
                    <a:lnTo>
                      <a:pt x="8393" y="86"/>
                    </a:lnTo>
                    <a:lnTo>
                      <a:pt x="8136" y="214"/>
                    </a:lnTo>
                    <a:lnTo>
                      <a:pt x="7965" y="385"/>
                    </a:lnTo>
                    <a:lnTo>
                      <a:pt x="7750" y="557"/>
                    </a:lnTo>
                    <a:lnTo>
                      <a:pt x="7579" y="814"/>
                    </a:lnTo>
                    <a:lnTo>
                      <a:pt x="7280" y="1285"/>
                    </a:lnTo>
                    <a:lnTo>
                      <a:pt x="7023" y="1755"/>
                    </a:lnTo>
                    <a:lnTo>
                      <a:pt x="6809" y="2184"/>
                    </a:lnTo>
                    <a:lnTo>
                      <a:pt x="6680" y="2655"/>
                    </a:lnTo>
                    <a:lnTo>
                      <a:pt x="6680" y="2869"/>
                    </a:lnTo>
                    <a:lnTo>
                      <a:pt x="6680" y="3083"/>
                    </a:lnTo>
                    <a:lnTo>
                      <a:pt x="6723" y="3340"/>
                    </a:lnTo>
                    <a:lnTo>
                      <a:pt x="6809" y="3554"/>
                    </a:lnTo>
                    <a:lnTo>
                      <a:pt x="6894" y="3639"/>
                    </a:lnTo>
                    <a:lnTo>
                      <a:pt x="6980" y="3682"/>
                    </a:lnTo>
                    <a:lnTo>
                      <a:pt x="7108" y="3639"/>
                    </a:lnTo>
                    <a:lnTo>
                      <a:pt x="7194" y="3597"/>
                    </a:lnTo>
                    <a:lnTo>
                      <a:pt x="7194" y="3511"/>
                    </a:lnTo>
                    <a:lnTo>
                      <a:pt x="7322" y="3126"/>
                    </a:lnTo>
                    <a:lnTo>
                      <a:pt x="7451" y="2740"/>
                    </a:lnTo>
                    <a:lnTo>
                      <a:pt x="7622" y="2355"/>
                    </a:lnTo>
                    <a:lnTo>
                      <a:pt x="7793" y="2012"/>
                    </a:lnTo>
                    <a:lnTo>
                      <a:pt x="8093" y="1670"/>
                    </a:lnTo>
                    <a:lnTo>
                      <a:pt x="8393" y="1327"/>
                    </a:lnTo>
                    <a:lnTo>
                      <a:pt x="8650" y="985"/>
                    </a:lnTo>
                    <a:lnTo>
                      <a:pt x="8906" y="599"/>
                    </a:lnTo>
                    <a:lnTo>
                      <a:pt x="8949" y="514"/>
                    </a:lnTo>
                    <a:lnTo>
                      <a:pt x="8949" y="385"/>
                    </a:lnTo>
                    <a:lnTo>
                      <a:pt x="8906" y="214"/>
                    </a:lnTo>
                    <a:lnTo>
                      <a:pt x="8735" y="86"/>
                    </a:lnTo>
                    <a:lnTo>
                      <a:pt x="8650" y="43"/>
                    </a:lnTo>
                    <a:lnTo>
                      <a:pt x="8564" y="0"/>
                    </a:lnTo>
                    <a:close/>
                    <a:moveTo>
                      <a:pt x="1243" y="3853"/>
                    </a:moveTo>
                    <a:lnTo>
                      <a:pt x="857" y="3896"/>
                    </a:lnTo>
                    <a:lnTo>
                      <a:pt x="515" y="4025"/>
                    </a:lnTo>
                    <a:lnTo>
                      <a:pt x="172" y="4196"/>
                    </a:lnTo>
                    <a:lnTo>
                      <a:pt x="87" y="4282"/>
                    </a:lnTo>
                    <a:lnTo>
                      <a:pt x="44" y="4367"/>
                    </a:lnTo>
                    <a:lnTo>
                      <a:pt x="1" y="4538"/>
                    </a:lnTo>
                    <a:lnTo>
                      <a:pt x="44" y="4624"/>
                    </a:lnTo>
                    <a:lnTo>
                      <a:pt x="87" y="4710"/>
                    </a:lnTo>
                    <a:lnTo>
                      <a:pt x="129" y="4795"/>
                    </a:lnTo>
                    <a:lnTo>
                      <a:pt x="258" y="4838"/>
                    </a:lnTo>
                    <a:lnTo>
                      <a:pt x="686" y="4924"/>
                    </a:lnTo>
                    <a:lnTo>
                      <a:pt x="2227" y="4924"/>
                    </a:lnTo>
                    <a:lnTo>
                      <a:pt x="2741" y="5009"/>
                    </a:lnTo>
                    <a:lnTo>
                      <a:pt x="3298" y="5138"/>
                    </a:lnTo>
                    <a:lnTo>
                      <a:pt x="3811" y="5224"/>
                    </a:lnTo>
                    <a:lnTo>
                      <a:pt x="4325" y="5352"/>
                    </a:lnTo>
                    <a:lnTo>
                      <a:pt x="4368" y="5352"/>
                    </a:lnTo>
                    <a:lnTo>
                      <a:pt x="4497" y="5309"/>
                    </a:lnTo>
                    <a:lnTo>
                      <a:pt x="4625" y="5266"/>
                    </a:lnTo>
                    <a:lnTo>
                      <a:pt x="4711" y="5181"/>
                    </a:lnTo>
                    <a:lnTo>
                      <a:pt x="4796" y="5095"/>
                    </a:lnTo>
                    <a:lnTo>
                      <a:pt x="4839" y="5009"/>
                    </a:lnTo>
                    <a:lnTo>
                      <a:pt x="4882" y="4924"/>
                    </a:lnTo>
                    <a:lnTo>
                      <a:pt x="4925" y="4795"/>
                    </a:lnTo>
                    <a:lnTo>
                      <a:pt x="4925" y="4710"/>
                    </a:lnTo>
                    <a:lnTo>
                      <a:pt x="4882" y="4624"/>
                    </a:lnTo>
                    <a:lnTo>
                      <a:pt x="4711" y="4410"/>
                    </a:lnTo>
                    <a:lnTo>
                      <a:pt x="4539" y="4324"/>
                    </a:lnTo>
                    <a:lnTo>
                      <a:pt x="4325" y="4239"/>
                    </a:lnTo>
                    <a:lnTo>
                      <a:pt x="4111" y="4196"/>
                    </a:lnTo>
                    <a:lnTo>
                      <a:pt x="3469" y="4068"/>
                    </a:lnTo>
                    <a:lnTo>
                      <a:pt x="2827" y="3939"/>
                    </a:lnTo>
                    <a:lnTo>
                      <a:pt x="2270" y="3853"/>
                    </a:lnTo>
                    <a:close/>
                    <a:moveTo>
                      <a:pt x="3255" y="10490"/>
                    </a:moveTo>
                    <a:lnTo>
                      <a:pt x="3169" y="10533"/>
                    </a:lnTo>
                    <a:lnTo>
                      <a:pt x="2955" y="10618"/>
                    </a:lnTo>
                    <a:lnTo>
                      <a:pt x="2698" y="10790"/>
                    </a:lnTo>
                    <a:lnTo>
                      <a:pt x="2484" y="11046"/>
                    </a:lnTo>
                    <a:lnTo>
                      <a:pt x="2313" y="11303"/>
                    </a:lnTo>
                    <a:lnTo>
                      <a:pt x="2184" y="11646"/>
                    </a:lnTo>
                    <a:lnTo>
                      <a:pt x="2099" y="11946"/>
                    </a:lnTo>
                    <a:lnTo>
                      <a:pt x="2099" y="12245"/>
                    </a:lnTo>
                    <a:lnTo>
                      <a:pt x="2099" y="12502"/>
                    </a:lnTo>
                    <a:lnTo>
                      <a:pt x="2142" y="12588"/>
                    </a:lnTo>
                    <a:lnTo>
                      <a:pt x="2227" y="12673"/>
                    </a:lnTo>
                    <a:lnTo>
                      <a:pt x="2313" y="12716"/>
                    </a:lnTo>
                    <a:lnTo>
                      <a:pt x="2527" y="12716"/>
                    </a:lnTo>
                    <a:lnTo>
                      <a:pt x="2613" y="12631"/>
                    </a:lnTo>
                    <a:lnTo>
                      <a:pt x="2784" y="12459"/>
                    </a:lnTo>
                    <a:lnTo>
                      <a:pt x="2870" y="12202"/>
                    </a:lnTo>
                    <a:lnTo>
                      <a:pt x="3084" y="11731"/>
                    </a:lnTo>
                    <a:lnTo>
                      <a:pt x="3298" y="11303"/>
                    </a:lnTo>
                    <a:lnTo>
                      <a:pt x="3426" y="11089"/>
                    </a:lnTo>
                    <a:lnTo>
                      <a:pt x="3512" y="10832"/>
                    </a:lnTo>
                    <a:lnTo>
                      <a:pt x="3512" y="10704"/>
                    </a:lnTo>
                    <a:lnTo>
                      <a:pt x="3469" y="10618"/>
                    </a:lnTo>
                    <a:lnTo>
                      <a:pt x="3383" y="10533"/>
                    </a:lnTo>
                    <a:lnTo>
                      <a:pt x="3255" y="10490"/>
                    </a:lnTo>
                    <a:close/>
                  </a:path>
                </a:pathLst>
              </a:custGeom>
              <a:solidFill>
                <a:srgbClr val="FFF2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5" name="Google Shape;4302;p49"/>
              <p:cNvSpPr/>
              <p:nvPr/>
            </p:nvSpPr>
            <p:spPr>
              <a:xfrm>
                <a:off x="460805" y="1194624"/>
                <a:ext cx="49430" cy="79661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2228" fill="none" extrusionOk="0">
                    <a:moveTo>
                      <a:pt x="1157" y="1"/>
                    </a:moveTo>
                    <a:lnTo>
                      <a:pt x="1157" y="1"/>
                    </a:lnTo>
                    <a:lnTo>
                      <a:pt x="1071" y="44"/>
                    </a:lnTo>
                    <a:lnTo>
                      <a:pt x="1071" y="44"/>
                    </a:lnTo>
                    <a:lnTo>
                      <a:pt x="857" y="129"/>
                    </a:lnTo>
                    <a:lnTo>
                      <a:pt x="600" y="301"/>
                    </a:lnTo>
                    <a:lnTo>
                      <a:pt x="386" y="557"/>
                    </a:lnTo>
                    <a:lnTo>
                      <a:pt x="215" y="814"/>
                    </a:lnTo>
                    <a:lnTo>
                      <a:pt x="86" y="1157"/>
                    </a:lnTo>
                    <a:lnTo>
                      <a:pt x="1" y="1457"/>
                    </a:lnTo>
                    <a:lnTo>
                      <a:pt x="1" y="1756"/>
                    </a:lnTo>
                    <a:lnTo>
                      <a:pt x="1" y="2013"/>
                    </a:lnTo>
                    <a:lnTo>
                      <a:pt x="1" y="2013"/>
                    </a:lnTo>
                    <a:lnTo>
                      <a:pt x="44" y="2099"/>
                    </a:lnTo>
                    <a:lnTo>
                      <a:pt x="129" y="2184"/>
                    </a:lnTo>
                    <a:lnTo>
                      <a:pt x="215" y="2227"/>
                    </a:lnTo>
                    <a:lnTo>
                      <a:pt x="301" y="2227"/>
                    </a:lnTo>
                    <a:lnTo>
                      <a:pt x="301" y="2227"/>
                    </a:lnTo>
                    <a:lnTo>
                      <a:pt x="429" y="2227"/>
                    </a:lnTo>
                    <a:lnTo>
                      <a:pt x="515" y="2142"/>
                    </a:lnTo>
                    <a:lnTo>
                      <a:pt x="515" y="2142"/>
                    </a:lnTo>
                    <a:lnTo>
                      <a:pt x="686" y="1970"/>
                    </a:lnTo>
                    <a:lnTo>
                      <a:pt x="772" y="1713"/>
                    </a:lnTo>
                    <a:lnTo>
                      <a:pt x="986" y="1242"/>
                    </a:lnTo>
                    <a:lnTo>
                      <a:pt x="986" y="1242"/>
                    </a:lnTo>
                    <a:lnTo>
                      <a:pt x="1200" y="814"/>
                    </a:lnTo>
                    <a:lnTo>
                      <a:pt x="1328" y="600"/>
                    </a:lnTo>
                    <a:lnTo>
                      <a:pt x="1414" y="343"/>
                    </a:lnTo>
                    <a:lnTo>
                      <a:pt x="1414" y="343"/>
                    </a:lnTo>
                    <a:lnTo>
                      <a:pt x="1414" y="215"/>
                    </a:lnTo>
                    <a:lnTo>
                      <a:pt x="1371" y="129"/>
                    </a:lnTo>
                    <a:lnTo>
                      <a:pt x="1285" y="44"/>
                    </a:lnTo>
                    <a:lnTo>
                      <a:pt x="115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" name="Google Shape;4303;p49"/>
              <p:cNvSpPr/>
              <p:nvPr/>
            </p:nvSpPr>
            <p:spPr>
              <a:xfrm>
                <a:off x="387464" y="957356"/>
                <a:ext cx="172165" cy="53596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1499" fill="none" extrusionOk="0">
                    <a:moveTo>
                      <a:pt x="1671" y="0"/>
                    </a:moveTo>
                    <a:lnTo>
                      <a:pt x="1671" y="0"/>
                    </a:lnTo>
                    <a:lnTo>
                      <a:pt x="1243" y="0"/>
                    </a:lnTo>
                    <a:lnTo>
                      <a:pt x="857" y="43"/>
                    </a:lnTo>
                    <a:lnTo>
                      <a:pt x="515" y="172"/>
                    </a:lnTo>
                    <a:lnTo>
                      <a:pt x="172" y="343"/>
                    </a:lnTo>
                    <a:lnTo>
                      <a:pt x="172" y="343"/>
                    </a:lnTo>
                    <a:lnTo>
                      <a:pt x="87" y="429"/>
                    </a:lnTo>
                    <a:lnTo>
                      <a:pt x="44" y="514"/>
                    </a:lnTo>
                    <a:lnTo>
                      <a:pt x="1" y="685"/>
                    </a:lnTo>
                    <a:lnTo>
                      <a:pt x="44" y="771"/>
                    </a:lnTo>
                    <a:lnTo>
                      <a:pt x="87" y="857"/>
                    </a:lnTo>
                    <a:lnTo>
                      <a:pt x="129" y="942"/>
                    </a:lnTo>
                    <a:lnTo>
                      <a:pt x="258" y="985"/>
                    </a:lnTo>
                    <a:lnTo>
                      <a:pt x="258" y="985"/>
                    </a:lnTo>
                    <a:lnTo>
                      <a:pt x="686" y="1071"/>
                    </a:lnTo>
                    <a:lnTo>
                      <a:pt x="1157" y="1071"/>
                    </a:lnTo>
                    <a:lnTo>
                      <a:pt x="1157" y="1071"/>
                    </a:lnTo>
                    <a:lnTo>
                      <a:pt x="1499" y="1071"/>
                    </a:lnTo>
                    <a:lnTo>
                      <a:pt x="1499" y="1071"/>
                    </a:lnTo>
                    <a:lnTo>
                      <a:pt x="1842" y="1071"/>
                    </a:lnTo>
                    <a:lnTo>
                      <a:pt x="1842" y="1071"/>
                    </a:lnTo>
                    <a:lnTo>
                      <a:pt x="2227" y="1071"/>
                    </a:lnTo>
                    <a:lnTo>
                      <a:pt x="2227" y="1071"/>
                    </a:lnTo>
                    <a:lnTo>
                      <a:pt x="2741" y="1156"/>
                    </a:lnTo>
                    <a:lnTo>
                      <a:pt x="3298" y="1285"/>
                    </a:lnTo>
                    <a:lnTo>
                      <a:pt x="3811" y="1371"/>
                    </a:lnTo>
                    <a:lnTo>
                      <a:pt x="4325" y="1499"/>
                    </a:lnTo>
                    <a:lnTo>
                      <a:pt x="4325" y="1499"/>
                    </a:lnTo>
                    <a:lnTo>
                      <a:pt x="4368" y="1499"/>
                    </a:lnTo>
                    <a:lnTo>
                      <a:pt x="4368" y="1499"/>
                    </a:lnTo>
                    <a:lnTo>
                      <a:pt x="4497" y="1456"/>
                    </a:lnTo>
                    <a:lnTo>
                      <a:pt x="4625" y="1413"/>
                    </a:lnTo>
                    <a:lnTo>
                      <a:pt x="4711" y="1328"/>
                    </a:lnTo>
                    <a:lnTo>
                      <a:pt x="4796" y="1242"/>
                    </a:lnTo>
                    <a:lnTo>
                      <a:pt x="4796" y="1242"/>
                    </a:lnTo>
                    <a:lnTo>
                      <a:pt x="4839" y="1156"/>
                    </a:lnTo>
                    <a:lnTo>
                      <a:pt x="4839" y="1156"/>
                    </a:lnTo>
                    <a:lnTo>
                      <a:pt x="4882" y="1071"/>
                    </a:lnTo>
                    <a:lnTo>
                      <a:pt x="4925" y="942"/>
                    </a:lnTo>
                    <a:lnTo>
                      <a:pt x="4925" y="857"/>
                    </a:lnTo>
                    <a:lnTo>
                      <a:pt x="4882" y="771"/>
                    </a:lnTo>
                    <a:lnTo>
                      <a:pt x="4882" y="771"/>
                    </a:lnTo>
                    <a:lnTo>
                      <a:pt x="4711" y="557"/>
                    </a:lnTo>
                    <a:lnTo>
                      <a:pt x="4539" y="471"/>
                    </a:lnTo>
                    <a:lnTo>
                      <a:pt x="4325" y="386"/>
                    </a:lnTo>
                    <a:lnTo>
                      <a:pt x="4111" y="343"/>
                    </a:lnTo>
                    <a:lnTo>
                      <a:pt x="4111" y="343"/>
                    </a:lnTo>
                    <a:lnTo>
                      <a:pt x="3469" y="215"/>
                    </a:lnTo>
                    <a:lnTo>
                      <a:pt x="2827" y="86"/>
                    </a:lnTo>
                    <a:lnTo>
                      <a:pt x="2827" y="86"/>
                    </a:lnTo>
                    <a:lnTo>
                      <a:pt x="2270" y="0"/>
                    </a:lnTo>
                    <a:lnTo>
                      <a:pt x="167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" name="Google Shape;4304;p49"/>
              <p:cNvSpPr/>
              <p:nvPr/>
            </p:nvSpPr>
            <p:spPr>
              <a:xfrm>
                <a:off x="620980" y="819594"/>
                <a:ext cx="79353" cy="131684"/>
              </a:xfrm>
              <a:custGeom>
                <a:avLst/>
                <a:gdLst/>
                <a:ahLst/>
                <a:cxnLst/>
                <a:rect l="l" t="t" r="r" b="b"/>
                <a:pathLst>
                  <a:path w="2270" h="3683" fill="none" extrusionOk="0">
                    <a:moveTo>
                      <a:pt x="1884" y="0"/>
                    </a:moveTo>
                    <a:lnTo>
                      <a:pt x="1884" y="0"/>
                    </a:lnTo>
                    <a:lnTo>
                      <a:pt x="1713" y="86"/>
                    </a:lnTo>
                    <a:lnTo>
                      <a:pt x="1713" y="86"/>
                    </a:lnTo>
                    <a:lnTo>
                      <a:pt x="1456" y="214"/>
                    </a:lnTo>
                    <a:lnTo>
                      <a:pt x="1285" y="385"/>
                    </a:lnTo>
                    <a:lnTo>
                      <a:pt x="1070" y="557"/>
                    </a:lnTo>
                    <a:lnTo>
                      <a:pt x="899" y="814"/>
                    </a:lnTo>
                    <a:lnTo>
                      <a:pt x="600" y="1285"/>
                    </a:lnTo>
                    <a:lnTo>
                      <a:pt x="343" y="1755"/>
                    </a:lnTo>
                    <a:lnTo>
                      <a:pt x="343" y="1755"/>
                    </a:lnTo>
                    <a:lnTo>
                      <a:pt x="129" y="2184"/>
                    </a:lnTo>
                    <a:lnTo>
                      <a:pt x="0" y="2655"/>
                    </a:lnTo>
                    <a:lnTo>
                      <a:pt x="0" y="2869"/>
                    </a:lnTo>
                    <a:lnTo>
                      <a:pt x="0" y="3083"/>
                    </a:lnTo>
                    <a:lnTo>
                      <a:pt x="43" y="3340"/>
                    </a:lnTo>
                    <a:lnTo>
                      <a:pt x="129" y="3554"/>
                    </a:lnTo>
                    <a:lnTo>
                      <a:pt x="129" y="3554"/>
                    </a:lnTo>
                    <a:lnTo>
                      <a:pt x="214" y="3639"/>
                    </a:lnTo>
                    <a:lnTo>
                      <a:pt x="300" y="3682"/>
                    </a:lnTo>
                    <a:lnTo>
                      <a:pt x="300" y="3682"/>
                    </a:lnTo>
                    <a:lnTo>
                      <a:pt x="428" y="3639"/>
                    </a:lnTo>
                    <a:lnTo>
                      <a:pt x="514" y="3597"/>
                    </a:lnTo>
                    <a:lnTo>
                      <a:pt x="514" y="3511"/>
                    </a:lnTo>
                    <a:lnTo>
                      <a:pt x="514" y="3511"/>
                    </a:lnTo>
                    <a:lnTo>
                      <a:pt x="642" y="3126"/>
                    </a:lnTo>
                    <a:lnTo>
                      <a:pt x="771" y="2740"/>
                    </a:lnTo>
                    <a:lnTo>
                      <a:pt x="942" y="2355"/>
                    </a:lnTo>
                    <a:lnTo>
                      <a:pt x="1113" y="2012"/>
                    </a:lnTo>
                    <a:lnTo>
                      <a:pt x="1113" y="2012"/>
                    </a:lnTo>
                    <a:lnTo>
                      <a:pt x="1413" y="1670"/>
                    </a:lnTo>
                    <a:lnTo>
                      <a:pt x="1713" y="1327"/>
                    </a:lnTo>
                    <a:lnTo>
                      <a:pt x="1970" y="985"/>
                    </a:lnTo>
                    <a:lnTo>
                      <a:pt x="2226" y="599"/>
                    </a:lnTo>
                    <a:lnTo>
                      <a:pt x="2226" y="599"/>
                    </a:lnTo>
                    <a:lnTo>
                      <a:pt x="2269" y="514"/>
                    </a:lnTo>
                    <a:lnTo>
                      <a:pt x="2269" y="385"/>
                    </a:lnTo>
                    <a:lnTo>
                      <a:pt x="2226" y="214"/>
                    </a:lnTo>
                    <a:lnTo>
                      <a:pt x="2055" y="86"/>
                    </a:lnTo>
                    <a:lnTo>
                      <a:pt x="1970" y="43"/>
                    </a:lnTo>
                    <a:lnTo>
                      <a:pt x="188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200">
                  <a:buClr>
                    <a:srgbClr val="000000"/>
                  </a:buClr>
                </a:pPr>
                <a:endParaRPr sz="1865" kern="0">
                  <a:solidFill>
                    <a:srgbClr val="000000"/>
                  </a:solidFill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8426" y="3394807"/>
            <a:ext cx="4618812" cy="369855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680718" y="3348218"/>
            <a:ext cx="3690943" cy="3455753"/>
            <a:chOff x="5256104" y="2358136"/>
            <a:chExt cx="3516764" cy="2589921"/>
          </a:xfrm>
        </p:grpSpPr>
        <p:pic>
          <p:nvPicPr>
            <p:cNvPr id="3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684797">
              <a:off x="6310152" y="2358136"/>
              <a:ext cx="2462716" cy="2170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272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21386350">
              <a:off x="5256104" y="3219033"/>
              <a:ext cx="1607949" cy="16610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72;p32">
              <a:hlinkClick r:id="" action="ppaction://noaction"/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 rot="190940">
              <a:off x="6168845" y="3568913"/>
              <a:ext cx="1690306" cy="13791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st Food Digital Menu Board by Slidesgo">
  <a:themeElements>
    <a:clrScheme name="Simple Light">
      <a:dk1>
        <a:srgbClr val="363636"/>
      </a:dk1>
      <a:lt1>
        <a:srgbClr val="FFFFFF"/>
      </a:lt1>
      <a:dk2>
        <a:srgbClr val="FFF3E0"/>
      </a:dk2>
      <a:lt2>
        <a:srgbClr val="E1F2FC"/>
      </a:lt2>
      <a:accent1>
        <a:srgbClr val="FAD4CF"/>
      </a:accent1>
      <a:accent2>
        <a:srgbClr val="FF3333"/>
      </a:accent2>
      <a:accent3>
        <a:srgbClr val="A9DB7F"/>
      </a:accent3>
      <a:accent4>
        <a:srgbClr val="FFCA2C"/>
      </a:accent4>
      <a:accent5>
        <a:srgbClr val="8F2A2A"/>
      </a:accent5>
      <a:accent6>
        <a:srgbClr val="E27E70"/>
      </a:accent6>
      <a:hlink>
        <a:srgbClr val="3636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1303</Words>
  <Application>WPS Presentation</Application>
  <PresentationFormat>Widescreen</PresentationFormat>
  <Paragraphs>141</Paragraphs>
  <Slides>12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61" baseType="lpstr">
      <vt:lpstr>Arial</vt:lpstr>
      <vt:lpstr>SimSun</vt:lpstr>
      <vt:lpstr>Wingdings</vt:lpstr>
      <vt:lpstr>Arial</vt:lpstr>
      <vt:lpstr>SVN-Newton</vt:lpstr>
      <vt:lpstr>Segoe Print</vt:lpstr>
      <vt:lpstr>Times New Roman</vt:lpstr>
      <vt:lpstr>#9Slide07 HoneyCream</vt:lpstr>
      <vt:lpstr>#9Slide07 Altus</vt:lpstr>
      <vt:lpstr>#9Slide05 Bodega Script</vt:lpstr>
      <vt:lpstr>Patrick Hand</vt:lpstr>
      <vt:lpstr>Quicksand Medium</vt:lpstr>
      <vt:lpstr>#9Slide05 Aphrodite Pro</vt:lpstr>
      <vt:lpstr>Alef</vt:lpstr>
      <vt:lpstr>Bowlby One SC</vt:lpstr>
      <vt:lpstr>Lora</vt:lpstr>
      <vt:lpstr>Dosis</vt:lpstr>
      <vt:lpstr>Open Sans</vt:lpstr>
      <vt:lpstr>Pacifico</vt:lpstr>
      <vt:lpstr>Manjari</vt:lpstr>
      <vt:lpstr>Comfortaa Medium</vt:lpstr>
      <vt:lpstr>#9Slide07 Soup of Justice</vt:lpstr>
      <vt:lpstr>Chango</vt:lpstr>
      <vt:lpstr>Caveat</vt:lpstr>
      <vt:lpstr>Josefin Sans</vt:lpstr>
      <vt:lpstr>Raleway</vt:lpstr>
      <vt:lpstr>Arial-Rounded</vt:lpstr>
      <vt:lpstr>Vibur</vt:lpstr>
      <vt:lpstr>UVF Candlescript Pro</vt:lpstr>
      <vt:lpstr>Microsoft YaHei</vt:lpstr>
      <vt:lpstr>#9Slide05 SVNMotion Picture</vt:lpstr>
      <vt:lpstr>等线</vt:lpstr>
      <vt:lpstr>UTM Avo</vt:lpstr>
      <vt:lpstr>Cambria</vt:lpstr>
      <vt:lpstr>思源黑体 CN</vt:lpstr>
      <vt:lpstr>Calibri</vt:lpstr>
      <vt:lpstr>#9Slide07 Cadena</vt:lpstr>
      <vt:lpstr>UTM Guanine</vt:lpstr>
      <vt:lpstr>SVN-Dancing Script</vt:lpstr>
      <vt:lpstr>Arial Unicode MS</vt:lpstr>
      <vt:lpstr>Open Sans Bold</vt:lpstr>
      <vt:lpstr>Open Sans</vt:lpstr>
      <vt:lpstr>Lobster</vt:lpstr>
      <vt:lpstr>Lobster 1.4</vt:lpstr>
      <vt:lpstr>Wide Latin</vt:lpstr>
      <vt:lpstr>等线 Light</vt:lpstr>
      <vt:lpstr>Office 主题​​</vt:lpstr>
      <vt:lpstr>Fast Food Digital Menu Board by Slidesgo</vt:lpstr>
      <vt:lpstr>1_Fast Food Digital Menu Board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Mỹ Linh</cp:lastModifiedBy>
  <cp:revision>45</cp:revision>
  <dcterms:created xsi:type="dcterms:W3CDTF">2020-07-21T05:51:00Z</dcterms:created>
  <dcterms:modified xsi:type="dcterms:W3CDTF">2025-03-17T07:47:24Z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34CF541DDEE944BDA910052769CC3463_12</vt:lpwstr>
  </property>
  <property fmtid="{D5CDD505-2E9C-101B-9397-08002B2CF9AE}" pid="3" name="KSOProductBuildVer">
    <vt:lpwstr>1033-12.2.0.20326</vt:lpwstr>
  </property>
</Properties>
</file>