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0.svg" ContentType="image/svg+xml"/>
  <Override PartName="/ppt/media/image12.svg" ContentType="image/svg+xml"/>
  <Override PartName="/ppt/media/image15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71" r:id="rId3"/>
    <p:sldId id="257" r:id="rId5"/>
    <p:sldId id="258" r:id="rId6"/>
    <p:sldId id="262" r:id="rId7"/>
    <p:sldId id="265" r:id="rId8"/>
    <p:sldId id="263" r:id="rId9"/>
    <p:sldId id="259" r:id="rId10"/>
    <p:sldId id="270" r:id="rId11"/>
    <p:sldId id="267" r:id="rId12"/>
    <p:sldId id="266" r:id="rId13"/>
    <p:sldId id="268" r:id="rId14"/>
    <p:sldId id="269" r:id="rId15"/>
    <p:sldId id="261" r:id="rId16"/>
  </p:sldIdLst>
  <p:sldSz cx="12192000" cy="6858000"/>
  <p:notesSz cx="6858000" cy="9144000"/>
  <p:embeddedFontLst>
    <p:embeddedFont>
      <p:font typeface="SimSun" panose="02010600030101010101" pitchFamily="2" charset="-122"/>
      <p:regular r:id="rId20"/>
    </p:embeddedFont>
    <p:embeddedFont>
      <p:font typeface="#9Slide03 AmpleSoft Bold" panose="02000000000000000000" pitchFamily="2" charset="0"/>
      <p:regular r:id="rId21"/>
    </p:embeddedFont>
    <p:embeddedFont>
      <p:font typeface="#9Slide07 HoneyCream" pitchFamily="2" charset="0"/>
      <p:regular r:id="rId22"/>
    </p:embeddedFont>
    <p:embeddedFont>
      <p:font typeface="Calibri" panose="020F050202020403020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2D265-938E-4B5D-B753-EEBDDE8222B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2EC77-2654-41D4-8C33-022A4366D7E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428D46-1033-4BBC-87F7-E580B3A33D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6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30" y="60846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7"/>
            <a:ext cx="768724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530790" y="2099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0644" y="6414802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3" y="366434"/>
            <a:ext cx="290290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8"/>
            <a:ext cx="290290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3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9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5" y="1201415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4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Rectangle 39"/>
          <p:cNvSpPr>
            <a:spLocks noChangeArrowheads="1"/>
          </p:cNvSpPr>
          <p:nvPr userDrawn="1"/>
        </p:nvSpPr>
        <p:spPr bwMode="auto">
          <a:xfrm>
            <a:off x="276570" y="237745"/>
            <a:ext cx="11702070" cy="64018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200" tIns="38100" rIns="76200" bIns="38100" numCol="1" anchor="t" anchorCtr="0" compatLnSpc="1"/>
          <a:lstStyle/>
          <a:p>
            <a:r>
              <a:rPr lang="en-US" altLang="zh-CN" sz="16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                                                    </a:t>
            </a:r>
            <a:endParaRPr lang="zh-CN" altLang="en-US" sz="3200" dirty="0">
              <a:ln w="57150"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0" y="80504"/>
            <a:ext cx="1017479" cy="623635"/>
          </a:xfrm>
          <a:prstGeom prst="rect">
            <a:avLst/>
          </a:prstGeom>
        </p:spPr>
      </p:pic>
      <p:pic>
        <p:nvPicPr>
          <p:cNvPr id="8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151"/>
            <a:ext cx="1481328" cy="2190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97280"/>
            <a:fld id="{2EB14F2B-4AF5-4FDF-890E-BD154797A32A}" type="datetimeFigureOut">
              <a:rPr lang="zh-CN" altLang="en-US" sz="2160" smtClean="0">
                <a:solidFill>
                  <a:prstClr val="black"/>
                </a:solidFill>
              </a:rPr>
            </a:fld>
            <a:endParaRPr lang="zh-CN" altLang="en-US" sz="216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097280"/>
            <a:endParaRPr lang="zh-CN" altLang="en-US" sz="216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97280"/>
            <a:fld id="{5A0B1EE7-FC48-4A0A-9AB3-44D036BDD2A2}" type="slidenum">
              <a:rPr lang="zh-CN" altLang="en-US" sz="2160" smtClean="0">
                <a:solidFill>
                  <a:prstClr val="black"/>
                </a:solidFill>
              </a:rPr>
            </a:fld>
            <a:endParaRPr lang="zh-CN" altLang="en-US" sz="216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>
            <a:fillRect/>
          </a:stretch>
        </p:blipFill>
        <p:spPr>
          <a:xfrm>
            <a:off x="-2631370" y="2132857"/>
            <a:ext cx="1523316" cy="1594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facebook.com/groups/629898828017053" TargetMode="Externa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>
            <a:fillRect/>
          </a:stretch>
        </p:blipFill>
        <p:spPr>
          <a:xfrm>
            <a:off x="14564141" y="5300997"/>
            <a:ext cx="1523316" cy="159400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0" y="6373465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7" name="TextBox 3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9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9" name="Title 1"/>
          <p:cNvSpPr txBox="1"/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5.xml"/><Relationship Id="rId7" Type="http://schemas.openxmlformats.org/officeDocument/2006/relationships/image" Target="../media/image23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microsoft.com/office/2007/relationships/hdphoto" Target="../media/image22.wdp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21.png"/><Relationship Id="rId19" Type="http://schemas.openxmlformats.org/officeDocument/2006/relationships/slideLayout" Target="../slideLayouts/slideLayout5.xml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microsoft.com/office/2007/relationships/media" Target="../media/media1.mp3"/><Relationship Id="rId15" Type="http://schemas.openxmlformats.org/officeDocument/2006/relationships/audio" Target="../media/media1.mp3"/><Relationship Id="rId14" Type="http://schemas.openxmlformats.org/officeDocument/2006/relationships/image" Target="../media/image28.png"/><Relationship Id="rId13" Type="http://schemas.microsoft.com/office/2007/relationships/hdphoto" Target="../media/image27.wdp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tags" Target="../tags/tag6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27.wdp"/><Relationship Id="rId5" Type="http://schemas.openxmlformats.org/officeDocument/2006/relationships/image" Target="../media/image28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6" Type="http://schemas.openxmlformats.org/officeDocument/2006/relationships/image" Target="../media/image25.png"/><Relationship Id="rId5" Type="http://schemas.openxmlformats.org/officeDocument/2006/relationships/tags" Target="../tags/tag7.xml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tags" Target="../tags/tag8.xml"/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tags" Target="../tags/tag9.xml"/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27.wdp"/><Relationship Id="rId5" Type="http://schemas.openxmlformats.org/officeDocument/2006/relationships/image" Target="../media/image28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</a:t>
            </a:r>
            <a:r>
              <a:rPr kumimoji="0" lang="vi-VN" alt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3</a:t>
            </a:r>
            <a:endParaRPr kumimoji="0" lang="vi-VN" altLang="en-US" sz="45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997200" y="4116705"/>
            <a:ext cx="5634355" cy="871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097280"/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Bài </a:t>
            </a:r>
            <a:r>
              <a:rPr lang="en-US" altLang="zh-CN" sz="2615" b="1">
                <a:ln w="57150">
                  <a:noFill/>
                </a:ln>
                <a:solidFill>
                  <a:schemeClr val="tx1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  <a:sym typeface="+mn-ea"/>
              </a:rPr>
              <a:t>Đề</a:t>
            </a:r>
            <a:r>
              <a:rPr lang="en-US" altLang="zh-CN" sz="2615">
                <a:ln w="57150">
                  <a:noFill/>
                </a:ln>
                <a:solidFill>
                  <a:schemeClr val="tx1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  <a:sym typeface="+mn-ea"/>
              </a:rPr>
              <a:t>-xi-mét. Mét. Ki-lô-mét</a:t>
            </a:r>
            <a:endParaRPr lang="zh-CN" altLang="en-US" sz="2615" dirty="0">
              <a:ln w="57150">
                <a:noFill/>
              </a:ln>
              <a:solidFill>
                <a:schemeClr val="tx1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endParaRPr kumimoji="0" lang="vi-VN" altLang="en-US" sz="2615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241803" y="2621744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7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MÔN TOÁN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  <a:endParaRPr kumimoji="0" lang="en-US" sz="261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/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84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3288" y="169551"/>
            <a:ext cx="2325467" cy="116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2749275" y="658544"/>
            <a:ext cx="1905202" cy="578084"/>
            <a:chOff x="2749275" y="658544"/>
            <a:chExt cx="1905202" cy="578084"/>
          </a:xfrm>
        </p:grpSpPr>
        <p:sp>
          <p:nvSpPr>
            <p:cNvPr id="7" name="Google Shape;4385;p6"/>
            <p:cNvSpPr/>
            <p:nvPr/>
          </p:nvSpPr>
          <p:spPr>
            <a:xfrm>
              <a:off x="3367230" y="713408"/>
              <a:ext cx="1034386" cy="523220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" name="Google Shape;4386;p6"/>
            <p:cNvGrpSpPr/>
            <p:nvPr/>
          </p:nvGrpSpPr>
          <p:grpSpPr>
            <a:xfrm>
              <a:off x="2749275" y="658544"/>
              <a:ext cx="1905202" cy="570588"/>
              <a:chOff x="1183343" y="1464304"/>
              <a:chExt cx="1905202" cy="570588"/>
            </a:xfrm>
          </p:grpSpPr>
          <p:sp>
            <p:nvSpPr>
              <p:cNvPr id="9" name="Google Shape;4387;p6"/>
              <p:cNvSpPr txBox="1"/>
              <p:nvPr/>
            </p:nvSpPr>
            <p:spPr>
              <a:xfrm>
                <a:off x="1819587" y="1511671"/>
                <a:ext cx="126895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Số</a:t>
                </a:r>
                <a:r>
                  <a:rPr lang="en-US" sz="2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?</a:t>
                </a:r>
                <a:endPara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4388;p6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00206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</a:t>
                </a:r>
                <a:endParaRPr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11" name="Google Shape;4389;p6"/>
          <p:cNvGrpSpPr/>
          <p:nvPr/>
        </p:nvGrpSpPr>
        <p:grpSpPr>
          <a:xfrm>
            <a:off x="466441" y="1573270"/>
            <a:ext cx="11370655" cy="584775"/>
            <a:chOff x="666857" y="1573270"/>
            <a:chExt cx="10350817" cy="584775"/>
          </a:xfrm>
        </p:grpSpPr>
        <p:sp>
          <p:nvSpPr>
            <p:cNvPr id="12" name="Google Shape;4390;p6"/>
            <p:cNvSpPr txBox="1"/>
            <p:nvPr/>
          </p:nvSpPr>
          <p:spPr>
            <a:xfrm>
              <a:off x="666857" y="1573270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</a:t>
              </a: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3" name="Google Shape;4391;p6"/>
            <p:cNvSpPr txBox="1"/>
            <p:nvPr/>
          </p:nvSpPr>
          <p:spPr>
            <a:xfrm>
              <a:off x="1234227" y="1600628"/>
              <a:ext cx="9783447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00206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Mẫu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:      2 dm = 20 cm;         3 m = 30 dm;          2 m = 200 cm</a:t>
              </a:r>
              <a:endParaRPr sz="28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" name="Google Shape;4392;p6"/>
          <p:cNvGrpSpPr/>
          <p:nvPr/>
        </p:nvGrpSpPr>
        <p:grpSpPr>
          <a:xfrm>
            <a:off x="2328004" y="2078841"/>
            <a:ext cx="9180576" cy="1692731"/>
            <a:chOff x="2328004" y="2078841"/>
            <a:chExt cx="9180576" cy="1692731"/>
          </a:xfrm>
        </p:grpSpPr>
        <p:sp>
          <p:nvSpPr>
            <p:cNvPr id="15" name="Google Shape;4393;p6"/>
            <p:cNvSpPr txBox="1"/>
            <p:nvPr/>
          </p:nvSpPr>
          <p:spPr>
            <a:xfrm>
              <a:off x="2328004" y="2078841"/>
              <a:ext cx="9180576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 dm =          cm; 	        1 m =          dm; 	 1 m =          cm</a:t>
              </a:r>
              <a:endParaRPr sz="26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 dm =          cm; 	        5 m =          dm; 	 3 m =          cm</a:t>
              </a:r>
              <a:endParaRPr sz="26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4394;p6"/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4395;p6"/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4396;p6"/>
            <p:cNvSpPr/>
            <p:nvPr/>
          </p:nvSpPr>
          <p:spPr>
            <a:xfrm>
              <a:off x="6784640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4397;p6"/>
            <p:cNvSpPr/>
            <p:nvPr/>
          </p:nvSpPr>
          <p:spPr>
            <a:xfrm>
              <a:off x="6797166" y="3013466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4398;p6"/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4399;p6"/>
            <p:cNvSpPr/>
            <p:nvPr/>
          </p:nvSpPr>
          <p:spPr>
            <a:xfrm>
              <a:off x="9801667" y="3011378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Google Shape;4400;p6"/>
          <p:cNvGrpSpPr/>
          <p:nvPr/>
        </p:nvGrpSpPr>
        <p:grpSpPr>
          <a:xfrm>
            <a:off x="504019" y="4086208"/>
            <a:ext cx="8865450" cy="584775"/>
            <a:chOff x="666857" y="1585796"/>
            <a:chExt cx="7002145" cy="584775"/>
          </a:xfrm>
        </p:grpSpPr>
        <p:sp>
          <p:nvSpPr>
            <p:cNvPr id="23" name="Google Shape;4401;p6"/>
            <p:cNvSpPr txBox="1"/>
            <p:nvPr/>
          </p:nvSpPr>
          <p:spPr>
            <a:xfrm>
              <a:off x="666857" y="1585796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</a:t>
              </a: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4" name="Google Shape;4402;p6"/>
            <p:cNvSpPr txBox="1"/>
            <p:nvPr/>
          </p:nvSpPr>
          <p:spPr>
            <a:xfrm>
              <a:off x="1234227" y="1600627"/>
              <a:ext cx="6434775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Mẫu:      20 cm = 2 dm; 	30 dm = 3m</a:t>
              </a:r>
              <a:endParaRPr sz="28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Google Shape;4403;p6"/>
          <p:cNvGrpSpPr/>
          <p:nvPr/>
        </p:nvGrpSpPr>
        <p:grpSpPr>
          <a:xfrm>
            <a:off x="2353056" y="4579253"/>
            <a:ext cx="9180576" cy="1692731"/>
            <a:chOff x="2353056" y="2078841"/>
            <a:chExt cx="9180576" cy="1692731"/>
          </a:xfrm>
        </p:grpSpPr>
        <p:sp>
          <p:nvSpPr>
            <p:cNvPr id="26" name="Google Shape;4404;p6"/>
            <p:cNvSpPr txBox="1"/>
            <p:nvPr/>
          </p:nvSpPr>
          <p:spPr>
            <a:xfrm>
              <a:off x="2353056" y="2078841"/>
              <a:ext cx="9180576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30 cm =           dm;        50 cm =           dm; 		</a:t>
              </a:r>
              <a:endParaRPr sz="26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40 dm =           m; 	        20 dm =           m; 	</a:t>
              </a: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	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4405;p6"/>
            <p:cNvSpPr/>
            <p:nvPr/>
          </p:nvSpPr>
          <p:spPr>
            <a:xfrm>
              <a:off x="3723917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4406;p6"/>
            <p:cNvSpPr/>
            <p:nvPr/>
          </p:nvSpPr>
          <p:spPr>
            <a:xfrm>
              <a:off x="3736443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4407;p6"/>
            <p:cNvSpPr/>
            <p:nvPr/>
          </p:nvSpPr>
          <p:spPr>
            <a:xfrm>
              <a:off x="7176176" y="2243807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4408;p6"/>
            <p:cNvSpPr/>
            <p:nvPr/>
          </p:nvSpPr>
          <p:spPr>
            <a:xfrm>
              <a:off x="7176176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4409;p6"/>
          <p:cNvSpPr txBox="1"/>
          <p:nvPr/>
        </p:nvSpPr>
        <p:spPr>
          <a:xfrm>
            <a:off x="3523408" y="226095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4410;p6"/>
          <p:cNvSpPr txBox="1"/>
          <p:nvPr/>
        </p:nvSpPr>
        <p:spPr>
          <a:xfrm>
            <a:off x="3528328" y="301803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4411;p6"/>
          <p:cNvSpPr txBox="1"/>
          <p:nvPr/>
        </p:nvSpPr>
        <p:spPr>
          <a:xfrm>
            <a:off x="6847536" y="22788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4412;p6"/>
          <p:cNvSpPr txBox="1"/>
          <p:nvPr/>
        </p:nvSpPr>
        <p:spPr>
          <a:xfrm>
            <a:off x="6854678" y="30484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4413;p6"/>
          <p:cNvSpPr txBox="1"/>
          <p:nvPr/>
        </p:nvSpPr>
        <p:spPr>
          <a:xfrm>
            <a:off x="9773575" y="224786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4414;p6"/>
          <p:cNvSpPr txBox="1"/>
          <p:nvPr/>
        </p:nvSpPr>
        <p:spPr>
          <a:xfrm>
            <a:off x="9763747" y="303443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300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4415;p6"/>
          <p:cNvSpPr txBox="1"/>
          <p:nvPr/>
        </p:nvSpPr>
        <p:spPr>
          <a:xfrm>
            <a:off x="3878063" y="477263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4416;p6"/>
          <p:cNvSpPr txBox="1"/>
          <p:nvPr/>
        </p:nvSpPr>
        <p:spPr>
          <a:xfrm>
            <a:off x="3855709" y="552970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4417;p6"/>
          <p:cNvSpPr txBox="1"/>
          <p:nvPr/>
        </p:nvSpPr>
        <p:spPr>
          <a:xfrm>
            <a:off x="7340629" y="4791873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418;p6"/>
          <p:cNvSpPr txBox="1"/>
          <p:nvPr/>
        </p:nvSpPr>
        <p:spPr>
          <a:xfrm>
            <a:off x="7335810" y="5570888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Phòng học lớp Mai dài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m</a:t>
            </a:r>
            <a:endParaRPr sz="2000" b="1">
              <a:solidFill>
                <a:srgbClr val="0070C0"/>
              </a:solidFill>
            </a:endParaRPr>
          </a:p>
        </p:txBody>
      </p:sp>
      <p:cxnSp>
        <p:nvCxnSpPr>
          <p:cNvPr id="4" name="Google Shape;4425;p7"/>
          <p:cNvCxnSpPr>
            <a:endCxn id="3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FF505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/>
          <p:cNvGrpSpPr/>
          <p:nvPr/>
        </p:nvGrpSpPr>
        <p:grpSpPr>
          <a:xfrm>
            <a:off x="861482" y="555304"/>
            <a:ext cx="6615950" cy="570588"/>
            <a:chOff x="1183343" y="1464304"/>
            <a:chExt cx="6615950" cy="570588"/>
          </a:xfrm>
        </p:grpSpPr>
        <p:sp>
          <p:nvSpPr>
            <p:cNvPr id="6" name="Google Shape;4427;p7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Chọn độ dài thích hợp (Theo mẫu): </a:t>
              </a:r>
              <a:endPara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4428;p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  <a:endParaRPr lang="en-US" sz="36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" name="Google Shape;4429;p7"/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Bàn học của Mai dài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Cái bút chì dài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cm</a:t>
            </a:r>
            <a:endParaRPr sz="2000" b="1">
              <a:solidFill>
                <a:srgbClr val="0070C0"/>
              </a:solidFill>
            </a:endParaRPr>
          </a:p>
        </p:txBody>
      </p:sp>
      <p:sp>
        <p:nvSpPr>
          <p:cNvPr id="11" name="Google Shape;4432;p7"/>
          <p:cNvSpPr/>
          <p:nvPr/>
        </p:nvSpPr>
        <p:spPr>
          <a:xfrm>
            <a:off x="4852223" y="4020887"/>
            <a:ext cx="2199930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dm</a:t>
            </a:r>
            <a:endParaRPr sz="2000" b="1">
              <a:solidFill>
                <a:srgbClr val="0070C0"/>
              </a:solidFill>
            </a:endParaRPr>
          </a:p>
        </p:txBody>
      </p:sp>
      <p:cxnSp>
        <p:nvCxnSpPr>
          <p:cNvPr id="12" name="Google Shape;4433;p7"/>
          <p:cNvCxnSpPr>
            <a:stCxn id="9" idx="2"/>
            <a:endCxn id="10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/>
          <p:cNvCxnSpPr>
            <a:stCxn id="8" idx="2"/>
            <a:endCxn id="11" idx="0"/>
          </p:cNvCxnSpPr>
          <p:nvPr/>
        </p:nvCxnSpPr>
        <p:spPr>
          <a:xfrm rot="16200000" flipH="1">
            <a:off x="3612986" y="1681685"/>
            <a:ext cx="1144952" cy="3533451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40;p8"/>
          <p:cNvPicPr preferRelativeResize="0"/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4441;p8"/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" name="Google Shape;4442;p8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Bạn nào nói đúng? </a:t>
              </a:r>
              <a:endPara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4443;p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  <a:endParaRPr lang="en-US" sz="36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" name="Google Shape;4444;p8"/>
          <p:cNvSpPr txBox="1"/>
          <p:nvPr/>
        </p:nvSpPr>
        <p:spPr>
          <a:xfrm>
            <a:off x="513568" y="5730478"/>
            <a:ext cx="53360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 pitchFamily="2" charset="2"/>
              </a:rPr>
              <a:t></a:t>
            </a:r>
            <a:r>
              <a:rPr lang="en-US" sz="32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Rô- bốt và Mai nói đúng</a:t>
            </a:r>
            <a:r>
              <a:rPr lang="en-US" sz="32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sz="2000">
              <a:solidFill>
                <a:srgbClr val="002060"/>
              </a:solidFill>
            </a:endParaRPr>
          </a:p>
        </p:txBody>
      </p:sp>
      <p:sp>
        <p:nvSpPr>
          <p:cNvPr id="7" name="Google Shape;4445;p8"/>
          <p:cNvSpPr txBox="1"/>
          <p:nvPr/>
        </p:nvSpPr>
        <p:spPr>
          <a:xfrm>
            <a:off x="5938415" y="5764515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(2 sải tay khoảng 2m; 2m = 200cm) </a:t>
            </a:r>
            <a:endParaRPr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  <a:gd name="connsiteX0-389" fmla="*/ 9333939 w 10382686"/>
              <a:gd name="connsiteY0-390" fmla="*/ 5696181 h 5810221"/>
              <a:gd name="connsiteX1-391" fmla="*/ 4425055 w 10382686"/>
              <a:gd name="connsiteY1-392" fmla="*/ 5551803 h 5810221"/>
              <a:gd name="connsiteX2-393" fmla="*/ 574950 w 10382686"/>
              <a:gd name="connsiteY2-394" fmla="*/ 5648056 h 5810221"/>
              <a:gd name="connsiteX3-395" fmla="*/ 173897 w 10382686"/>
              <a:gd name="connsiteY3-396" fmla="*/ 3321951 h 5810221"/>
              <a:gd name="connsiteX4-397" fmla="*/ 398487 w 10382686"/>
              <a:gd name="connsiteY4-398" fmla="*/ 386245 h 5810221"/>
              <a:gd name="connsiteX5-399" fmla="*/ 4473182 w 10382686"/>
              <a:gd name="connsiteY5-400" fmla="*/ 177698 h 5810221"/>
              <a:gd name="connsiteX6-401" fmla="*/ 9722079 w 10382686"/>
              <a:gd name="connsiteY6-402" fmla="*/ 293734 h 5810221"/>
              <a:gd name="connsiteX7-403" fmla="*/ 10264382 w 10382686"/>
              <a:gd name="connsiteY7-404" fmla="*/ 3626750 h 5810221"/>
              <a:gd name="connsiteX8-405" fmla="*/ 9333939 w 10382686"/>
              <a:gd name="connsiteY8-406" fmla="*/ 5696181 h 5810221"/>
              <a:gd name="connsiteX0-407" fmla="*/ 9333939 w 10382686"/>
              <a:gd name="connsiteY0-408" fmla="*/ 5696181 h 5781561"/>
              <a:gd name="connsiteX1-409" fmla="*/ 4284700 w 10382686"/>
              <a:gd name="connsiteY1-410" fmla="*/ 5411165 h 5781561"/>
              <a:gd name="connsiteX2-411" fmla="*/ 574950 w 10382686"/>
              <a:gd name="connsiteY2-412" fmla="*/ 5648056 h 5781561"/>
              <a:gd name="connsiteX3-413" fmla="*/ 173897 w 10382686"/>
              <a:gd name="connsiteY3-414" fmla="*/ 3321951 h 5781561"/>
              <a:gd name="connsiteX4-415" fmla="*/ 398487 w 10382686"/>
              <a:gd name="connsiteY4-416" fmla="*/ 386245 h 5781561"/>
              <a:gd name="connsiteX5-417" fmla="*/ 4473182 w 10382686"/>
              <a:gd name="connsiteY5-418" fmla="*/ 177698 h 5781561"/>
              <a:gd name="connsiteX6-419" fmla="*/ 9722079 w 10382686"/>
              <a:gd name="connsiteY6-420" fmla="*/ 293734 h 5781561"/>
              <a:gd name="connsiteX7-421" fmla="*/ 10264382 w 10382686"/>
              <a:gd name="connsiteY7-422" fmla="*/ 3626750 h 5781561"/>
              <a:gd name="connsiteX8-423" fmla="*/ 9333939 w 10382686"/>
              <a:gd name="connsiteY8-424" fmla="*/ 5696181 h 57815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  <a:gd name="connsiteX0-389" fmla="*/ 9333939 w 10382686"/>
              <a:gd name="connsiteY0-390" fmla="*/ 5696181 h 5810221"/>
              <a:gd name="connsiteX1-391" fmla="*/ 4425055 w 10382686"/>
              <a:gd name="connsiteY1-392" fmla="*/ 5551803 h 5810221"/>
              <a:gd name="connsiteX2-393" fmla="*/ 574950 w 10382686"/>
              <a:gd name="connsiteY2-394" fmla="*/ 5648056 h 5810221"/>
              <a:gd name="connsiteX3-395" fmla="*/ 173897 w 10382686"/>
              <a:gd name="connsiteY3-396" fmla="*/ 3321951 h 5810221"/>
              <a:gd name="connsiteX4-397" fmla="*/ 398487 w 10382686"/>
              <a:gd name="connsiteY4-398" fmla="*/ 386245 h 5810221"/>
              <a:gd name="connsiteX5-399" fmla="*/ 4473182 w 10382686"/>
              <a:gd name="connsiteY5-400" fmla="*/ 177698 h 5810221"/>
              <a:gd name="connsiteX6-401" fmla="*/ 9722079 w 10382686"/>
              <a:gd name="connsiteY6-402" fmla="*/ 293734 h 5810221"/>
              <a:gd name="connsiteX7-403" fmla="*/ 10264382 w 10382686"/>
              <a:gd name="connsiteY7-404" fmla="*/ 3626750 h 5810221"/>
              <a:gd name="connsiteX8-405" fmla="*/ 9333939 w 10382686"/>
              <a:gd name="connsiteY8-406" fmla="*/ 5696181 h 5810221"/>
              <a:gd name="connsiteX0-407" fmla="*/ 9333939 w 10382686"/>
              <a:gd name="connsiteY0-408" fmla="*/ 5696181 h 5781561"/>
              <a:gd name="connsiteX1-409" fmla="*/ 4284700 w 10382686"/>
              <a:gd name="connsiteY1-410" fmla="*/ 5411165 h 5781561"/>
              <a:gd name="connsiteX2-411" fmla="*/ 574950 w 10382686"/>
              <a:gd name="connsiteY2-412" fmla="*/ 5648056 h 5781561"/>
              <a:gd name="connsiteX3-413" fmla="*/ 173897 w 10382686"/>
              <a:gd name="connsiteY3-414" fmla="*/ 3321951 h 5781561"/>
              <a:gd name="connsiteX4-415" fmla="*/ 398487 w 10382686"/>
              <a:gd name="connsiteY4-416" fmla="*/ 386245 h 5781561"/>
              <a:gd name="connsiteX5-417" fmla="*/ 4473182 w 10382686"/>
              <a:gd name="connsiteY5-418" fmla="*/ 177698 h 5781561"/>
              <a:gd name="connsiteX6-419" fmla="*/ 9722079 w 10382686"/>
              <a:gd name="connsiteY6-420" fmla="*/ 293734 h 5781561"/>
              <a:gd name="connsiteX7-421" fmla="*/ 10264382 w 10382686"/>
              <a:gd name="connsiteY7-422" fmla="*/ 3626750 h 5781561"/>
              <a:gd name="connsiteX8-423" fmla="*/ 9333939 w 10382686"/>
              <a:gd name="connsiteY8-424" fmla="*/ 5696181 h 5781561"/>
              <a:gd name="connsiteX0-425" fmla="*/ 9281946 w 10330693"/>
              <a:gd name="connsiteY0-426" fmla="*/ 5696181 h 5781561"/>
              <a:gd name="connsiteX1-427" fmla="*/ 4232707 w 10330693"/>
              <a:gd name="connsiteY1-428" fmla="*/ 5411165 h 5781561"/>
              <a:gd name="connsiteX2-429" fmla="*/ 522957 w 10330693"/>
              <a:gd name="connsiteY2-430" fmla="*/ 5648056 h 5781561"/>
              <a:gd name="connsiteX3-431" fmla="*/ 243114 w 10330693"/>
              <a:gd name="connsiteY3-432" fmla="*/ 3290698 h 5781561"/>
              <a:gd name="connsiteX4-433" fmla="*/ 346494 w 10330693"/>
              <a:gd name="connsiteY4-434" fmla="*/ 386245 h 5781561"/>
              <a:gd name="connsiteX5-435" fmla="*/ 4421189 w 10330693"/>
              <a:gd name="connsiteY5-436" fmla="*/ 177698 h 5781561"/>
              <a:gd name="connsiteX6-437" fmla="*/ 9670086 w 10330693"/>
              <a:gd name="connsiteY6-438" fmla="*/ 293734 h 5781561"/>
              <a:gd name="connsiteX7-439" fmla="*/ 10212389 w 10330693"/>
              <a:gd name="connsiteY7-440" fmla="*/ 3626750 h 5781561"/>
              <a:gd name="connsiteX8-441" fmla="*/ 9281946 w 10330693"/>
              <a:gd name="connsiteY8-442" fmla="*/ 5696181 h 5781561"/>
              <a:gd name="connsiteX0-443" fmla="*/ 9281946 w 10330693"/>
              <a:gd name="connsiteY0-444" fmla="*/ 5696181 h 5766746"/>
              <a:gd name="connsiteX1-445" fmla="*/ 3626658 w 10330693"/>
              <a:gd name="connsiteY1-446" fmla="*/ 5317407 h 5766746"/>
              <a:gd name="connsiteX2-447" fmla="*/ 522957 w 10330693"/>
              <a:gd name="connsiteY2-448" fmla="*/ 5648056 h 5766746"/>
              <a:gd name="connsiteX3-449" fmla="*/ 243114 w 10330693"/>
              <a:gd name="connsiteY3-450" fmla="*/ 3290698 h 5766746"/>
              <a:gd name="connsiteX4-451" fmla="*/ 346494 w 10330693"/>
              <a:gd name="connsiteY4-452" fmla="*/ 386245 h 5766746"/>
              <a:gd name="connsiteX5-453" fmla="*/ 4421189 w 10330693"/>
              <a:gd name="connsiteY5-454" fmla="*/ 177698 h 5766746"/>
              <a:gd name="connsiteX6-455" fmla="*/ 9670086 w 10330693"/>
              <a:gd name="connsiteY6-456" fmla="*/ 293734 h 5766746"/>
              <a:gd name="connsiteX7-457" fmla="*/ 10212389 w 10330693"/>
              <a:gd name="connsiteY7-458" fmla="*/ 3626750 h 5766746"/>
              <a:gd name="connsiteX8-459" fmla="*/ 9281946 w 10330693"/>
              <a:gd name="connsiteY8-460" fmla="*/ 5696181 h 5766746"/>
              <a:gd name="connsiteX0-461" fmla="*/ 9281946 w 10211852"/>
              <a:gd name="connsiteY0-462" fmla="*/ 5692783 h 5766172"/>
              <a:gd name="connsiteX1-463" fmla="*/ 3626658 w 10211852"/>
              <a:gd name="connsiteY1-464" fmla="*/ 5314009 h 5766172"/>
              <a:gd name="connsiteX2-465" fmla="*/ 522957 w 10211852"/>
              <a:gd name="connsiteY2-466" fmla="*/ 5644658 h 5766172"/>
              <a:gd name="connsiteX3-467" fmla="*/ 243114 w 10211852"/>
              <a:gd name="connsiteY3-468" fmla="*/ 3287300 h 5766172"/>
              <a:gd name="connsiteX4-469" fmla="*/ 346494 w 10211852"/>
              <a:gd name="connsiteY4-470" fmla="*/ 382847 h 5766172"/>
              <a:gd name="connsiteX5-471" fmla="*/ 4421189 w 10211852"/>
              <a:gd name="connsiteY5-472" fmla="*/ 174300 h 5766172"/>
              <a:gd name="connsiteX6-473" fmla="*/ 9670086 w 10211852"/>
              <a:gd name="connsiteY6-474" fmla="*/ 290336 h 5766172"/>
              <a:gd name="connsiteX7-475" fmla="*/ 10000272 w 10211852"/>
              <a:gd name="connsiteY7-476" fmla="*/ 3576473 h 5766172"/>
              <a:gd name="connsiteX8-477" fmla="*/ 9281946 w 10211852"/>
              <a:gd name="connsiteY8-478" fmla="*/ 5692783 h 5766172"/>
              <a:gd name="connsiteX0-479" fmla="*/ 9281946 w 10193103"/>
              <a:gd name="connsiteY0-480" fmla="*/ 5834146 h 5907535"/>
              <a:gd name="connsiteX1-481" fmla="*/ 3626658 w 10193103"/>
              <a:gd name="connsiteY1-482" fmla="*/ 5455372 h 5907535"/>
              <a:gd name="connsiteX2-483" fmla="*/ 522957 w 10193103"/>
              <a:gd name="connsiteY2-484" fmla="*/ 5786021 h 5907535"/>
              <a:gd name="connsiteX3-485" fmla="*/ 243114 w 10193103"/>
              <a:gd name="connsiteY3-486" fmla="*/ 3428663 h 5907535"/>
              <a:gd name="connsiteX4-487" fmla="*/ 346494 w 10193103"/>
              <a:gd name="connsiteY4-488" fmla="*/ 524210 h 5907535"/>
              <a:gd name="connsiteX5-489" fmla="*/ 4421189 w 10193103"/>
              <a:gd name="connsiteY5-490" fmla="*/ 315663 h 5907535"/>
              <a:gd name="connsiteX6-491" fmla="*/ 9639783 w 10193103"/>
              <a:gd name="connsiteY6-492" fmla="*/ 244181 h 5907535"/>
              <a:gd name="connsiteX7-493" fmla="*/ 10000272 w 10193103"/>
              <a:gd name="connsiteY7-494" fmla="*/ 3717836 h 5907535"/>
              <a:gd name="connsiteX8-495" fmla="*/ 9281946 w 10193103"/>
              <a:gd name="connsiteY8-496" fmla="*/ 5834146 h 5907535"/>
              <a:gd name="connsiteX0-497" fmla="*/ 9428829 w 10339986"/>
              <a:gd name="connsiteY0-498" fmla="*/ 5834146 h 5907535"/>
              <a:gd name="connsiteX1-499" fmla="*/ 3773541 w 10339986"/>
              <a:gd name="connsiteY1-500" fmla="*/ 5455372 h 5907535"/>
              <a:gd name="connsiteX2-501" fmla="*/ 669840 w 10339986"/>
              <a:gd name="connsiteY2-502" fmla="*/ 5786021 h 5907535"/>
              <a:gd name="connsiteX3-503" fmla="*/ 389997 w 10339986"/>
              <a:gd name="connsiteY3-504" fmla="*/ 3428663 h 5907535"/>
              <a:gd name="connsiteX4-505" fmla="*/ 493377 w 10339986"/>
              <a:gd name="connsiteY4-506" fmla="*/ 524210 h 5907535"/>
              <a:gd name="connsiteX5-507" fmla="*/ 4568072 w 10339986"/>
              <a:gd name="connsiteY5-508" fmla="*/ 315663 h 5907535"/>
              <a:gd name="connsiteX6-509" fmla="*/ 9786666 w 10339986"/>
              <a:gd name="connsiteY6-510" fmla="*/ 244181 h 5907535"/>
              <a:gd name="connsiteX7-511" fmla="*/ 10147155 w 10339986"/>
              <a:gd name="connsiteY7-512" fmla="*/ 3717836 h 5907535"/>
              <a:gd name="connsiteX8-513" fmla="*/ 9428829 w 10339986"/>
              <a:gd name="connsiteY8-514" fmla="*/ 5834146 h 5907535"/>
              <a:gd name="connsiteX0-515" fmla="*/ 9095501 w 10359569"/>
              <a:gd name="connsiteY0-516" fmla="*/ 5802893 h 5881075"/>
              <a:gd name="connsiteX1-517" fmla="*/ 3773541 w 10359569"/>
              <a:gd name="connsiteY1-518" fmla="*/ 5455372 h 5881075"/>
              <a:gd name="connsiteX2-519" fmla="*/ 669840 w 10359569"/>
              <a:gd name="connsiteY2-520" fmla="*/ 5786021 h 5881075"/>
              <a:gd name="connsiteX3-521" fmla="*/ 389997 w 10359569"/>
              <a:gd name="connsiteY3-522" fmla="*/ 3428663 h 5881075"/>
              <a:gd name="connsiteX4-523" fmla="*/ 493377 w 10359569"/>
              <a:gd name="connsiteY4-524" fmla="*/ 524210 h 5881075"/>
              <a:gd name="connsiteX5-525" fmla="*/ 4568072 w 10359569"/>
              <a:gd name="connsiteY5-526" fmla="*/ 315663 h 5881075"/>
              <a:gd name="connsiteX6-527" fmla="*/ 9786666 w 10359569"/>
              <a:gd name="connsiteY6-528" fmla="*/ 244181 h 5881075"/>
              <a:gd name="connsiteX7-529" fmla="*/ 10147155 w 10359569"/>
              <a:gd name="connsiteY7-530" fmla="*/ 3717836 h 5881075"/>
              <a:gd name="connsiteX8-531" fmla="*/ 9095501 w 10359569"/>
              <a:gd name="connsiteY8-532" fmla="*/ 5802893 h 5881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pic>
        <p:nvPicPr>
          <p:cNvPr id="6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" y="4041770"/>
            <a:ext cx="3366523" cy="2718783"/>
          </a:xfrm>
          <a:prstGeom prst="rect">
            <a:avLst/>
          </a:prstGeom>
        </p:spPr>
      </p:pic>
      <p:sp>
        <p:nvSpPr>
          <p:cNvPr id="8" name="椭圆 31"/>
          <p:cNvSpPr/>
          <p:nvPr/>
        </p:nvSpPr>
        <p:spPr>
          <a:xfrm>
            <a:off x="6902379" y="1374064"/>
            <a:ext cx="3590340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9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7196289" y="1714077"/>
            <a:ext cx="3058705" cy="16321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Chúc các em học tốt!</a:t>
            </a:r>
            <a:endParaRPr lang="en-GB" altLang="zh-CN" sz="44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椭圆 31"/>
          <p:cNvSpPr/>
          <p:nvPr/>
        </p:nvSpPr>
        <p:spPr>
          <a:xfrm flipH="1">
            <a:off x="1397817" y="2255429"/>
            <a:ext cx="3705727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rgbClr val="D6A6B1"/>
              </a:solidFill>
              <a:latin typeface="Helvetica" panose="020B060402020202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11" name="文本框 25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578017" y="2565109"/>
            <a:ext cx="3058705" cy="16321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Tạm biệt </a:t>
            </a:r>
            <a:endParaRPr lang="en-US" altLang="zh-CN" sz="440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các em</a:t>
            </a:r>
            <a:endParaRPr lang="en-GB" altLang="zh-CN" sz="44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5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5388">
            <a:off x="375593" y="1056680"/>
            <a:ext cx="6007729" cy="2303510"/>
          </a:xfrm>
          <a:prstGeom prst="rect">
            <a:avLst/>
          </a:prstGeom>
        </p:spPr>
      </p:pic>
      <p:pic>
        <p:nvPicPr>
          <p:cNvPr id="16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4612" flipV="1">
            <a:off x="6385520" y="2598407"/>
            <a:ext cx="5245799" cy="2011367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2771699"/>
            <a:ext cx="4086301" cy="4086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eart 27"/>
          <p:cNvSpPr/>
          <p:nvPr/>
        </p:nvSpPr>
        <p:spPr>
          <a:xfrm rot="19285594">
            <a:off x="4207530" y="4435697"/>
            <a:ext cx="1729483" cy="1510000"/>
          </a:xfrm>
          <a:prstGeom prst="heart">
            <a:avLst/>
          </a:prstGeom>
          <a:solidFill>
            <a:srgbClr val="EC6C0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Heart 29"/>
          <p:cNvSpPr/>
          <p:nvPr/>
        </p:nvSpPr>
        <p:spPr>
          <a:xfrm rot="2432823">
            <a:off x="5580905" y="544683"/>
            <a:ext cx="2480116" cy="2480966"/>
          </a:xfrm>
          <a:prstGeom prst="heart">
            <a:avLst/>
          </a:prstGeom>
          <a:solidFill>
            <a:srgbClr val="3AB7A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2"/>
            <a:ext cx="12192000" cy="6858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4"/>
            </p:custDataLst>
          </p:nvPr>
        </p:nvSpPr>
        <p:spPr>
          <a:xfrm>
            <a:off x="2645192" y="1358460"/>
            <a:ext cx="7078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altLang="zh-CN" sz="72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Đề-xi-mét. </a:t>
            </a:r>
            <a:endParaRPr lang="en-US" altLang="zh-CN" sz="7200">
              <a:ln w="57150">
                <a:noFill/>
              </a:ln>
              <a:solidFill>
                <a:srgbClr val="058F8F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  <a:p>
            <a:pPr algn="ctr" defTabSz="1097280"/>
            <a:r>
              <a:rPr lang="en-US" altLang="zh-CN" sz="72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Mét. Ki-lô-mét</a:t>
            </a:r>
            <a:endParaRPr lang="zh-CN" altLang="en-US" sz="7200" dirty="0">
              <a:ln w="57150"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sp>
        <p:nvSpPr>
          <p:cNvPr id="8" name="PA_矩形 7"/>
          <p:cNvSpPr/>
          <p:nvPr>
            <p:custDataLst>
              <p:tags r:id="rId5"/>
            </p:custDataLst>
          </p:nvPr>
        </p:nvSpPr>
        <p:spPr>
          <a:xfrm>
            <a:off x="4921199" y="262284"/>
            <a:ext cx="23326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7280"/>
            <a:r>
              <a:rPr lang="en-US" altLang="zh-CN" sz="7200" b="1">
                <a:solidFill>
                  <a:srgbClr val="FFFF00"/>
                </a:solidFill>
                <a:effectLst>
                  <a:outerShdw blurRad="127000" dist="38100" dir="6600000" algn="tl">
                    <a:srgbClr val="00B0F0">
                      <a:alpha val="43000"/>
                    </a:srgbClr>
                  </a:outerShdw>
                </a:effectLst>
                <a:latin typeface="UTM Duepuntozero" panose="02040603050506020204" pitchFamily="18" charset="0"/>
                <a:ea typeface="方正超粗黑简体" panose="03000509000000000000" pitchFamily="65" charset="-122"/>
              </a:rPr>
              <a:t>Bài 55</a:t>
            </a:r>
            <a:endParaRPr lang="zh-CN" altLang="en-US" sz="7200" b="1" dirty="0">
              <a:solidFill>
                <a:srgbClr val="FFFF00"/>
              </a:solidFill>
              <a:effectLst>
                <a:outerShdw blurRad="127000" dist="38100" dir="6600000" algn="tl">
                  <a:srgbClr val="00B0F0">
                    <a:alpha val="43000"/>
                  </a:srgbClr>
                </a:outerShdw>
              </a:effectLst>
              <a:latin typeface="UTM Duepuntozero" panose="02040603050506020204" pitchFamily="18" charset="0"/>
              <a:ea typeface="方正超粗黑简体" panose="03000509000000000000" pitchFamily="65" charset="-122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6327695" y="5019367"/>
            <a:ext cx="1047346" cy="1862609"/>
          </a:xfrm>
          <a:prstGeom prst="rect">
            <a:avLst/>
          </a:prstGeom>
        </p:spPr>
      </p:pic>
      <p:pic>
        <p:nvPicPr>
          <p:cNvPr id="2" name="PA_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3850" y="1600200"/>
            <a:ext cx="2098150" cy="4768522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68" y="438150"/>
            <a:ext cx="3865532" cy="59307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88116" y="1402080"/>
            <a:ext cx="877844" cy="1111420"/>
            <a:chOff x="1088115" y="1402080"/>
            <a:chExt cx="877845" cy="1111419"/>
          </a:xfrm>
        </p:grpSpPr>
        <p:sp>
          <p:nvSpPr>
            <p:cNvPr id="6" name="Heart 5"/>
            <p:cNvSpPr/>
            <p:nvPr/>
          </p:nvSpPr>
          <p:spPr>
            <a:xfrm>
              <a:off x="1088115" y="1801613"/>
              <a:ext cx="877845" cy="711886"/>
            </a:xfrm>
            <a:prstGeom prst="heart">
              <a:avLst/>
            </a:prstGeom>
            <a:solidFill>
              <a:srgbClr val="ED88B4"/>
            </a:solidFill>
            <a:ln>
              <a:solidFill>
                <a:srgbClr val="ED8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1920" dirty="0">
                  <a:solidFill>
                    <a:srgbClr val="6F4F62"/>
                  </a:solidFill>
                  <a:latin typeface="UTM Cooper Black" panose="02040603050506020204" pitchFamily="18" charset="0"/>
                </a:rPr>
                <a:t>d</a:t>
              </a:r>
              <a:r>
                <a:rPr lang="en-US" sz="1920">
                  <a:solidFill>
                    <a:srgbClr val="6F4F62"/>
                  </a:solidFill>
                  <a:latin typeface="UTM Cooper Black" panose="02040603050506020204" pitchFamily="18" charset="0"/>
                </a:rPr>
                <a:t>m</a:t>
              </a:r>
              <a:endParaRPr lang="en-US" sz="1920" dirty="0">
                <a:solidFill>
                  <a:srgbClr val="6F4F62"/>
                </a:solidFill>
                <a:latin typeface="UTM Cooper Black" panose="02040603050506020204" pitchFamily="18" charset="0"/>
              </a:endParaRPr>
            </a:p>
          </p:txBody>
        </p:sp>
        <p:cxnSp>
          <p:nvCxnSpPr>
            <p:cNvPr id="10" name="Straight Connector 9"/>
            <p:cNvCxnSpPr>
              <a:endCxn id="6" idx="0"/>
            </p:cNvCxnSpPr>
            <p:nvPr/>
          </p:nvCxnSpPr>
          <p:spPr>
            <a:xfrm flipH="1">
              <a:off x="1527038" y="1402080"/>
              <a:ext cx="24130" cy="577504"/>
            </a:xfrm>
            <a:prstGeom prst="line">
              <a:avLst/>
            </a:prstGeom>
            <a:ln w="19050">
              <a:solidFill>
                <a:srgbClr val="ED88B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9954412" y="3170039"/>
            <a:ext cx="992850" cy="1111420"/>
            <a:chOff x="1136372" y="1402080"/>
            <a:chExt cx="1137412" cy="1111419"/>
          </a:xfrm>
          <a:solidFill>
            <a:srgbClr val="43A1CA"/>
          </a:solidFill>
        </p:grpSpPr>
        <p:sp>
          <p:nvSpPr>
            <p:cNvPr id="16" name="Heart 15"/>
            <p:cNvSpPr/>
            <p:nvPr/>
          </p:nvSpPr>
          <p:spPr>
            <a:xfrm>
              <a:off x="1136372" y="1801613"/>
              <a:ext cx="1137412" cy="711886"/>
            </a:xfrm>
            <a:prstGeom prst="heart">
              <a:avLst/>
            </a:prstGeom>
            <a:solidFill>
              <a:srgbClr val="00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2200">
                  <a:solidFill>
                    <a:srgbClr val="FFFF00"/>
                  </a:solidFill>
                  <a:latin typeface="UTM Cooper Black" panose="02040603050506020204" pitchFamily="18" charset="0"/>
                </a:rPr>
                <a:t>km</a:t>
              </a:r>
              <a:endParaRPr lang="en-US" sz="2200">
                <a:solidFill>
                  <a:srgbClr val="FFFF00"/>
                </a:solidFill>
                <a:latin typeface="UTM Cooper Black" panose="02040603050506020204" pitchFamily="18" charset="0"/>
              </a:endParaRPr>
            </a:p>
          </p:txBody>
        </p:sp>
        <p:cxnSp>
          <p:nvCxnSpPr>
            <p:cNvPr id="17" name="Straight Connector 16"/>
            <p:cNvCxnSpPr>
              <a:endCxn id="16" idx="0"/>
            </p:cNvCxnSpPr>
            <p:nvPr/>
          </p:nvCxnSpPr>
          <p:spPr>
            <a:xfrm>
              <a:off x="1551166" y="1402080"/>
              <a:ext cx="146854" cy="577504"/>
            </a:xfrm>
            <a:prstGeom prst="line">
              <a:avLst/>
            </a:prstGeom>
            <a:grpFill/>
            <a:ln w="19050">
              <a:solidFill>
                <a:srgbClr val="009C6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855812" y="4370844"/>
            <a:ext cx="1149863" cy="1045838"/>
            <a:chOff x="6136358" y="2905469"/>
            <a:chExt cx="1149863" cy="1045838"/>
          </a:xfrm>
        </p:grpSpPr>
        <p:sp>
          <p:nvSpPr>
            <p:cNvPr id="18" name="Teardrop 17"/>
            <p:cNvSpPr/>
            <p:nvPr/>
          </p:nvSpPr>
          <p:spPr>
            <a:xfrm rot="9001470">
              <a:off x="6175287" y="2905469"/>
              <a:ext cx="1110934" cy="1045838"/>
            </a:xfrm>
            <a:prstGeom prst="teardrop">
              <a:avLst/>
            </a:prstGeom>
            <a:solidFill>
              <a:srgbClr val="B3D9C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36358" y="3234265"/>
              <a:ext cx="111753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6F4F62"/>
                  </a:solidFill>
                  <a:latin typeface="UTM Cooper Black" panose="020406030505060202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1097280"/>
              <a:r>
                <a:rPr lang="en-US" sz="3600">
                  <a:solidFill>
                    <a:srgbClr val="D97854"/>
                  </a:solidFill>
                </a:rPr>
                <a:t>m</a:t>
              </a:r>
              <a:endParaRPr lang="en-US" sz="3600" dirty="0">
                <a:solidFill>
                  <a:srgbClr val="D97854"/>
                </a:solidFill>
              </a:endParaRPr>
            </a:p>
          </p:txBody>
        </p:sp>
      </p:grpSp>
      <p:sp>
        <p:nvSpPr>
          <p:cNvPr id="23" name="Heart 22"/>
          <p:cNvSpPr/>
          <p:nvPr/>
        </p:nvSpPr>
        <p:spPr>
          <a:xfrm>
            <a:off x="2586312" y="405993"/>
            <a:ext cx="961764" cy="850188"/>
          </a:xfrm>
          <a:prstGeom prst="heart">
            <a:avLst/>
          </a:prstGeom>
          <a:solidFill>
            <a:srgbClr val="3AB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Heart 26"/>
          <p:cNvSpPr/>
          <p:nvPr/>
        </p:nvSpPr>
        <p:spPr>
          <a:xfrm rot="19285084">
            <a:off x="9098247" y="650549"/>
            <a:ext cx="610861" cy="539994"/>
          </a:xfrm>
          <a:prstGeom prst="heart">
            <a:avLst/>
          </a:prstGeom>
          <a:solidFill>
            <a:srgbClr val="EC6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 descr="A picture containing graphical user interface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00" b="60000" l="1917" r="34665">
                        <a14:foregroundMark x1="1917" y1="24800" x2="1917" y2="24800"/>
                        <a14:foregroundMark x1="1917" y1="24800" x2="1917" y2="24800"/>
                        <a14:foregroundMark x1="11182" y1="52200" x2="11182" y2="52200"/>
                        <a14:foregroundMark x1="11182" y1="52200" x2="11182" y2="52200"/>
                        <a14:foregroundMark x1="11182" y1="52200" x2="11182" y2="52200"/>
                        <a14:foregroundMark x1="12939" y1="46800" x2="12939" y2="46800"/>
                        <a14:foregroundMark x1="12939" y1="46800" x2="12939" y2="46800"/>
                        <a14:foregroundMark x1="11182" y1="42000" x2="11182" y2="42000"/>
                        <a14:foregroundMark x1="18850" y1="60000" x2="18850" y2="60000"/>
                        <a14:foregroundMark x1="18850" y1="59800" x2="18850" y2="59800"/>
                        <a14:foregroundMark x1="24121" y1="52400" x2="24121" y2="52400"/>
                        <a14:foregroundMark x1="24121" y1="52400" x2="24121" y2="52400"/>
                        <a14:foregroundMark x1="15815" y1="22400" x2="15815" y2="22400"/>
                        <a14:foregroundMark x1="15815" y1="22400" x2="15815" y2="22400"/>
                        <a14:foregroundMark x1="15335" y1="20000" x2="15335" y2="20000"/>
                        <a14:foregroundMark x1="15016" y1="20000" x2="15016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24" b="35971"/>
          <a:stretch>
            <a:fillRect/>
          </a:stretch>
        </p:blipFill>
        <p:spPr>
          <a:xfrm>
            <a:off x="7758888" y="3441344"/>
            <a:ext cx="2769820" cy="3662523"/>
          </a:xfrm>
          <a:prstGeom prst="rect">
            <a:avLst/>
          </a:prstGeom>
        </p:spPr>
      </p:pic>
      <p:pic>
        <p:nvPicPr>
          <p:cNvPr id="31" name="Picture 30" descr="A picture containing graphical user interface&#10;&#10;Description automatically generated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>
            <a:fillRect/>
          </a:stretch>
        </p:blipFill>
        <p:spPr>
          <a:xfrm>
            <a:off x="1095675" y="3685482"/>
            <a:ext cx="3656536" cy="3580824"/>
          </a:xfrm>
          <a:prstGeom prst="rect">
            <a:avLst/>
          </a:prstGeom>
        </p:spPr>
      </p:pic>
      <p:pic>
        <p:nvPicPr>
          <p:cNvPr id="32" name="Loonboon.MP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96800" y="6400799"/>
            <a:ext cx="812800" cy="812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62316" y="-169383"/>
            <a:ext cx="1704742" cy="1877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1371600" y="5204575"/>
            <a:ext cx="10883783" cy="1618095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-1" fmla="*/ 251307 w 11948007"/>
              <a:gd name="connsiteY0-2" fmla="*/ 171628 h 297698"/>
              <a:gd name="connsiteX1-3" fmla="*/ 296779 w 11948007"/>
              <a:gd name="connsiteY1-4" fmla="*/ 293240 h 297698"/>
              <a:gd name="connsiteX2-5" fmla="*/ 3242157 w 11948007"/>
              <a:gd name="connsiteY2-6" fmla="*/ 178 h 297698"/>
              <a:gd name="connsiteX3-7" fmla="*/ 5413857 w 11948007"/>
              <a:gd name="connsiteY3-8" fmla="*/ 247828 h 297698"/>
              <a:gd name="connsiteX4-9" fmla="*/ 7699857 w 11948007"/>
              <a:gd name="connsiteY4-10" fmla="*/ 114478 h 297698"/>
              <a:gd name="connsiteX5-11" fmla="*/ 10404957 w 11948007"/>
              <a:gd name="connsiteY5-12" fmla="*/ 38278 h 297698"/>
              <a:gd name="connsiteX6-13" fmla="*/ 11948007 w 11948007"/>
              <a:gd name="connsiteY6-14" fmla="*/ 190678 h 297698"/>
              <a:gd name="connsiteX0-15" fmla="*/ 181593 w 12030102"/>
              <a:gd name="connsiteY0-16" fmla="*/ 830441 h 832268"/>
              <a:gd name="connsiteX1-17" fmla="*/ 378874 w 12030102"/>
              <a:gd name="connsiteY1-18" fmla="*/ 293240 h 832268"/>
              <a:gd name="connsiteX2-19" fmla="*/ 3324252 w 12030102"/>
              <a:gd name="connsiteY2-20" fmla="*/ 178 h 832268"/>
              <a:gd name="connsiteX3-21" fmla="*/ 5495952 w 12030102"/>
              <a:gd name="connsiteY3-22" fmla="*/ 247828 h 832268"/>
              <a:gd name="connsiteX4-23" fmla="*/ 7781952 w 12030102"/>
              <a:gd name="connsiteY4-24" fmla="*/ 114478 h 832268"/>
              <a:gd name="connsiteX5-25" fmla="*/ 10487052 w 12030102"/>
              <a:gd name="connsiteY5-26" fmla="*/ 38278 h 832268"/>
              <a:gd name="connsiteX6-27" fmla="*/ 12030102 w 12030102"/>
              <a:gd name="connsiteY6-28" fmla="*/ 190678 h 832268"/>
              <a:gd name="connsiteX0-29" fmla="*/ 181593 w 12555595"/>
              <a:gd name="connsiteY0-30" fmla="*/ 830441 h 832268"/>
              <a:gd name="connsiteX1-31" fmla="*/ 378874 w 12555595"/>
              <a:gd name="connsiteY1-32" fmla="*/ 293240 h 832268"/>
              <a:gd name="connsiteX2-33" fmla="*/ 3324252 w 12555595"/>
              <a:gd name="connsiteY2-34" fmla="*/ 178 h 832268"/>
              <a:gd name="connsiteX3-35" fmla="*/ 5495952 w 12555595"/>
              <a:gd name="connsiteY3-36" fmla="*/ 247828 h 832268"/>
              <a:gd name="connsiteX4-37" fmla="*/ 7781952 w 12555595"/>
              <a:gd name="connsiteY4-38" fmla="*/ 114478 h 832268"/>
              <a:gd name="connsiteX5-39" fmla="*/ 10487052 w 12555595"/>
              <a:gd name="connsiteY5-40" fmla="*/ 38278 h 832268"/>
              <a:gd name="connsiteX6-41" fmla="*/ 12555595 w 12555595"/>
              <a:gd name="connsiteY6-42" fmla="*/ 283469 h 832268"/>
              <a:gd name="connsiteX0-43" fmla="*/ 181593 w 12555595"/>
              <a:gd name="connsiteY0-44" fmla="*/ 830441 h 832268"/>
              <a:gd name="connsiteX1-45" fmla="*/ 378874 w 12555595"/>
              <a:gd name="connsiteY1-46" fmla="*/ 293240 h 832268"/>
              <a:gd name="connsiteX2-47" fmla="*/ 3324252 w 12555595"/>
              <a:gd name="connsiteY2-48" fmla="*/ 178 h 832268"/>
              <a:gd name="connsiteX3-49" fmla="*/ 5495952 w 12555595"/>
              <a:gd name="connsiteY3-50" fmla="*/ 247828 h 832268"/>
              <a:gd name="connsiteX4-51" fmla="*/ 7781952 w 12555595"/>
              <a:gd name="connsiteY4-52" fmla="*/ 114478 h 832268"/>
              <a:gd name="connsiteX5-53" fmla="*/ 10487052 w 12555595"/>
              <a:gd name="connsiteY5-54" fmla="*/ 38278 h 832268"/>
              <a:gd name="connsiteX6-55" fmla="*/ 12084597 w 12555595"/>
              <a:gd name="connsiteY6-56" fmla="*/ 267688 h 832268"/>
              <a:gd name="connsiteX7" fmla="*/ 12555595 w 12555595"/>
              <a:gd name="connsiteY7" fmla="*/ 283469 h 832268"/>
              <a:gd name="connsiteX0-57" fmla="*/ 181593 w 12254687"/>
              <a:gd name="connsiteY0-58" fmla="*/ 830441 h 868049"/>
              <a:gd name="connsiteX1-59" fmla="*/ 378874 w 12254687"/>
              <a:gd name="connsiteY1-60" fmla="*/ 293240 h 868049"/>
              <a:gd name="connsiteX2-61" fmla="*/ 3324252 w 12254687"/>
              <a:gd name="connsiteY2-62" fmla="*/ 178 h 868049"/>
              <a:gd name="connsiteX3-63" fmla="*/ 5495952 w 12254687"/>
              <a:gd name="connsiteY3-64" fmla="*/ 247828 h 868049"/>
              <a:gd name="connsiteX4-65" fmla="*/ 7781952 w 12254687"/>
              <a:gd name="connsiteY4-66" fmla="*/ 114478 h 868049"/>
              <a:gd name="connsiteX5-67" fmla="*/ 10487052 w 12254687"/>
              <a:gd name="connsiteY5-68" fmla="*/ 38278 h 868049"/>
              <a:gd name="connsiteX6-69" fmla="*/ 12084597 w 12254687"/>
              <a:gd name="connsiteY6-70" fmla="*/ 267688 h 868049"/>
              <a:gd name="connsiteX7-71" fmla="*/ 12205266 w 12254687"/>
              <a:gd name="connsiteY7-72" fmla="*/ 868049 h 868049"/>
              <a:gd name="connsiteX0-73" fmla="*/ 181593 w 12254687"/>
              <a:gd name="connsiteY0-74" fmla="*/ 830441 h 868049"/>
              <a:gd name="connsiteX1-75" fmla="*/ 378874 w 12254687"/>
              <a:gd name="connsiteY1-76" fmla="*/ 293240 h 868049"/>
              <a:gd name="connsiteX2-77" fmla="*/ 3324252 w 12254687"/>
              <a:gd name="connsiteY2-78" fmla="*/ 178 h 868049"/>
              <a:gd name="connsiteX3-79" fmla="*/ 5495952 w 12254687"/>
              <a:gd name="connsiteY3-80" fmla="*/ 247828 h 868049"/>
              <a:gd name="connsiteX4-81" fmla="*/ 7781952 w 12254687"/>
              <a:gd name="connsiteY4-82" fmla="*/ 114478 h 868049"/>
              <a:gd name="connsiteX5-83" fmla="*/ 10487052 w 12254687"/>
              <a:gd name="connsiteY5-84" fmla="*/ 38278 h 868049"/>
              <a:gd name="connsiteX6-85" fmla="*/ 12084597 w 12254687"/>
              <a:gd name="connsiteY6-86" fmla="*/ 267688 h 868049"/>
              <a:gd name="connsiteX7-87" fmla="*/ 12205266 w 12254687"/>
              <a:gd name="connsiteY7-88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71" y="connsiteY7-72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-104576" y="5003475"/>
            <a:ext cx="5609263" cy="1899890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-1" fmla="*/ 251307 w 11948007"/>
              <a:gd name="connsiteY0-2" fmla="*/ 171628 h 297698"/>
              <a:gd name="connsiteX1-3" fmla="*/ 296779 w 11948007"/>
              <a:gd name="connsiteY1-4" fmla="*/ 293240 h 297698"/>
              <a:gd name="connsiteX2-5" fmla="*/ 3242157 w 11948007"/>
              <a:gd name="connsiteY2-6" fmla="*/ 178 h 297698"/>
              <a:gd name="connsiteX3-7" fmla="*/ 5413857 w 11948007"/>
              <a:gd name="connsiteY3-8" fmla="*/ 247828 h 297698"/>
              <a:gd name="connsiteX4-9" fmla="*/ 7699857 w 11948007"/>
              <a:gd name="connsiteY4-10" fmla="*/ 114478 h 297698"/>
              <a:gd name="connsiteX5-11" fmla="*/ 10404957 w 11948007"/>
              <a:gd name="connsiteY5-12" fmla="*/ 38278 h 297698"/>
              <a:gd name="connsiteX6-13" fmla="*/ 11948007 w 11948007"/>
              <a:gd name="connsiteY6-14" fmla="*/ 190678 h 297698"/>
              <a:gd name="connsiteX0-15" fmla="*/ 181593 w 12030102"/>
              <a:gd name="connsiteY0-16" fmla="*/ 830441 h 832268"/>
              <a:gd name="connsiteX1-17" fmla="*/ 378874 w 12030102"/>
              <a:gd name="connsiteY1-18" fmla="*/ 293240 h 832268"/>
              <a:gd name="connsiteX2-19" fmla="*/ 3324252 w 12030102"/>
              <a:gd name="connsiteY2-20" fmla="*/ 178 h 832268"/>
              <a:gd name="connsiteX3-21" fmla="*/ 5495952 w 12030102"/>
              <a:gd name="connsiteY3-22" fmla="*/ 247828 h 832268"/>
              <a:gd name="connsiteX4-23" fmla="*/ 7781952 w 12030102"/>
              <a:gd name="connsiteY4-24" fmla="*/ 114478 h 832268"/>
              <a:gd name="connsiteX5-25" fmla="*/ 10487052 w 12030102"/>
              <a:gd name="connsiteY5-26" fmla="*/ 38278 h 832268"/>
              <a:gd name="connsiteX6-27" fmla="*/ 12030102 w 12030102"/>
              <a:gd name="connsiteY6-28" fmla="*/ 190678 h 832268"/>
              <a:gd name="connsiteX0-29" fmla="*/ 181593 w 12555595"/>
              <a:gd name="connsiteY0-30" fmla="*/ 830441 h 832268"/>
              <a:gd name="connsiteX1-31" fmla="*/ 378874 w 12555595"/>
              <a:gd name="connsiteY1-32" fmla="*/ 293240 h 832268"/>
              <a:gd name="connsiteX2-33" fmla="*/ 3324252 w 12555595"/>
              <a:gd name="connsiteY2-34" fmla="*/ 178 h 832268"/>
              <a:gd name="connsiteX3-35" fmla="*/ 5495952 w 12555595"/>
              <a:gd name="connsiteY3-36" fmla="*/ 247828 h 832268"/>
              <a:gd name="connsiteX4-37" fmla="*/ 7781952 w 12555595"/>
              <a:gd name="connsiteY4-38" fmla="*/ 114478 h 832268"/>
              <a:gd name="connsiteX5-39" fmla="*/ 10487052 w 12555595"/>
              <a:gd name="connsiteY5-40" fmla="*/ 38278 h 832268"/>
              <a:gd name="connsiteX6-41" fmla="*/ 12555595 w 12555595"/>
              <a:gd name="connsiteY6-42" fmla="*/ 283469 h 832268"/>
              <a:gd name="connsiteX0-43" fmla="*/ 181593 w 12555595"/>
              <a:gd name="connsiteY0-44" fmla="*/ 830441 h 832268"/>
              <a:gd name="connsiteX1-45" fmla="*/ 378874 w 12555595"/>
              <a:gd name="connsiteY1-46" fmla="*/ 293240 h 832268"/>
              <a:gd name="connsiteX2-47" fmla="*/ 3324252 w 12555595"/>
              <a:gd name="connsiteY2-48" fmla="*/ 178 h 832268"/>
              <a:gd name="connsiteX3-49" fmla="*/ 5495952 w 12555595"/>
              <a:gd name="connsiteY3-50" fmla="*/ 247828 h 832268"/>
              <a:gd name="connsiteX4-51" fmla="*/ 7781952 w 12555595"/>
              <a:gd name="connsiteY4-52" fmla="*/ 114478 h 832268"/>
              <a:gd name="connsiteX5-53" fmla="*/ 10487052 w 12555595"/>
              <a:gd name="connsiteY5-54" fmla="*/ 38278 h 832268"/>
              <a:gd name="connsiteX6-55" fmla="*/ 12084597 w 12555595"/>
              <a:gd name="connsiteY6-56" fmla="*/ 267688 h 832268"/>
              <a:gd name="connsiteX7" fmla="*/ 12555595 w 12555595"/>
              <a:gd name="connsiteY7" fmla="*/ 283469 h 832268"/>
              <a:gd name="connsiteX0-57" fmla="*/ 181593 w 12254687"/>
              <a:gd name="connsiteY0-58" fmla="*/ 830441 h 868049"/>
              <a:gd name="connsiteX1-59" fmla="*/ 378874 w 12254687"/>
              <a:gd name="connsiteY1-60" fmla="*/ 293240 h 868049"/>
              <a:gd name="connsiteX2-61" fmla="*/ 3324252 w 12254687"/>
              <a:gd name="connsiteY2-62" fmla="*/ 178 h 868049"/>
              <a:gd name="connsiteX3-63" fmla="*/ 5495952 w 12254687"/>
              <a:gd name="connsiteY3-64" fmla="*/ 247828 h 868049"/>
              <a:gd name="connsiteX4-65" fmla="*/ 7781952 w 12254687"/>
              <a:gd name="connsiteY4-66" fmla="*/ 114478 h 868049"/>
              <a:gd name="connsiteX5-67" fmla="*/ 10487052 w 12254687"/>
              <a:gd name="connsiteY5-68" fmla="*/ 38278 h 868049"/>
              <a:gd name="connsiteX6-69" fmla="*/ 12084597 w 12254687"/>
              <a:gd name="connsiteY6-70" fmla="*/ 267688 h 868049"/>
              <a:gd name="connsiteX7-71" fmla="*/ 12205266 w 12254687"/>
              <a:gd name="connsiteY7-72" fmla="*/ 868049 h 868049"/>
              <a:gd name="connsiteX0-73" fmla="*/ 181593 w 12254687"/>
              <a:gd name="connsiteY0-74" fmla="*/ 830441 h 868049"/>
              <a:gd name="connsiteX1-75" fmla="*/ 378874 w 12254687"/>
              <a:gd name="connsiteY1-76" fmla="*/ 293240 h 868049"/>
              <a:gd name="connsiteX2-77" fmla="*/ 3324252 w 12254687"/>
              <a:gd name="connsiteY2-78" fmla="*/ 178 h 868049"/>
              <a:gd name="connsiteX3-79" fmla="*/ 5495952 w 12254687"/>
              <a:gd name="connsiteY3-80" fmla="*/ 247828 h 868049"/>
              <a:gd name="connsiteX4-81" fmla="*/ 7781952 w 12254687"/>
              <a:gd name="connsiteY4-82" fmla="*/ 114478 h 868049"/>
              <a:gd name="connsiteX5-83" fmla="*/ 10487052 w 12254687"/>
              <a:gd name="connsiteY5-84" fmla="*/ 38278 h 868049"/>
              <a:gd name="connsiteX6-85" fmla="*/ 12084597 w 12254687"/>
              <a:gd name="connsiteY6-86" fmla="*/ 267688 h 868049"/>
              <a:gd name="connsiteX7-87" fmla="*/ 12205266 w 12254687"/>
              <a:gd name="connsiteY7-88" fmla="*/ 868049 h 868049"/>
              <a:gd name="connsiteX8" fmla="*/ 181593 w 12254687"/>
              <a:gd name="connsiteY8" fmla="*/ 830441 h 868049"/>
              <a:gd name="connsiteX0-89" fmla="*/ 181593 w 12358602"/>
              <a:gd name="connsiteY0-90" fmla="*/ 830441 h 868049"/>
              <a:gd name="connsiteX1-91" fmla="*/ 378874 w 12358602"/>
              <a:gd name="connsiteY1-92" fmla="*/ 293240 h 868049"/>
              <a:gd name="connsiteX2-93" fmla="*/ 3324252 w 12358602"/>
              <a:gd name="connsiteY2-94" fmla="*/ 178 h 868049"/>
              <a:gd name="connsiteX3-95" fmla="*/ 5495952 w 12358602"/>
              <a:gd name="connsiteY3-96" fmla="*/ 247828 h 868049"/>
              <a:gd name="connsiteX4-97" fmla="*/ 7781952 w 12358602"/>
              <a:gd name="connsiteY4-98" fmla="*/ 114478 h 868049"/>
              <a:gd name="connsiteX5-99" fmla="*/ 10487052 w 12358602"/>
              <a:gd name="connsiteY5-100" fmla="*/ 38278 h 868049"/>
              <a:gd name="connsiteX6-101" fmla="*/ 12224728 w 12358602"/>
              <a:gd name="connsiteY6-102" fmla="*/ 515460 h 868049"/>
              <a:gd name="connsiteX7-103" fmla="*/ 12205266 w 12358602"/>
              <a:gd name="connsiteY7-104" fmla="*/ 868049 h 868049"/>
              <a:gd name="connsiteX8-105" fmla="*/ 181593 w 12358602"/>
              <a:gd name="connsiteY8-106" fmla="*/ 830441 h 868049"/>
              <a:gd name="connsiteX0-107" fmla="*/ 181593 w 12358602"/>
              <a:gd name="connsiteY0-108" fmla="*/ 884369 h 921977"/>
              <a:gd name="connsiteX1-109" fmla="*/ 378874 w 12358602"/>
              <a:gd name="connsiteY1-110" fmla="*/ 347168 h 921977"/>
              <a:gd name="connsiteX2-111" fmla="*/ 3324252 w 12358602"/>
              <a:gd name="connsiteY2-112" fmla="*/ 54106 h 921977"/>
              <a:gd name="connsiteX3-113" fmla="*/ 5495952 w 12358602"/>
              <a:gd name="connsiteY3-114" fmla="*/ 301756 h 921977"/>
              <a:gd name="connsiteX4-115" fmla="*/ 7840340 w 12358602"/>
              <a:gd name="connsiteY4-116" fmla="*/ 7689 h 921977"/>
              <a:gd name="connsiteX5-117" fmla="*/ 10487052 w 12358602"/>
              <a:gd name="connsiteY5-118" fmla="*/ 92206 h 921977"/>
              <a:gd name="connsiteX6-119" fmla="*/ 12224728 w 12358602"/>
              <a:gd name="connsiteY6-120" fmla="*/ 569388 h 921977"/>
              <a:gd name="connsiteX7-121" fmla="*/ 12205266 w 12358602"/>
              <a:gd name="connsiteY7-122" fmla="*/ 921977 h 921977"/>
              <a:gd name="connsiteX8-123" fmla="*/ 181593 w 12358602"/>
              <a:gd name="connsiteY8-124" fmla="*/ 884369 h 921977"/>
              <a:gd name="connsiteX0-125" fmla="*/ 181593 w 12358602"/>
              <a:gd name="connsiteY0-126" fmla="*/ 876680 h 914288"/>
              <a:gd name="connsiteX1-127" fmla="*/ 378874 w 12358602"/>
              <a:gd name="connsiteY1-128" fmla="*/ 339479 h 914288"/>
              <a:gd name="connsiteX2-129" fmla="*/ 3324252 w 12358602"/>
              <a:gd name="connsiteY2-130" fmla="*/ 46417 h 914288"/>
              <a:gd name="connsiteX3-131" fmla="*/ 5495952 w 12358602"/>
              <a:gd name="connsiteY3-132" fmla="*/ 294067 h 914288"/>
              <a:gd name="connsiteX4-133" fmla="*/ 7840340 w 12358602"/>
              <a:gd name="connsiteY4-134" fmla="*/ 0 h 914288"/>
              <a:gd name="connsiteX5-135" fmla="*/ 9996592 w 12358602"/>
              <a:gd name="connsiteY5-136" fmla="*/ 84517 h 914288"/>
              <a:gd name="connsiteX6-137" fmla="*/ 12224728 w 12358602"/>
              <a:gd name="connsiteY6-138" fmla="*/ 561699 h 914288"/>
              <a:gd name="connsiteX7-139" fmla="*/ 12205266 w 12358602"/>
              <a:gd name="connsiteY7-140" fmla="*/ 914288 h 914288"/>
              <a:gd name="connsiteX8-141" fmla="*/ 181593 w 12358602"/>
              <a:gd name="connsiteY8-142" fmla="*/ 876680 h 914288"/>
              <a:gd name="connsiteX0-143" fmla="*/ 181593 w 12358602"/>
              <a:gd name="connsiteY0-144" fmla="*/ 876680 h 914288"/>
              <a:gd name="connsiteX1-145" fmla="*/ 378874 w 12358602"/>
              <a:gd name="connsiteY1-146" fmla="*/ 339479 h 914288"/>
              <a:gd name="connsiteX2-147" fmla="*/ 3324252 w 12358602"/>
              <a:gd name="connsiteY2-148" fmla="*/ 46417 h 914288"/>
              <a:gd name="connsiteX3-149" fmla="*/ 5495952 w 12358602"/>
              <a:gd name="connsiteY3-150" fmla="*/ 294067 h 914288"/>
              <a:gd name="connsiteX4-151" fmla="*/ 7840340 w 12358602"/>
              <a:gd name="connsiteY4-152" fmla="*/ 0 h 914288"/>
              <a:gd name="connsiteX5-153" fmla="*/ 12224728 w 12358602"/>
              <a:gd name="connsiteY5-154" fmla="*/ 561699 h 914288"/>
              <a:gd name="connsiteX6-155" fmla="*/ 12205266 w 12358602"/>
              <a:gd name="connsiteY6-156" fmla="*/ 914288 h 914288"/>
              <a:gd name="connsiteX7-157" fmla="*/ 181593 w 12358602"/>
              <a:gd name="connsiteY7-158" fmla="*/ 876680 h 914288"/>
              <a:gd name="connsiteX0-159" fmla="*/ 181593 w 12358602"/>
              <a:gd name="connsiteY0-160" fmla="*/ 891982 h 929590"/>
              <a:gd name="connsiteX1-161" fmla="*/ 378874 w 12358602"/>
              <a:gd name="connsiteY1-162" fmla="*/ 354781 h 929590"/>
              <a:gd name="connsiteX2-163" fmla="*/ 3324252 w 12358602"/>
              <a:gd name="connsiteY2-164" fmla="*/ 61719 h 929590"/>
              <a:gd name="connsiteX3-165" fmla="*/ 5495952 w 12358602"/>
              <a:gd name="connsiteY3-166" fmla="*/ 309369 h 929590"/>
              <a:gd name="connsiteX4-167" fmla="*/ 7840340 w 12358602"/>
              <a:gd name="connsiteY4-168" fmla="*/ 15302 h 929590"/>
              <a:gd name="connsiteX5-169" fmla="*/ 12224728 w 12358602"/>
              <a:gd name="connsiteY5-170" fmla="*/ 577001 h 929590"/>
              <a:gd name="connsiteX6-171" fmla="*/ 12205266 w 12358602"/>
              <a:gd name="connsiteY6-172" fmla="*/ 929590 h 929590"/>
              <a:gd name="connsiteX7-173" fmla="*/ 181593 w 12358602"/>
              <a:gd name="connsiteY7-174" fmla="*/ 891982 h 929590"/>
              <a:gd name="connsiteX0-175" fmla="*/ 181593 w 12358602"/>
              <a:gd name="connsiteY0-176" fmla="*/ 920450 h 958058"/>
              <a:gd name="connsiteX1-177" fmla="*/ 378874 w 12358602"/>
              <a:gd name="connsiteY1-178" fmla="*/ 383249 h 958058"/>
              <a:gd name="connsiteX2-179" fmla="*/ 3324252 w 12358602"/>
              <a:gd name="connsiteY2-180" fmla="*/ 90187 h 958058"/>
              <a:gd name="connsiteX3-181" fmla="*/ 5495952 w 12358602"/>
              <a:gd name="connsiteY3-182" fmla="*/ 337837 h 958058"/>
              <a:gd name="connsiteX4-183" fmla="*/ 7840340 w 12358602"/>
              <a:gd name="connsiteY4-184" fmla="*/ 43770 h 958058"/>
              <a:gd name="connsiteX5-185" fmla="*/ 12224728 w 12358602"/>
              <a:gd name="connsiteY5-186" fmla="*/ 605469 h 958058"/>
              <a:gd name="connsiteX6-187" fmla="*/ 12205266 w 12358602"/>
              <a:gd name="connsiteY6-188" fmla="*/ 958058 h 958058"/>
              <a:gd name="connsiteX7-189" fmla="*/ 181593 w 12358602"/>
              <a:gd name="connsiteY7-190" fmla="*/ 920450 h 958058"/>
              <a:gd name="connsiteX0-191" fmla="*/ 181593 w 12358602"/>
              <a:gd name="connsiteY0-192" fmla="*/ 888120 h 925728"/>
              <a:gd name="connsiteX1-193" fmla="*/ 378874 w 12358602"/>
              <a:gd name="connsiteY1-194" fmla="*/ 350919 h 925728"/>
              <a:gd name="connsiteX2-195" fmla="*/ 3324252 w 12358602"/>
              <a:gd name="connsiteY2-196" fmla="*/ 57857 h 925728"/>
              <a:gd name="connsiteX3-197" fmla="*/ 5495952 w 12358602"/>
              <a:gd name="connsiteY3-198" fmla="*/ 305507 h 925728"/>
              <a:gd name="connsiteX4-199" fmla="*/ 7840340 w 12358602"/>
              <a:gd name="connsiteY4-200" fmla="*/ 11440 h 925728"/>
              <a:gd name="connsiteX5-201" fmla="*/ 12224728 w 12358602"/>
              <a:gd name="connsiteY5-202" fmla="*/ 573139 h 925728"/>
              <a:gd name="connsiteX6-203" fmla="*/ 12205266 w 12358602"/>
              <a:gd name="connsiteY6-204" fmla="*/ 925728 h 925728"/>
              <a:gd name="connsiteX7-205" fmla="*/ 181593 w 12358602"/>
              <a:gd name="connsiteY7-206" fmla="*/ 888120 h 925728"/>
              <a:gd name="connsiteX0-207" fmla="*/ 181593 w 12358602"/>
              <a:gd name="connsiteY0-208" fmla="*/ 938850 h 976458"/>
              <a:gd name="connsiteX1-209" fmla="*/ 378874 w 12358602"/>
              <a:gd name="connsiteY1-210" fmla="*/ 401649 h 976458"/>
              <a:gd name="connsiteX2-211" fmla="*/ 3324252 w 12358602"/>
              <a:gd name="connsiteY2-212" fmla="*/ 108587 h 976458"/>
              <a:gd name="connsiteX3-213" fmla="*/ 5495952 w 12358602"/>
              <a:gd name="connsiteY3-214" fmla="*/ 356237 h 976458"/>
              <a:gd name="connsiteX4-215" fmla="*/ 7840340 w 12358602"/>
              <a:gd name="connsiteY4-216" fmla="*/ 62170 h 976458"/>
              <a:gd name="connsiteX5-217" fmla="*/ 12224728 w 12358602"/>
              <a:gd name="connsiteY5-218" fmla="*/ 623869 h 976458"/>
              <a:gd name="connsiteX6-219" fmla="*/ 12205266 w 12358602"/>
              <a:gd name="connsiteY6-220" fmla="*/ 976458 h 976458"/>
              <a:gd name="connsiteX7-221" fmla="*/ 181593 w 12358602"/>
              <a:gd name="connsiteY7-222" fmla="*/ 938850 h 9764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71" y="connsiteY7-72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pic>
        <p:nvPicPr>
          <p:cNvPr id="5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2" y="2721769"/>
            <a:ext cx="2829486" cy="4184742"/>
          </a:xfrm>
          <a:prstGeom prst="rect">
            <a:avLst/>
          </a:prstGeom>
        </p:spPr>
      </p:pic>
      <p:sp>
        <p:nvSpPr>
          <p:cNvPr id="6" name="任意多边形 12"/>
          <p:cNvSpPr/>
          <p:nvPr/>
        </p:nvSpPr>
        <p:spPr>
          <a:xfrm>
            <a:off x="2788951" y="5755838"/>
            <a:ext cx="9466432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-1" fmla="*/ 251307 w 11948007"/>
              <a:gd name="connsiteY0-2" fmla="*/ 171628 h 297698"/>
              <a:gd name="connsiteX1-3" fmla="*/ 296779 w 11948007"/>
              <a:gd name="connsiteY1-4" fmla="*/ 293240 h 297698"/>
              <a:gd name="connsiteX2-5" fmla="*/ 3242157 w 11948007"/>
              <a:gd name="connsiteY2-6" fmla="*/ 178 h 297698"/>
              <a:gd name="connsiteX3-7" fmla="*/ 5413857 w 11948007"/>
              <a:gd name="connsiteY3-8" fmla="*/ 247828 h 297698"/>
              <a:gd name="connsiteX4-9" fmla="*/ 7699857 w 11948007"/>
              <a:gd name="connsiteY4-10" fmla="*/ 114478 h 297698"/>
              <a:gd name="connsiteX5-11" fmla="*/ 10404957 w 11948007"/>
              <a:gd name="connsiteY5-12" fmla="*/ 38278 h 297698"/>
              <a:gd name="connsiteX6-13" fmla="*/ 11948007 w 11948007"/>
              <a:gd name="connsiteY6-14" fmla="*/ 190678 h 297698"/>
              <a:gd name="connsiteX0-15" fmla="*/ 181593 w 12030102"/>
              <a:gd name="connsiteY0-16" fmla="*/ 830441 h 832268"/>
              <a:gd name="connsiteX1-17" fmla="*/ 378874 w 12030102"/>
              <a:gd name="connsiteY1-18" fmla="*/ 293240 h 832268"/>
              <a:gd name="connsiteX2-19" fmla="*/ 3324252 w 12030102"/>
              <a:gd name="connsiteY2-20" fmla="*/ 178 h 832268"/>
              <a:gd name="connsiteX3-21" fmla="*/ 5495952 w 12030102"/>
              <a:gd name="connsiteY3-22" fmla="*/ 247828 h 832268"/>
              <a:gd name="connsiteX4-23" fmla="*/ 7781952 w 12030102"/>
              <a:gd name="connsiteY4-24" fmla="*/ 114478 h 832268"/>
              <a:gd name="connsiteX5-25" fmla="*/ 10487052 w 12030102"/>
              <a:gd name="connsiteY5-26" fmla="*/ 38278 h 832268"/>
              <a:gd name="connsiteX6-27" fmla="*/ 12030102 w 12030102"/>
              <a:gd name="connsiteY6-28" fmla="*/ 190678 h 832268"/>
              <a:gd name="connsiteX0-29" fmla="*/ 181593 w 12555595"/>
              <a:gd name="connsiteY0-30" fmla="*/ 830441 h 832268"/>
              <a:gd name="connsiteX1-31" fmla="*/ 378874 w 12555595"/>
              <a:gd name="connsiteY1-32" fmla="*/ 293240 h 832268"/>
              <a:gd name="connsiteX2-33" fmla="*/ 3324252 w 12555595"/>
              <a:gd name="connsiteY2-34" fmla="*/ 178 h 832268"/>
              <a:gd name="connsiteX3-35" fmla="*/ 5495952 w 12555595"/>
              <a:gd name="connsiteY3-36" fmla="*/ 247828 h 832268"/>
              <a:gd name="connsiteX4-37" fmla="*/ 7781952 w 12555595"/>
              <a:gd name="connsiteY4-38" fmla="*/ 114478 h 832268"/>
              <a:gd name="connsiteX5-39" fmla="*/ 10487052 w 12555595"/>
              <a:gd name="connsiteY5-40" fmla="*/ 38278 h 832268"/>
              <a:gd name="connsiteX6-41" fmla="*/ 12555595 w 12555595"/>
              <a:gd name="connsiteY6-42" fmla="*/ 283469 h 832268"/>
              <a:gd name="connsiteX0-43" fmla="*/ 181593 w 12555595"/>
              <a:gd name="connsiteY0-44" fmla="*/ 830441 h 832268"/>
              <a:gd name="connsiteX1-45" fmla="*/ 378874 w 12555595"/>
              <a:gd name="connsiteY1-46" fmla="*/ 293240 h 832268"/>
              <a:gd name="connsiteX2-47" fmla="*/ 3324252 w 12555595"/>
              <a:gd name="connsiteY2-48" fmla="*/ 178 h 832268"/>
              <a:gd name="connsiteX3-49" fmla="*/ 5495952 w 12555595"/>
              <a:gd name="connsiteY3-50" fmla="*/ 247828 h 832268"/>
              <a:gd name="connsiteX4-51" fmla="*/ 7781952 w 12555595"/>
              <a:gd name="connsiteY4-52" fmla="*/ 114478 h 832268"/>
              <a:gd name="connsiteX5-53" fmla="*/ 10487052 w 12555595"/>
              <a:gd name="connsiteY5-54" fmla="*/ 38278 h 832268"/>
              <a:gd name="connsiteX6-55" fmla="*/ 12084597 w 12555595"/>
              <a:gd name="connsiteY6-56" fmla="*/ 267688 h 832268"/>
              <a:gd name="connsiteX7" fmla="*/ 12555595 w 12555595"/>
              <a:gd name="connsiteY7" fmla="*/ 283469 h 832268"/>
              <a:gd name="connsiteX0-57" fmla="*/ 181593 w 12254687"/>
              <a:gd name="connsiteY0-58" fmla="*/ 830441 h 868049"/>
              <a:gd name="connsiteX1-59" fmla="*/ 378874 w 12254687"/>
              <a:gd name="connsiteY1-60" fmla="*/ 293240 h 868049"/>
              <a:gd name="connsiteX2-61" fmla="*/ 3324252 w 12254687"/>
              <a:gd name="connsiteY2-62" fmla="*/ 178 h 868049"/>
              <a:gd name="connsiteX3-63" fmla="*/ 5495952 w 12254687"/>
              <a:gd name="connsiteY3-64" fmla="*/ 247828 h 868049"/>
              <a:gd name="connsiteX4-65" fmla="*/ 7781952 w 12254687"/>
              <a:gd name="connsiteY4-66" fmla="*/ 114478 h 868049"/>
              <a:gd name="connsiteX5-67" fmla="*/ 10487052 w 12254687"/>
              <a:gd name="connsiteY5-68" fmla="*/ 38278 h 868049"/>
              <a:gd name="connsiteX6-69" fmla="*/ 12084597 w 12254687"/>
              <a:gd name="connsiteY6-70" fmla="*/ 267688 h 868049"/>
              <a:gd name="connsiteX7-71" fmla="*/ 12205266 w 12254687"/>
              <a:gd name="connsiteY7-72" fmla="*/ 868049 h 868049"/>
              <a:gd name="connsiteX0-73" fmla="*/ 181593 w 12254687"/>
              <a:gd name="connsiteY0-74" fmla="*/ 830441 h 868049"/>
              <a:gd name="connsiteX1-75" fmla="*/ 378874 w 12254687"/>
              <a:gd name="connsiteY1-76" fmla="*/ 293240 h 868049"/>
              <a:gd name="connsiteX2-77" fmla="*/ 3324252 w 12254687"/>
              <a:gd name="connsiteY2-78" fmla="*/ 178 h 868049"/>
              <a:gd name="connsiteX3-79" fmla="*/ 5495952 w 12254687"/>
              <a:gd name="connsiteY3-80" fmla="*/ 247828 h 868049"/>
              <a:gd name="connsiteX4-81" fmla="*/ 7781952 w 12254687"/>
              <a:gd name="connsiteY4-82" fmla="*/ 114478 h 868049"/>
              <a:gd name="connsiteX5-83" fmla="*/ 10487052 w 12254687"/>
              <a:gd name="connsiteY5-84" fmla="*/ 38278 h 868049"/>
              <a:gd name="connsiteX6-85" fmla="*/ 12084597 w 12254687"/>
              <a:gd name="connsiteY6-86" fmla="*/ 267688 h 868049"/>
              <a:gd name="connsiteX7-87" fmla="*/ 12205266 w 12254687"/>
              <a:gd name="connsiteY7-88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71" y="connsiteY7-72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grpSp>
        <p:nvGrpSpPr>
          <p:cNvPr id="7" name="组合 43"/>
          <p:cNvGrpSpPr/>
          <p:nvPr/>
        </p:nvGrpSpPr>
        <p:grpSpPr>
          <a:xfrm>
            <a:off x="8722813" y="128356"/>
            <a:ext cx="3084324" cy="1860521"/>
            <a:chOff x="7180022" y="219753"/>
            <a:chExt cx="1592029" cy="993734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9" name="图片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>
            <a:fillRect/>
          </a:stretch>
        </p:blipFill>
        <p:spPr>
          <a:xfrm rot="2822833">
            <a:off x="118006" y="118361"/>
            <a:ext cx="865773" cy="985087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>
            <a:fillRect/>
          </a:stretch>
        </p:blipFill>
        <p:spPr>
          <a:xfrm>
            <a:off x="10264975" y="925442"/>
            <a:ext cx="1778202" cy="4957430"/>
          </a:xfrm>
          <a:prstGeom prst="rect">
            <a:avLst/>
          </a:prstGeom>
        </p:spPr>
      </p:pic>
      <p:grpSp>
        <p:nvGrpSpPr>
          <p:cNvPr id="12" name="组合 26"/>
          <p:cNvGrpSpPr/>
          <p:nvPr/>
        </p:nvGrpSpPr>
        <p:grpSpPr>
          <a:xfrm>
            <a:off x="2873756" y="-1312582"/>
            <a:ext cx="2496633" cy="4941950"/>
            <a:chOff x="3675185" y="-580292"/>
            <a:chExt cx="2092569" cy="4273061"/>
          </a:xfrm>
        </p:grpSpPr>
        <p:sp>
          <p:nvSpPr>
            <p:cNvPr id="13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26"/>
          <p:cNvGrpSpPr/>
          <p:nvPr/>
        </p:nvGrpSpPr>
        <p:grpSpPr>
          <a:xfrm>
            <a:off x="7345507" y="-41549"/>
            <a:ext cx="2092569" cy="4273061"/>
            <a:chOff x="3675185" y="-580292"/>
            <a:chExt cx="2092569" cy="4273061"/>
          </a:xfrm>
        </p:grpSpPr>
        <p:sp>
          <p:nvSpPr>
            <p:cNvPr id="16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95627" y="1890772"/>
            <a:ext cx="2359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00B05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KHÁM</a:t>
            </a:r>
            <a:endParaRPr lang="en-US" sz="4800" b="1">
              <a:solidFill>
                <a:srgbClr val="00B050"/>
              </a:solidFill>
              <a:latin typeface="UTM Copperplate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8780" y="2754799"/>
            <a:ext cx="2104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FF6699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PHÁ</a:t>
            </a:r>
            <a:endParaRPr lang="en-US" sz="4800" b="1">
              <a:solidFill>
                <a:srgbClr val="FF6699"/>
              </a:solidFill>
              <a:latin typeface="UTM Copperplate" panose="02040603050506020204" pitchFamily="18" charset="0"/>
            </a:endParaRPr>
          </a:p>
        </p:txBody>
      </p:sp>
      <p:pic>
        <p:nvPicPr>
          <p:cNvPr id="20" name="Picture 19" descr="A picture containing graphical user interface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>
            <a:fillRect/>
          </a:stretch>
        </p:blipFill>
        <p:spPr>
          <a:xfrm>
            <a:off x="3085962" y="3128232"/>
            <a:ext cx="4240489" cy="4152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  <a:gd name="connsiteX0-389" fmla="*/ 9333939 w 10382686"/>
              <a:gd name="connsiteY0-390" fmla="*/ 5696181 h 5810221"/>
              <a:gd name="connsiteX1-391" fmla="*/ 4425055 w 10382686"/>
              <a:gd name="connsiteY1-392" fmla="*/ 5551803 h 5810221"/>
              <a:gd name="connsiteX2-393" fmla="*/ 574950 w 10382686"/>
              <a:gd name="connsiteY2-394" fmla="*/ 5648056 h 5810221"/>
              <a:gd name="connsiteX3-395" fmla="*/ 173897 w 10382686"/>
              <a:gd name="connsiteY3-396" fmla="*/ 3321951 h 5810221"/>
              <a:gd name="connsiteX4-397" fmla="*/ 398487 w 10382686"/>
              <a:gd name="connsiteY4-398" fmla="*/ 386245 h 5810221"/>
              <a:gd name="connsiteX5-399" fmla="*/ 4473182 w 10382686"/>
              <a:gd name="connsiteY5-400" fmla="*/ 177698 h 5810221"/>
              <a:gd name="connsiteX6-401" fmla="*/ 9722079 w 10382686"/>
              <a:gd name="connsiteY6-402" fmla="*/ 293734 h 5810221"/>
              <a:gd name="connsiteX7-403" fmla="*/ 10264382 w 10382686"/>
              <a:gd name="connsiteY7-404" fmla="*/ 3626750 h 5810221"/>
              <a:gd name="connsiteX8-405" fmla="*/ 9333939 w 10382686"/>
              <a:gd name="connsiteY8-406" fmla="*/ 5696181 h 5810221"/>
              <a:gd name="connsiteX0-407" fmla="*/ 9333939 w 10382686"/>
              <a:gd name="connsiteY0-408" fmla="*/ 5696181 h 5781561"/>
              <a:gd name="connsiteX1-409" fmla="*/ 4284700 w 10382686"/>
              <a:gd name="connsiteY1-410" fmla="*/ 5411165 h 5781561"/>
              <a:gd name="connsiteX2-411" fmla="*/ 574950 w 10382686"/>
              <a:gd name="connsiteY2-412" fmla="*/ 5648056 h 5781561"/>
              <a:gd name="connsiteX3-413" fmla="*/ 173897 w 10382686"/>
              <a:gd name="connsiteY3-414" fmla="*/ 3321951 h 5781561"/>
              <a:gd name="connsiteX4-415" fmla="*/ 398487 w 10382686"/>
              <a:gd name="connsiteY4-416" fmla="*/ 386245 h 5781561"/>
              <a:gd name="connsiteX5-417" fmla="*/ 4473182 w 10382686"/>
              <a:gd name="connsiteY5-418" fmla="*/ 177698 h 5781561"/>
              <a:gd name="connsiteX6-419" fmla="*/ 9722079 w 10382686"/>
              <a:gd name="connsiteY6-420" fmla="*/ 293734 h 5781561"/>
              <a:gd name="connsiteX7-421" fmla="*/ 10264382 w 10382686"/>
              <a:gd name="connsiteY7-422" fmla="*/ 3626750 h 5781561"/>
              <a:gd name="connsiteX8-423" fmla="*/ 9333939 w 10382686"/>
              <a:gd name="connsiteY8-424" fmla="*/ 5696181 h 57815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  <a:gd name="connsiteX0-389" fmla="*/ 9333939 w 10382686"/>
              <a:gd name="connsiteY0-390" fmla="*/ 5696181 h 5810221"/>
              <a:gd name="connsiteX1-391" fmla="*/ 4425055 w 10382686"/>
              <a:gd name="connsiteY1-392" fmla="*/ 5551803 h 5810221"/>
              <a:gd name="connsiteX2-393" fmla="*/ 574950 w 10382686"/>
              <a:gd name="connsiteY2-394" fmla="*/ 5648056 h 5810221"/>
              <a:gd name="connsiteX3-395" fmla="*/ 173897 w 10382686"/>
              <a:gd name="connsiteY3-396" fmla="*/ 3321951 h 5810221"/>
              <a:gd name="connsiteX4-397" fmla="*/ 398487 w 10382686"/>
              <a:gd name="connsiteY4-398" fmla="*/ 386245 h 5810221"/>
              <a:gd name="connsiteX5-399" fmla="*/ 4473182 w 10382686"/>
              <a:gd name="connsiteY5-400" fmla="*/ 177698 h 5810221"/>
              <a:gd name="connsiteX6-401" fmla="*/ 9722079 w 10382686"/>
              <a:gd name="connsiteY6-402" fmla="*/ 293734 h 5810221"/>
              <a:gd name="connsiteX7-403" fmla="*/ 10264382 w 10382686"/>
              <a:gd name="connsiteY7-404" fmla="*/ 3626750 h 5810221"/>
              <a:gd name="connsiteX8-405" fmla="*/ 9333939 w 10382686"/>
              <a:gd name="connsiteY8-406" fmla="*/ 5696181 h 5810221"/>
              <a:gd name="connsiteX0-407" fmla="*/ 9333939 w 10382686"/>
              <a:gd name="connsiteY0-408" fmla="*/ 5696181 h 5781561"/>
              <a:gd name="connsiteX1-409" fmla="*/ 4284700 w 10382686"/>
              <a:gd name="connsiteY1-410" fmla="*/ 5411165 h 5781561"/>
              <a:gd name="connsiteX2-411" fmla="*/ 574950 w 10382686"/>
              <a:gd name="connsiteY2-412" fmla="*/ 5648056 h 5781561"/>
              <a:gd name="connsiteX3-413" fmla="*/ 173897 w 10382686"/>
              <a:gd name="connsiteY3-414" fmla="*/ 3321951 h 5781561"/>
              <a:gd name="connsiteX4-415" fmla="*/ 398487 w 10382686"/>
              <a:gd name="connsiteY4-416" fmla="*/ 386245 h 5781561"/>
              <a:gd name="connsiteX5-417" fmla="*/ 4473182 w 10382686"/>
              <a:gd name="connsiteY5-418" fmla="*/ 177698 h 5781561"/>
              <a:gd name="connsiteX6-419" fmla="*/ 9722079 w 10382686"/>
              <a:gd name="connsiteY6-420" fmla="*/ 293734 h 5781561"/>
              <a:gd name="connsiteX7-421" fmla="*/ 10264382 w 10382686"/>
              <a:gd name="connsiteY7-422" fmla="*/ 3626750 h 5781561"/>
              <a:gd name="connsiteX8-423" fmla="*/ 9333939 w 10382686"/>
              <a:gd name="connsiteY8-424" fmla="*/ 5696181 h 5781561"/>
              <a:gd name="connsiteX0-425" fmla="*/ 9281946 w 10330693"/>
              <a:gd name="connsiteY0-426" fmla="*/ 5696181 h 5781561"/>
              <a:gd name="connsiteX1-427" fmla="*/ 4232707 w 10330693"/>
              <a:gd name="connsiteY1-428" fmla="*/ 5411165 h 5781561"/>
              <a:gd name="connsiteX2-429" fmla="*/ 522957 w 10330693"/>
              <a:gd name="connsiteY2-430" fmla="*/ 5648056 h 5781561"/>
              <a:gd name="connsiteX3-431" fmla="*/ 243114 w 10330693"/>
              <a:gd name="connsiteY3-432" fmla="*/ 3290698 h 5781561"/>
              <a:gd name="connsiteX4-433" fmla="*/ 346494 w 10330693"/>
              <a:gd name="connsiteY4-434" fmla="*/ 386245 h 5781561"/>
              <a:gd name="connsiteX5-435" fmla="*/ 4421189 w 10330693"/>
              <a:gd name="connsiteY5-436" fmla="*/ 177698 h 5781561"/>
              <a:gd name="connsiteX6-437" fmla="*/ 9670086 w 10330693"/>
              <a:gd name="connsiteY6-438" fmla="*/ 293734 h 5781561"/>
              <a:gd name="connsiteX7-439" fmla="*/ 10212389 w 10330693"/>
              <a:gd name="connsiteY7-440" fmla="*/ 3626750 h 5781561"/>
              <a:gd name="connsiteX8-441" fmla="*/ 9281946 w 10330693"/>
              <a:gd name="connsiteY8-442" fmla="*/ 5696181 h 5781561"/>
              <a:gd name="connsiteX0-443" fmla="*/ 9281946 w 10330693"/>
              <a:gd name="connsiteY0-444" fmla="*/ 5696181 h 5766746"/>
              <a:gd name="connsiteX1-445" fmla="*/ 3626658 w 10330693"/>
              <a:gd name="connsiteY1-446" fmla="*/ 5317407 h 5766746"/>
              <a:gd name="connsiteX2-447" fmla="*/ 522957 w 10330693"/>
              <a:gd name="connsiteY2-448" fmla="*/ 5648056 h 5766746"/>
              <a:gd name="connsiteX3-449" fmla="*/ 243114 w 10330693"/>
              <a:gd name="connsiteY3-450" fmla="*/ 3290698 h 5766746"/>
              <a:gd name="connsiteX4-451" fmla="*/ 346494 w 10330693"/>
              <a:gd name="connsiteY4-452" fmla="*/ 386245 h 5766746"/>
              <a:gd name="connsiteX5-453" fmla="*/ 4421189 w 10330693"/>
              <a:gd name="connsiteY5-454" fmla="*/ 177698 h 5766746"/>
              <a:gd name="connsiteX6-455" fmla="*/ 9670086 w 10330693"/>
              <a:gd name="connsiteY6-456" fmla="*/ 293734 h 5766746"/>
              <a:gd name="connsiteX7-457" fmla="*/ 10212389 w 10330693"/>
              <a:gd name="connsiteY7-458" fmla="*/ 3626750 h 5766746"/>
              <a:gd name="connsiteX8-459" fmla="*/ 9281946 w 10330693"/>
              <a:gd name="connsiteY8-460" fmla="*/ 5696181 h 5766746"/>
              <a:gd name="connsiteX0-461" fmla="*/ 9281946 w 10211852"/>
              <a:gd name="connsiteY0-462" fmla="*/ 5692783 h 5766172"/>
              <a:gd name="connsiteX1-463" fmla="*/ 3626658 w 10211852"/>
              <a:gd name="connsiteY1-464" fmla="*/ 5314009 h 5766172"/>
              <a:gd name="connsiteX2-465" fmla="*/ 522957 w 10211852"/>
              <a:gd name="connsiteY2-466" fmla="*/ 5644658 h 5766172"/>
              <a:gd name="connsiteX3-467" fmla="*/ 243114 w 10211852"/>
              <a:gd name="connsiteY3-468" fmla="*/ 3287300 h 5766172"/>
              <a:gd name="connsiteX4-469" fmla="*/ 346494 w 10211852"/>
              <a:gd name="connsiteY4-470" fmla="*/ 382847 h 5766172"/>
              <a:gd name="connsiteX5-471" fmla="*/ 4421189 w 10211852"/>
              <a:gd name="connsiteY5-472" fmla="*/ 174300 h 5766172"/>
              <a:gd name="connsiteX6-473" fmla="*/ 9670086 w 10211852"/>
              <a:gd name="connsiteY6-474" fmla="*/ 290336 h 5766172"/>
              <a:gd name="connsiteX7-475" fmla="*/ 10000272 w 10211852"/>
              <a:gd name="connsiteY7-476" fmla="*/ 3576473 h 5766172"/>
              <a:gd name="connsiteX8-477" fmla="*/ 9281946 w 10211852"/>
              <a:gd name="connsiteY8-478" fmla="*/ 5692783 h 5766172"/>
              <a:gd name="connsiteX0-479" fmla="*/ 9281946 w 10193103"/>
              <a:gd name="connsiteY0-480" fmla="*/ 5834146 h 5907535"/>
              <a:gd name="connsiteX1-481" fmla="*/ 3626658 w 10193103"/>
              <a:gd name="connsiteY1-482" fmla="*/ 5455372 h 5907535"/>
              <a:gd name="connsiteX2-483" fmla="*/ 522957 w 10193103"/>
              <a:gd name="connsiteY2-484" fmla="*/ 5786021 h 5907535"/>
              <a:gd name="connsiteX3-485" fmla="*/ 243114 w 10193103"/>
              <a:gd name="connsiteY3-486" fmla="*/ 3428663 h 5907535"/>
              <a:gd name="connsiteX4-487" fmla="*/ 346494 w 10193103"/>
              <a:gd name="connsiteY4-488" fmla="*/ 524210 h 5907535"/>
              <a:gd name="connsiteX5-489" fmla="*/ 4421189 w 10193103"/>
              <a:gd name="connsiteY5-490" fmla="*/ 315663 h 5907535"/>
              <a:gd name="connsiteX6-491" fmla="*/ 9639783 w 10193103"/>
              <a:gd name="connsiteY6-492" fmla="*/ 244181 h 5907535"/>
              <a:gd name="connsiteX7-493" fmla="*/ 10000272 w 10193103"/>
              <a:gd name="connsiteY7-494" fmla="*/ 3717836 h 5907535"/>
              <a:gd name="connsiteX8-495" fmla="*/ 9281946 w 10193103"/>
              <a:gd name="connsiteY8-496" fmla="*/ 5834146 h 5907535"/>
              <a:gd name="connsiteX0-497" fmla="*/ 9428829 w 10339986"/>
              <a:gd name="connsiteY0-498" fmla="*/ 5834146 h 5907535"/>
              <a:gd name="connsiteX1-499" fmla="*/ 3773541 w 10339986"/>
              <a:gd name="connsiteY1-500" fmla="*/ 5455372 h 5907535"/>
              <a:gd name="connsiteX2-501" fmla="*/ 669840 w 10339986"/>
              <a:gd name="connsiteY2-502" fmla="*/ 5786021 h 5907535"/>
              <a:gd name="connsiteX3-503" fmla="*/ 389997 w 10339986"/>
              <a:gd name="connsiteY3-504" fmla="*/ 3428663 h 5907535"/>
              <a:gd name="connsiteX4-505" fmla="*/ 493377 w 10339986"/>
              <a:gd name="connsiteY4-506" fmla="*/ 524210 h 5907535"/>
              <a:gd name="connsiteX5-507" fmla="*/ 4568072 w 10339986"/>
              <a:gd name="connsiteY5-508" fmla="*/ 315663 h 5907535"/>
              <a:gd name="connsiteX6-509" fmla="*/ 9786666 w 10339986"/>
              <a:gd name="connsiteY6-510" fmla="*/ 244181 h 5907535"/>
              <a:gd name="connsiteX7-511" fmla="*/ 10147155 w 10339986"/>
              <a:gd name="connsiteY7-512" fmla="*/ 3717836 h 5907535"/>
              <a:gd name="connsiteX8-513" fmla="*/ 9428829 w 10339986"/>
              <a:gd name="connsiteY8-514" fmla="*/ 5834146 h 5907535"/>
              <a:gd name="connsiteX0-515" fmla="*/ 9095501 w 10359569"/>
              <a:gd name="connsiteY0-516" fmla="*/ 5802893 h 5881075"/>
              <a:gd name="connsiteX1-517" fmla="*/ 3773541 w 10359569"/>
              <a:gd name="connsiteY1-518" fmla="*/ 5455372 h 5881075"/>
              <a:gd name="connsiteX2-519" fmla="*/ 669840 w 10359569"/>
              <a:gd name="connsiteY2-520" fmla="*/ 5786021 h 5881075"/>
              <a:gd name="connsiteX3-521" fmla="*/ 389997 w 10359569"/>
              <a:gd name="connsiteY3-522" fmla="*/ 3428663 h 5881075"/>
              <a:gd name="connsiteX4-523" fmla="*/ 493377 w 10359569"/>
              <a:gd name="connsiteY4-524" fmla="*/ 524210 h 5881075"/>
              <a:gd name="connsiteX5-525" fmla="*/ 4568072 w 10359569"/>
              <a:gd name="connsiteY5-526" fmla="*/ 315663 h 5881075"/>
              <a:gd name="connsiteX6-527" fmla="*/ 9786666 w 10359569"/>
              <a:gd name="connsiteY6-528" fmla="*/ 244181 h 5881075"/>
              <a:gd name="connsiteX7-529" fmla="*/ 10147155 w 10359569"/>
              <a:gd name="connsiteY7-530" fmla="*/ 3717836 h 5881075"/>
              <a:gd name="connsiteX8-531" fmla="*/ 9095501 w 10359569"/>
              <a:gd name="connsiteY8-532" fmla="*/ 5802893 h 5881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5" name="Picture 14" descr="A picture containing graphical user interfac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0" b="60000" l="1917" r="34665">
                        <a14:foregroundMark x1="1917" y1="24800" x2="1917" y2="24800"/>
                        <a14:foregroundMark x1="1917" y1="24800" x2="1917" y2="24800"/>
                        <a14:foregroundMark x1="11182" y1="52200" x2="11182" y2="52200"/>
                        <a14:foregroundMark x1="11182" y1="52200" x2="11182" y2="52200"/>
                        <a14:foregroundMark x1="11182" y1="52200" x2="11182" y2="52200"/>
                        <a14:foregroundMark x1="12939" y1="46800" x2="12939" y2="46800"/>
                        <a14:foregroundMark x1="12939" y1="46800" x2="12939" y2="46800"/>
                        <a14:foregroundMark x1="11182" y1="42000" x2="11182" y2="42000"/>
                        <a14:foregroundMark x1="18850" y1="60000" x2="18850" y2="60000"/>
                        <a14:foregroundMark x1="18850" y1="59800" x2="18850" y2="59800"/>
                        <a14:foregroundMark x1="24121" y1="52400" x2="24121" y2="52400"/>
                        <a14:foregroundMark x1="24121" y1="52400" x2="24121" y2="52400"/>
                        <a14:foregroundMark x1="15815" y1="22400" x2="15815" y2="22400"/>
                        <a14:foregroundMark x1="15815" y1="22400" x2="15815" y2="22400"/>
                        <a14:foregroundMark x1="15335" y1="20000" x2="15335" y2="20000"/>
                        <a14:foregroundMark x1="15016" y1="20000" x2="15016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24" b="35971"/>
          <a:stretch>
            <a:fillRect/>
          </a:stretch>
        </p:blipFill>
        <p:spPr>
          <a:xfrm>
            <a:off x="8623161" y="1874859"/>
            <a:ext cx="4044134" cy="5347544"/>
          </a:xfrm>
          <a:prstGeom prst="rect">
            <a:avLst/>
          </a:prstGeom>
        </p:spPr>
      </p:pic>
      <p:pic>
        <p:nvPicPr>
          <p:cNvPr id="20" name="PA_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00" y="914361"/>
            <a:ext cx="3865532" cy="5930784"/>
          </a:xfrm>
          <a:prstGeom prst="rect">
            <a:avLst/>
          </a:prstGeom>
        </p:spPr>
      </p:pic>
      <p:pic>
        <p:nvPicPr>
          <p:cNvPr id="21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6932" y="4052149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557527" y="1108617"/>
            <a:ext cx="9242478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80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ĐỀ - XI - MÉT. </a:t>
            </a:r>
            <a:endParaRPr lang="en-US" altLang="zh-CN" sz="800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80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MÉT</a:t>
            </a:r>
            <a:endParaRPr lang="en-GB" altLang="zh-CN" sz="8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  <a:gd name="connsiteX0-389" fmla="*/ 9333939 w 10382686"/>
              <a:gd name="connsiteY0-390" fmla="*/ 5696181 h 5810221"/>
              <a:gd name="connsiteX1-391" fmla="*/ 4425055 w 10382686"/>
              <a:gd name="connsiteY1-392" fmla="*/ 5551803 h 5810221"/>
              <a:gd name="connsiteX2-393" fmla="*/ 574950 w 10382686"/>
              <a:gd name="connsiteY2-394" fmla="*/ 5648056 h 5810221"/>
              <a:gd name="connsiteX3-395" fmla="*/ 173897 w 10382686"/>
              <a:gd name="connsiteY3-396" fmla="*/ 3321951 h 5810221"/>
              <a:gd name="connsiteX4-397" fmla="*/ 398487 w 10382686"/>
              <a:gd name="connsiteY4-398" fmla="*/ 386245 h 5810221"/>
              <a:gd name="connsiteX5-399" fmla="*/ 4473182 w 10382686"/>
              <a:gd name="connsiteY5-400" fmla="*/ 177698 h 5810221"/>
              <a:gd name="connsiteX6-401" fmla="*/ 9722079 w 10382686"/>
              <a:gd name="connsiteY6-402" fmla="*/ 293734 h 5810221"/>
              <a:gd name="connsiteX7-403" fmla="*/ 10264382 w 10382686"/>
              <a:gd name="connsiteY7-404" fmla="*/ 3626750 h 5810221"/>
              <a:gd name="connsiteX8-405" fmla="*/ 9333939 w 10382686"/>
              <a:gd name="connsiteY8-406" fmla="*/ 5696181 h 5810221"/>
              <a:gd name="connsiteX0-407" fmla="*/ 9333939 w 10382686"/>
              <a:gd name="connsiteY0-408" fmla="*/ 5696181 h 5781561"/>
              <a:gd name="connsiteX1-409" fmla="*/ 4284700 w 10382686"/>
              <a:gd name="connsiteY1-410" fmla="*/ 5411165 h 5781561"/>
              <a:gd name="connsiteX2-411" fmla="*/ 574950 w 10382686"/>
              <a:gd name="connsiteY2-412" fmla="*/ 5648056 h 5781561"/>
              <a:gd name="connsiteX3-413" fmla="*/ 173897 w 10382686"/>
              <a:gd name="connsiteY3-414" fmla="*/ 3321951 h 5781561"/>
              <a:gd name="connsiteX4-415" fmla="*/ 398487 w 10382686"/>
              <a:gd name="connsiteY4-416" fmla="*/ 386245 h 5781561"/>
              <a:gd name="connsiteX5-417" fmla="*/ 4473182 w 10382686"/>
              <a:gd name="connsiteY5-418" fmla="*/ 177698 h 5781561"/>
              <a:gd name="connsiteX6-419" fmla="*/ 9722079 w 10382686"/>
              <a:gd name="connsiteY6-420" fmla="*/ 293734 h 5781561"/>
              <a:gd name="connsiteX7-421" fmla="*/ 10264382 w 10382686"/>
              <a:gd name="connsiteY7-422" fmla="*/ 3626750 h 5781561"/>
              <a:gd name="connsiteX8-423" fmla="*/ 9333939 w 10382686"/>
              <a:gd name="connsiteY8-424" fmla="*/ 5696181 h 57815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  <a:gd name="connsiteX0-389" fmla="*/ 9333939 w 10382686"/>
              <a:gd name="connsiteY0-390" fmla="*/ 5696181 h 5810221"/>
              <a:gd name="connsiteX1-391" fmla="*/ 4425055 w 10382686"/>
              <a:gd name="connsiteY1-392" fmla="*/ 5551803 h 5810221"/>
              <a:gd name="connsiteX2-393" fmla="*/ 574950 w 10382686"/>
              <a:gd name="connsiteY2-394" fmla="*/ 5648056 h 5810221"/>
              <a:gd name="connsiteX3-395" fmla="*/ 173897 w 10382686"/>
              <a:gd name="connsiteY3-396" fmla="*/ 3321951 h 5810221"/>
              <a:gd name="connsiteX4-397" fmla="*/ 398487 w 10382686"/>
              <a:gd name="connsiteY4-398" fmla="*/ 386245 h 5810221"/>
              <a:gd name="connsiteX5-399" fmla="*/ 4473182 w 10382686"/>
              <a:gd name="connsiteY5-400" fmla="*/ 177698 h 5810221"/>
              <a:gd name="connsiteX6-401" fmla="*/ 9722079 w 10382686"/>
              <a:gd name="connsiteY6-402" fmla="*/ 293734 h 5810221"/>
              <a:gd name="connsiteX7-403" fmla="*/ 10264382 w 10382686"/>
              <a:gd name="connsiteY7-404" fmla="*/ 3626750 h 5810221"/>
              <a:gd name="connsiteX8-405" fmla="*/ 9333939 w 10382686"/>
              <a:gd name="connsiteY8-406" fmla="*/ 5696181 h 5810221"/>
              <a:gd name="connsiteX0-407" fmla="*/ 9333939 w 10382686"/>
              <a:gd name="connsiteY0-408" fmla="*/ 5696181 h 5781561"/>
              <a:gd name="connsiteX1-409" fmla="*/ 4284700 w 10382686"/>
              <a:gd name="connsiteY1-410" fmla="*/ 5411165 h 5781561"/>
              <a:gd name="connsiteX2-411" fmla="*/ 574950 w 10382686"/>
              <a:gd name="connsiteY2-412" fmla="*/ 5648056 h 5781561"/>
              <a:gd name="connsiteX3-413" fmla="*/ 173897 w 10382686"/>
              <a:gd name="connsiteY3-414" fmla="*/ 3321951 h 5781561"/>
              <a:gd name="connsiteX4-415" fmla="*/ 398487 w 10382686"/>
              <a:gd name="connsiteY4-416" fmla="*/ 386245 h 5781561"/>
              <a:gd name="connsiteX5-417" fmla="*/ 4473182 w 10382686"/>
              <a:gd name="connsiteY5-418" fmla="*/ 177698 h 5781561"/>
              <a:gd name="connsiteX6-419" fmla="*/ 9722079 w 10382686"/>
              <a:gd name="connsiteY6-420" fmla="*/ 293734 h 5781561"/>
              <a:gd name="connsiteX7-421" fmla="*/ 10264382 w 10382686"/>
              <a:gd name="connsiteY7-422" fmla="*/ 3626750 h 5781561"/>
              <a:gd name="connsiteX8-423" fmla="*/ 9333939 w 10382686"/>
              <a:gd name="connsiteY8-424" fmla="*/ 5696181 h 5781561"/>
              <a:gd name="connsiteX0-425" fmla="*/ 9281946 w 10330693"/>
              <a:gd name="connsiteY0-426" fmla="*/ 5696181 h 5781561"/>
              <a:gd name="connsiteX1-427" fmla="*/ 4232707 w 10330693"/>
              <a:gd name="connsiteY1-428" fmla="*/ 5411165 h 5781561"/>
              <a:gd name="connsiteX2-429" fmla="*/ 522957 w 10330693"/>
              <a:gd name="connsiteY2-430" fmla="*/ 5648056 h 5781561"/>
              <a:gd name="connsiteX3-431" fmla="*/ 243114 w 10330693"/>
              <a:gd name="connsiteY3-432" fmla="*/ 3290698 h 5781561"/>
              <a:gd name="connsiteX4-433" fmla="*/ 346494 w 10330693"/>
              <a:gd name="connsiteY4-434" fmla="*/ 386245 h 5781561"/>
              <a:gd name="connsiteX5-435" fmla="*/ 4421189 w 10330693"/>
              <a:gd name="connsiteY5-436" fmla="*/ 177698 h 5781561"/>
              <a:gd name="connsiteX6-437" fmla="*/ 9670086 w 10330693"/>
              <a:gd name="connsiteY6-438" fmla="*/ 293734 h 5781561"/>
              <a:gd name="connsiteX7-439" fmla="*/ 10212389 w 10330693"/>
              <a:gd name="connsiteY7-440" fmla="*/ 3626750 h 5781561"/>
              <a:gd name="connsiteX8-441" fmla="*/ 9281946 w 10330693"/>
              <a:gd name="connsiteY8-442" fmla="*/ 5696181 h 5781561"/>
              <a:gd name="connsiteX0-443" fmla="*/ 9281946 w 10330693"/>
              <a:gd name="connsiteY0-444" fmla="*/ 5696181 h 5766746"/>
              <a:gd name="connsiteX1-445" fmla="*/ 3626658 w 10330693"/>
              <a:gd name="connsiteY1-446" fmla="*/ 5317407 h 5766746"/>
              <a:gd name="connsiteX2-447" fmla="*/ 522957 w 10330693"/>
              <a:gd name="connsiteY2-448" fmla="*/ 5648056 h 5766746"/>
              <a:gd name="connsiteX3-449" fmla="*/ 243114 w 10330693"/>
              <a:gd name="connsiteY3-450" fmla="*/ 3290698 h 5766746"/>
              <a:gd name="connsiteX4-451" fmla="*/ 346494 w 10330693"/>
              <a:gd name="connsiteY4-452" fmla="*/ 386245 h 5766746"/>
              <a:gd name="connsiteX5-453" fmla="*/ 4421189 w 10330693"/>
              <a:gd name="connsiteY5-454" fmla="*/ 177698 h 5766746"/>
              <a:gd name="connsiteX6-455" fmla="*/ 9670086 w 10330693"/>
              <a:gd name="connsiteY6-456" fmla="*/ 293734 h 5766746"/>
              <a:gd name="connsiteX7-457" fmla="*/ 10212389 w 10330693"/>
              <a:gd name="connsiteY7-458" fmla="*/ 3626750 h 5766746"/>
              <a:gd name="connsiteX8-459" fmla="*/ 9281946 w 10330693"/>
              <a:gd name="connsiteY8-460" fmla="*/ 5696181 h 5766746"/>
              <a:gd name="connsiteX0-461" fmla="*/ 9281946 w 10211852"/>
              <a:gd name="connsiteY0-462" fmla="*/ 5692783 h 5766172"/>
              <a:gd name="connsiteX1-463" fmla="*/ 3626658 w 10211852"/>
              <a:gd name="connsiteY1-464" fmla="*/ 5314009 h 5766172"/>
              <a:gd name="connsiteX2-465" fmla="*/ 522957 w 10211852"/>
              <a:gd name="connsiteY2-466" fmla="*/ 5644658 h 5766172"/>
              <a:gd name="connsiteX3-467" fmla="*/ 243114 w 10211852"/>
              <a:gd name="connsiteY3-468" fmla="*/ 3287300 h 5766172"/>
              <a:gd name="connsiteX4-469" fmla="*/ 346494 w 10211852"/>
              <a:gd name="connsiteY4-470" fmla="*/ 382847 h 5766172"/>
              <a:gd name="connsiteX5-471" fmla="*/ 4421189 w 10211852"/>
              <a:gd name="connsiteY5-472" fmla="*/ 174300 h 5766172"/>
              <a:gd name="connsiteX6-473" fmla="*/ 9670086 w 10211852"/>
              <a:gd name="connsiteY6-474" fmla="*/ 290336 h 5766172"/>
              <a:gd name="connsiteX7-475" fmla="*/ 10000272 w 10211852"/>
              <a:gd name="connsiteY7-476" fmla="*/ 3576473 h 5766172"/>
              <a:gd name="connsiteX8-477" fmla="*/ 9281946 w 10211852"/>
              <a:gd name="connsiteY8-478" fmla="*/ 5692783 h 5766172"/>
              <a:gd name="connsiteX0-479" fmla="*/ 9281946 w 10193103"/>
              <a:gd name="connsiteY0-480" fmla="*/ 5834146 h 5907535"/>
              <a:gd name="connsiteX1-481" fmla="*/ 3626658 w 10193103"/>
              <a:gd name="connsiteY1-482" fmla="*/ 5455372 h 5907535"/>
              <a:gd name="connsiteX2-483" fmla="*/ 522957 w 10193103"/>
              <a:gd name="connsiteY2-484" fmla="*/ 5786021 h 5907535"/>
              <a:gd name="connsiteX3-485" fmla="*/ 243114 w 10193103"/>
              <a:gd name="connsiteY3-486" fmla="*/ 3428663 h 5907535"/>
              <a:gd name="connsiteX4-487" fmla="*/ 346494 w 10193103"/>
              <a:gd name="connsiteY4-488" fmla="*/ 524210 h 5907535"/>
              <a:gd name="connsiteX5-489" fmla="*/ 4421189 w 10193103"/>
              <a:gd name="connsiteY5-490" fmla="*/ 315663 h 5907535"/>
              <a:gd name="connsiteX6-491" fmla="*/ 9639783 w 10193103"/>
              <a:gd name="connsiteY6-492" fmla="*/ 244181 h 5907535"/>
              <a:gd name="connsiteX7-493" fmla="*/ 10000272 w 10193103"/>
              <a:gd name="connsiteY7-494" fmla="*/ 3717836 h 5907535"/>
              <a:gd name="connsiteX8-495" fmla="*/ 9281946 w 10193103"/>
              <a:gd name="connsiteY8-496" fmla="*/ 5834146 h 5907535"/>
              <a:gd name="connsiteX0-497" fmla="*/ 9428829 w 10339986"/>
              <a:gd name="connsiteY0-498" fmla="*/ 5834146 h 5907535"/>
              <a:gd name="connsiteX1-499" fmla="*/ 3773541 w 10339986"/>
              <a:gd name="connsiteY1-500" fmla="*/ 5455372 h 5907535"/>
              <a:gd name="connsiteX2-501" fmla="*/ 669840 w 10339986"/>
              <a:gd name="connsiteY2-502" fmla="*/ 5786021 h 5907535"/>
              <a:gd name="connsiteX3-503" fmla="*/ 389997 w 10339986"/>
              <a:gd name="connsiteY3-504" fmla="*/ 3428663 h 5907535"/>
              <a:gd name="connsiteX4-505" fmla="*/ 493377 w 10339986"/>
              <a:gd name="connsiteY4-506" fmla="*/ 524210 h 5907535"/>
              <a:gd name="connsiteX5-507" fmla="*/ 4568072 w 10339986"/>
              <a:gd name="connsiteY5-508" fmla="*/ 315663 h 5907535"/>
              <a:gd name="connsiteX6-509" fmla="*/ 9786666 w 10339986"/>
              <a:gd name="connsiteY6-510" fmla="*/ 244181 h 5907535"/>
              <a:gd name="connsiteX7-511" fmla="*/ 10147155 w 10339986"/>
              <a:gd name="connsiteY7-512" fmla="*/ 3717836 h 5907535"/>
              <a:gd name="connsiteX8-513" fmla="*/ 9428829 w 10339986"/>
              <a:gd name="connsiteY8-514" fmla="*/ 5834146 h 5907535"/>
              <a:gd name="connsiteX0-515" fmla="*/ 9095501 w 10359569"/>
              <a:gd name="connsiteY0-516" fmla="*/ 5802893 h 5881075"/>
              <a:gd name="connsiteX1-517" fmla="*/ 3773541 w 10359569"/>
              <a:gd name="connsiteY1-518" fmla="*/ 5455372 h 5881075"/>
              <a:gd name="connsiteX2-519" fmla="*/ 669840 w 10359569"/>
              <a:gd name="connsiteY2-520" fmla="*/ 5786021 h 5881075"/>
              <a:gd name="connsiteX3-521" fmla="*/ 389997 w 10359569"/>
              <a:gd name="connsiteY3-522" fmla="*/ 3428663 h 5881075"/>
              <a:gd name="connsiteX4-523" fmla="*/ 493377 w 10359569"/>
              <a:gd name="connsiteY4-524" fmla="*/ 524210 h 5881075"/>
              <a:gd name="connsiteX5-525" fmla="*/ 4568072 w 10359569"/>
              <a:gd name="connsiteY5-526" fmla="*/ 315663 h 5881075"/>
              <a:gd name="connsiteX6-527" fmla="*/ 9786666 w 10359569"/>
              <a:gd name="connsiteY6-528" fmla="*/ 244181 h 5881075"/>
              <a:gd name="connsiteX7-529" fmla="*/ 10147155 w 10359569"/>
              <a:gd name="connsiteY7-530" fmla="*/ 3717836 h 5881075"/>
              <a:gd name="connsiteX8-531" fmla="*/ 9095501 w 10359569"/>
              <a:gd name="connsiteY8-532" fmla="*/ 5802893 h 5881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21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82" y="4072582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278661" y="438479"/>
            <a:ext cx="5256632" cy="13111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6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Mục tiêu</a:t>
            </a:r>
            <a:endParaRPr lang="en-GB" altLang="zh-CN" sz="66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PA_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" y="843052"/>
            <a:ext cx="2555599" cy="5808179"/>
          </a:xfrm>
          <a:prstGeom prst="rect">
            <a:avLst/>
          </a:prstGeom>
        </p:spPr>
      </p:pic>
      <p:sp>
        <p:nvSpPr>
          <p:cNvPr id="17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841325" y="1780556"/>
            <a:ext cx="9745249" cy="39703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*</a:t>
            </a:r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</a:rPr>
              <a:t>Kiến thức, kĩ năng: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- HS nhận biết được </a:t>
            </a:r>
            <a:r>
              <a:rPr lang="vi-VN" sz="2800">
                <a:solidFill>
                  <a:srgbClr val="002060"/>
                </a:solidFill>
              </a:rPr>
              <a:t>các đơn vị đo độ dài đề-xi-mét, mét và quan hệ giữa các đơn vị đo độ dài đó.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vi-VN" sz="2800">
                <a:solidFill>
                  <a:srgbClr val="002060"/>
                </a:solidFill>
              </a:rPr>
              <a:t>- Biết thực hiện chuyển đổi và ước lượng các số đo đơn giản theo độ dài của các đơn vị đo đã học.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- Phát triển năng lực </a:t>
            </a:r>
            <a:r>
              <a:rPr lang="vi-VN" sz="2800">
                <a:solidFill>
                  <a:srgbClr val="002060"/>
                </a:solidFill>
              </a:rPr>
              <a:t>quan sát, tư duy, ghi nhớ, giao tiếp, giải quyết vấn đề</a:t>
            </a: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- Phát triển kĩ năng hợp tác, rèn tính cẩn thận.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27;p2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26168" y="161383"/>
            <a:ext cx="2069886" cy="10349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64;p3"/>
          <p:cNvSpPr txBox="1"/>
          <p:nvPr/>
        </p:nvSpPr>
        <p:spPr>
          <a:xfrm>
            <a:off x="2396054" y="525282"/>
            <a:ext cx="39448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 panose="020B0604020202020204"/>
              </a:rPr>
              <a:t>a) Đề - xi - mét</a:t>
            </a:r>
            <a:endParaRPr sz="2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Google Shape;4354;p3"/>
          <p:cNvPicPr preferRelativeResize="0"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2575" t="-639" r="13044" b="85273"/>
          <a:stretch>
            <a:fillRect/>
          </a:stretch>
        </p:blipFill>
        <p:spPr>
          <a:xfrm>
            <a:off x="2574546" y="1110017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4355;p3"/>
          <p:cNvCxnSpPr/>
          <p:nvPr/>
        </p:nvCxnSpPr>
        <p:spPr>
          <a:xfrm>
            <a:off x="2883939" y="1522786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4356;p3"/>
          <p:cNvCxnSpPr/>
          <p:nvPr/>
        </p:nvCxnSpPr>
        <p:spPr>
          <a:xfrm>
            <a:off x="9469795" y="1494914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7" name="Google Shape;4362;p3"/>
          <p:cNvPicPr preferRelativeResize="0"/>
          <p:nvPr/>
        </p:nvPicPr>
        <p:blipFill rotWithShape="1">
          <a:blip r:embed="rId4"/>
          <a:srcRect t="40555" r="38535" b="39999"/>
          <a:stretch>
            <a:fillRect/>
          </a:stretch>
        </p:blipFill>
        <p:spPr>
          <a:xfrm>
            <a:off x="1972662" y="1927886"/>
            <a:ext cx="7779828" cy="1605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4357;p3"/>
          <p:cNvGrpSpPr/>
          <p:nvPr/>
        </p:nvGrpSpPr>
        <p:grpSpPr>
          <a:xfrm>
            <a:off x="326168" y="3274658"/>
            <a:ext cx="2843829" cy="3407842"/>
            <a:chOff x="-51731" y="3174450"/>
            <a:chExt cx="2843829" cy="3407842"/>
          </a:xfrm>
        </p:grpSpPr>
        <p:pic>
          <p:nvPicPr>
            <p:cNvPr id="9" name="Google Shape;4358;p3"/>
            <p:cNvPicPr preferRelativeResize="0"/>
            <p:nvPr/>
          </p:nvPicPr>
          <p:blipFill rotWithShape="1">
            <a:blip r:embed="rId5"/>
            <a:srcRect t="44865" b="-1"/>
            <a:stretch>
              <a:fillRect/>
            </a:stretch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4359;p3"/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1" name="Google Shape;4360;p3"/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4361;p3"/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Bút chì dài </a:t>
                </a:r>
                <a:endParaRPr lang="en-US" sz="28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 đề- xi- mét.</a:t>
                </a:r>
                <a:endParaRPr lang="en-US" sz="28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4" name="Google Shape;4363;p3"/>
          <p:cNvSpPr/>
          <p:nvPr/>
        </p:nvSpPr>
        <p:spPr>
          <a:xfrm>
            <a:off x="2724616" y="4501976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57505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</a:p>
        </p:txBody>
      </p:sp>
      <p:sp>
        <p:nvSpPr>
          <p:cNvPr id="15" name="Google Shape;4363;p3"/>
          <p:cNvSpPr/>
          <p:nvPr/>
        </p:nvSpPr>
        <p:spPr>
          <a:xfrm>
            <a:off x="2700071" y="4464985"/>
            <a:ext cx="7266376" cy="1972969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Đề- xi- mét là một đơn vị đo độ dài.</a:t>
            </a:r>
            <a:endParaRPr lang="en-US" sz="2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Đề- xi- mét viết là </a:t>
            </a:r>
            <a:r>
              <a:rPr lang="en-US" sz="28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dm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lang="en-US" sz="2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dm = 10 cm; 10 cm = 1dm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lang="en-US" sz="2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Google Shape;4365;p3"/>
          <p:cNvGrpSpPr/>
          <p:nvPr/>
        </p:nvGrpSpPr>
        <p:grpSpPr>
          <a:xfrm>
            <a:off x="5812472" y="3336626"/>
            <a:ext cx="6324855" cy="2662825"/>
            <a:chOff x="5336414" y="3085305"/>
            <a:chExt cx="6324855" cy="2662825"/>
          </a:xfrm>
        </p:grpSpPr>
        <p:pic>
          <p:nvPicPr>
            <p:cNvPr id="17" name="Google Shape;4366;p3"/>
            <p:cNvPicPr preferRelativeResize="0"/>
            <p:nvPr/>
          </p:nvPicPr>
          <p:blipFill rotWithShape="1">
            <a:blip r:embed="rId6"/>
            <a:srcRect l="5525" t="1739" r="68269" b="64444"/>
            <a:stretch>
              <a:fillRect/>
            </a:stretch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4368;p3"/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206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Gang tay mình dài </a:t>
              </a:r>
              <a:endParaRPr>
                <a:solidFill>
                  <a:srgbClr val="002060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206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khoảng 1 đề- xi- mét.</a:t>
              </a:r>
              <a:endParaRPr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29" y="5351468"/>
            <a:ext cx="2066371" cy="1668788"/>
          </a:xfrm>
          <a:prstGeom prst="rect">
            <a:avLst/>
          </a:prstGeom>
        </p:spPr>
      </p:pic>
      <p:sp>
        <p:nvSpPr>
          <p:cNvPr id="3" name="Google Shape;4364;p3"/>
          <p:cNvSpPr txBox="1"/>
          <p:nvPr/>
        </p:nvSpPr>
        <p:spPr>
          <a:xfrm>
            <a:off x="2521314" y="269657"/>
            <a:ext cx="39448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sym typeface="Arial" panose="020B0604020202020204"/>
              </a:rPr>
              <a:t>b</a:t>
            </a:r>
            <a:r>
              <a:rPr lang="en-US" sz="32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 panose="020B0604020202020204"/>
              </a:rPr>
              <a:t>) Mét</a:t>
            </a:r>
            <a:endParaRPr sz="2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Google Shape;4373;p4"/>
          <p:cNvPicPr preferRelativeResize="0"/>
          <p:nvPr/>
        </p:nvPicPr>
        <p:blipFill rotWithShape="1">
          <a:blip r:embed="rId2"/>
          <a:srcRect b="46143"/>
          <a:stretch>
            <a:fillRect/>
          </a:stretch>
        </p:blipFill>
        <p:spPr>
          <a:xfrm>
            <a:off x="1666624" y="854392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363;p3"/>
          <p:cNvSpPr/>
          <p:nvPr/>
        </p:nvSpPr>
        <p:spPr>
          <a:xfrm>
            <a:off x="1391052" y="4597955"/>
            <a:ext cx="949406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57505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</a:p>
        </p:txBody>
      </p:sp>
      <p:sp>
        <p:nvSpPr>
          <p:cNvPr id="6" name="Google Shape;4375;p4"/>
          <p:cNvSpPr/>
          <p:nvPr/>
        </p:nvSpPr>
        <p:spPr>
          <a:xfrm>
            <a:off x="1353352" y="4512625"/>
            <a:ext cx="9531766" cy="2196084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 là một đơn vị đo độ dài.</a:t>
            </a:r>
            <a:endParaRPr lang="en-US" sz="2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 viết là </a:t>
            </a: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</a:t>
            </a: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lang="en-US" sz="2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m = 10 dm; 1 m = 100 cm; 10 dm = 1 m; 100 cm = 1m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" name="Google Shape;527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6168" y="16138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  <a:gd name="connsiteX0-389" fmla="*/ 9333939 w 10382686"/>
              <a:gd name="connsiteY0-390" fmla="*/ 5696181 h 5810221"/>
              <a:gd name="connsiteX1-391" fmla="*/ 4425055 w 10382686"/>
              <a:gd name="connsiteY1-392" fmla="*/ 5551803 h 5810221"/>
              <a:gd name="connsiteX2-393" fmla="*/ 574950 w 10382686"/>
              <a:gd name="connsiteY2-394" fmla="*/ 5648056 h 5810221"/>
              <a:gd name="connsiteX3-395" fmla="*/ 173897 w 10382686"/>
              <a:gd name="connsiteY3-396" fmla="*/ 3321951 h 5810221"/>
              <a:gd name="connsiteX4-397" fmla="*/ 398487 w 10382686"/>
              <a:gd name="connsiteY4-398" fmla="*/ 386245 h 5810221"/>
              <a:gd name="connsiteX5-399" fmla="*/ 4473182 w 10382686"/>
              <a:gd name="connsiteY5-400" fmla="*/ 177698 h 5810221"/>
              <a:gd name="connsiteX6-401" fmla="*/ 9722079 w 10382686"/>
              <a:gd name="connsiteY6-402" fmla="*/ 293734 h 5810221"/>
              <a:gd name="connsiteX7-403" fmla="*/ 10264382 w 10382686"/>
              <a:gd name="connsiteY7-404" fmla="*/ 3626750 h 5810221"/>
              <a:gd name="connsiteX8-405" fmla="*/ 9333939 w 10382686"/>
              <a:gd name="connsiteY8-406" fmla="*/ 5696181 h 5810221"/>
              <a:gd name="connsiteX0-407" fmla="*/ 9333939 w 10382686"/>
              <a:gd name="connsiteY0-408" fmla="*/ 5696181 h 5781561"/>
              <a:gd name="connsiteX1-409" fmla="*/ 4284700 w 10382686"/>
              <a:gd name="connsiteY1-410" fmla="*/ 5411165 h 5781561"/>
              <a:gd name="connsiteX2-411" fmla="*/ 574950 w 10382686"/>
              <a:gd name="connsiteY2-412" fmla="*/ 5648056 h 5781561"/>
              <a:gd name="connsiteX3-413" fmla="*/ 173897 w 10382686"/>
              <a:gd name="connsiteY3-414" fmla="*/ 3321951 h 5781561"/>
              <a:gd name="connsiteX4-415" fmla="*/ 398487 w 10382686"/>
              <a:gd name="connsiteY4-416" fmla="*/ 386245 h 5781561"/>
              <a:gd name="connsiteX5-417" fmla="*/ 4473182 w 10382686"/>
              <a:gd name="connsiteY5-418" fmla="*/ 177698 h 5781561"/>
              <a:gd name="connsiteX6-419" fmla="*/ 9722079 w 10382686"/>
              <a:gd name="connsiteY6-420" fmla="*/ 293734 h 5781561"/>
              <a:gd name="connsiteX7-421" fmla="*/ 10264382 w 10382686"/>
              <a:gd name="connsiteY7-422" fmla="*/ 3626750 h 5781561"/>
              <a:gd name="connsiteX8-423" fmla="*/ 9333939 w 10382686"/>
              <a:gd name="connsiteY8-424" fmla="*/ 5696181 h 57815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-1" fmla="*/ 8595349 w 11066197"/>
              <a:gd name="connsiteY0-2" fmla="*/ 5429310 h 5909763"/>
              <a:gd name="connsiteX1-3" fmla="*/ 8434928 w 11066197"/>
              <a:gd name="connsiteY1-4" fmla="*/ 5461394 h 5909763"/>
              <a:gd name="connsiteX2-5" fmla="*/ 4376276 w 11066197"/>
              <a:gd name="connsiteY2-6" fmla="*/ 5718068 h 5909763"/>
              <a:gd name="connsiteX3-7" fmla="*/ 1007433 w 11066197"/>
              <a:gd name="connsiteY3-8" fmla="*/ 5718068 h 5909763"/>
              <a:gd name="connsiteX4-9" fmla="*/ 93033 w 11066197"/>
              <a:gd name="connsiteY4-10" fmla="*/ 3263626 h 5909763"/>
              <a:gd name="connsiteX5-11" fmla="*/ 526170 w 11066197"/>
              <a:gd name="connsiteY5-12" fmla="*/ 135415 h 5909763"/>
              <a:gd name="connsiteX6-13" fmla="*/ 4472528 w 11066197"/>
              <a:gd name="connsiteY6-14" fmla="*/ 520426 h 5909763"/>
              <a:gd name="connsiteX7-15" fmla="*/ 9846633 w 11066197"/>
              <a:gd name="connsiteY7-16" fmla="*/ 103331 h 5909763"/>
              <a:gd name="connsiteX8-17" fmla="*/ 11049791 w 11066197"/>
              <a:gd name="connsiteY8-18" fmla="*/ 1194194 h 5909763"/>
              <a:gd name="connsiteX9-19" fmla="*/ 10568528 w 11066197"/>
              <a:gd name="connsiteY9-20" fmla="*/ 3648636 h 5909763"/>
              <a:gd name="connsiteX10-21" fmla="*/ 10921454 w 11066197"/>
              <a:gd name="connsiteY10-22" fmla="*/ 5204720 h 5909763"/>
              <a:gd name="connsiteX11-23" fmla="*/ 8595349 w 11066197"/>
              <a:gd name="connsiteY11-24" fmla="*/ 5429310 h 5909763"/>
              <a:gd name="connsiteX0-25" fmla="*/ 8595349 w 11066197"/>
              <a:gd name="connsiteY0-26" fmla="*/ 5429310 h 5987120"/>
              <a:gd name="connsiteX1-27" fmla="*/ 8434928 w 11066197"/>
              <a:gd name="connsiteY1-28" fmla="*/ 5461394 h 5987120"/>
              <a:gd name="connsiteX2-29" fmla="*/ 4456486 w 11066197"/>
              <a:gd name="connsiteY2-30" fmla="*/ 5894531 h 5987120"/>
              <a:gd name="connsiteX3-31" fmla="*/ 1007433 w 11066197"/>
              <a:gd name="connsiteY3-32" fmla="*/ 5718068 h 5987120"/>
              <a:gd name="connsiteX4-33" fmla="*/ 93033 w 11066197"/>
              <a:gd name="connsiteY4-34" fmla="*/ 3263626 h 5987120"/>
              <a:gd name="connsiteX5-35" fmla="*/ 526170 w 11066197"/>
              <a:gd name="connsiteY5-36" fmla="*/ 135415 h 5987120"/>
              <a:gd name="connsiteX6-37" fmla="*/ 4472528 w 11066197"/>
              <a:gd name="connsiteY6-38" fmla="*/ 520426 h 5987120"/>
              <a:gd name="connsiteX7-39" fmla="*/ 9846633 w 11066197"/>
              <a:gd name="connsiteY7-40" fmla="*/ 103331 h 5987120"/>
              <a:gd name="connsiteX8-41" fmla="*/ 11049791 w 11066197"/>
              <a:gd name="connsiteY8-42" fmla="*/ 1194194 h 5987120"/>
              <a:gd name="connsiteX9-43" fmla="*/ 10568528 w 11066197"/>
              <a:gd name="connsiteY9-44" fmla="*/ 3648636 h 5987120"/>
              <a:gd name="connsiteX10-45" fmla="*/ 10921454 w 11066197"/>
              <a:gd name="connsiteY10-46" fmla="*/ 5204720 h 5987120"/>
              <a:gd name="connsiteX11-47" fmla="*/ 8595349 w 11066197"/>
              <a:gd name="connsiteY11-48" fmla="*/ 5429310 h 5987120"/>
              <a:gd name="connsiteX0-49" fmla="*/ 10921454 w 11066197"/>
              <a:gd name="connsiteY0-50" fmla="*/ 5204720 h 5987120"/>
              <a:gd name="connsiteX1-51" fmla="*/ 8434928 w 11066197"/>
              <a:gd name="connsiteY1-52" fmla="*/ 5461394 h 5987120"/>
              <a:gd name="connsiteX2-53" fmla="*/ 4456486 w 11066197"/>
              <a:gd name="connsiteY2-54" fmla="*/ 5894531 h 5987120"/>
              <a:gd name="connsiteX3-55" fmla="*/ 1007433 w 11066197"/>
              <a:gd name="connsiteY3-56" fmla="*/ 5718068 h 5987120"/>
              <a:gd name="connsiteX4-57" fmla="*/ 93033 w 11066197"/>
              <a:gd name="connsiteY4-58" fmla="*/ 3263626 h 5987120"/>
              <a:gd name="connsiteX5-59" fmla="*/ 526170 w 11066197"/>
              <a:gd name="connsiteY5-60" fmla="*/ 135415 h 5987120"/>
              <a:gd name="connsiteX6-61" fmla="*/ 4472528 w 11066197"/>
              <a:gd name="connsiteY6-62" fmla="*/ 520426 h 5987120"/>
              <a:gd name="connsiteX7-63" fmla="*/ 9846633 w 11066197"/>
              <a:gd name="connsiteY7-64" fmla="*/ 103331 h 5987120"/>
              <a:gd name="connsiteX8-65" fmla="*/ 11049791 w 11066197"/>
              <a:gd name="connsiteY8-66" fmla="*/ 1194194 h 5987120"/>
              <a:gd name="connsiteX9-67" fmla="*/ 10568528 w 11066197"/>
              <a:gd name="connsiteY9-68" fmla="*/ 3648636 h 5987120"/>
              <a:gd name="connsiteX10-69" fmla="*/ 10921454 w 11066197"/>
              <a:gd name="connsiteY10-70" fmla="*/ 5204720 h 5987120"/>
              <a:gd name="connsiteX0-71" fmla="*/ 10921454 w 11066197"/>
              <a:gd name="connsiteY0-72" fmla="*/ 5204720 h 6002815"/>
              <a:gd name="connsiteX1-73" fmla="*/ 4456486 w 11066197"/>
              <a:gd name="connsiteY1-74" fmla="*/ 5894531 h 6002815"/>
              <a:gd name="connsiteX2-75" fmla="*/ 1007433 w 11066197"/>
              <a:gd name="connsiteY2-76" fmla="*/ 5718068 h 6002815"/>
              <a:gd name="connsiteX3-77" fmla="*/ 93033 w 11066197"/>
              <a:gd name="connsiteY3-78" fmla="*/ 3263626 h 6002815"/>
              <a:gd name="connsiteX4-79" fmla="*/ 526170 w 11066197"/>
              <a:gd name="connsiteY4-80" fmla="*/ 135415 h 6002815"/>
              <a:gd name="connsiteX5-81" fmla="*/ 4472528 w 11066197"/>
              <a:gd name="connsiteY5-82" fmla="*/ 520426 h 6002815"/>
              <a:gd name="connsiteX6-83" fmla="*/ 9846633 w 11066197"/>
              <a:gd name="connsiteY6-84" fmla="*/ 103331 h 6002815"/>
              <a:gd name="connsiteX7-85" fmla="*/ 11049791 w 11066197"/>
              <a:gd name="connsiteY7-86" fmla="*/ 1194194 h 6002815"/>
              <a:gd name="connsiteX8-87" fmla="*/ 10568528 w 11066197"/>
              <a:gd name="connsiteY8-88" fmla="*/ 3648636 h 6002815"/>
              <a:gd name="connsiteX9-89" fmla="*/ 10921454 w 11066197"/>
              <a:gd name="connsiteY9-90" fmla="*/ 5204720 h 6002815"/>
              <a:gd name="connsiteX0-91" fmla="*/ 10472275 w 11066197"/>
              <a:gd name="connsiteY0-92" fmla="*/ 5573688 h 5980491"/>
              <a:gd name="connsiteX1-93" fmla="*/ 4456486 w 11066197"/>
              <a:gd name="connsiteY1-94" fmla="*/ 5894531 h 5980491"/>
              <a:gd name="connsiteX2-95" fmla="*/ 1007433 w 11066197"/>
              <a:gd name="connsiteY2-96" fmla="*/ 5718068 h 5980491"/>
              <a:gd name="connsiteX3-97" fmla="*/ 93033 w 11066197"/>
              <a:gd name="connsiteY3-98" fmla="*/ 3263626 h 5980491"/>
              <a:gd name="connsiteX4-99" fmla="*/ 526170 w 11066197"/>
              <a:gd name="connsiteY4-100" fmla="*/ 135415 h 5980491"/>
              <a:gd name="connsiteX5-101" fmla="*/ 4472528 w 11066197"/>
              <a:gd name="connsiteY5-102" fmla="*/ 520426 h 5980491"/>
              <a:gd name="connsiteX6-103" fmla="*/ 9846633 w 11066197"/>
              <a:gd name="connsiteY6-104" fmla="*/ 103331 h 5980491"/>
              <a:gd name="connsiteX7-105" fmla="*/ 11049791 w 11066197"/>
              <a:gd name="connsiteY7-106" fmla="*/ 1194194 h 5980491"/>
              <a:gd name="connsiteX8-107" fmla="*/ 10568528 w 11066197"/>
              <a:gd name="connsiteY8-108" fmla="*/ 3648636 h 5980491"/>
              <a:gd name="connsiteX9-109" fmla="*/ 10472275 w 11066197"/>
              <a:gd name="connsiteY9-110" fmla="*/ 5573688 h 5980491"/>
              <a:gd name="connsiteX0-111" fmla="*/ 10229604 w 10823526"/>
              <a:gd name="connsiteY0-112" fmla="*/ 5582178 h 5980556"/>
              <a:gd name="connsiteX1-113" fmla="*/ 4213815 w 10823526"/>
              <a:gd name="connsiteY1-114" fmla="*/ 5903021 h 5980556"/>
              <a:gd name="connsiteX2-115" fmla="*/ 764762 w 10823526"/>
              <a:gd name="connsiteY2-116" fmla="*/ 5726558 h 5980556"/>
              <a:gd name="connsiteX3-117" fmla="*/ 363709 w 10823526"/>
              <a:gd name="connsiteY3-118" fmla="*/ 3400453 h 5980556"/>
              <a:gd name="connsiteX4-119" fmla="*/ 283499 w 10823526"/>
              <a:gd name="connsiteY4-120" fmla="*/ 143905 h 5980556"/>
              <a:gd name="connsiteX5-121" fmla="*/ 4229857 w 10823526"/>
              <a:gd name="connsiteY5-122" fmla="*/ 528916 h 5980556"/>
              <a:gd name="connsiteX6-123" fmla="*/ 9603962 w 10823526"/>
              <a:gd name="connsiteY6-124" fmla="*/ 111821 h 5980556"/>
              <a:gd name="connsiteX7-125" fmla="*/ 10807120 w 10823526"/>
              <a:gd name="connsiteY7-126" fmla="*/ 1202684 h 5980556"/>
              <a:gd name="connsiteX8-127" fmla="*/ 10325857 w 10823526"/>
              <a:gd name="connsiteY8-128" fmla="*/ 3657126 h 5980556"/>
              <a:gd name="connsiteX9-129" fmla="*/ 10229604 w 10823526"/>
              <a:gd name="connsiteY9-130" fmla="*/ 5582178 h 5980556"/>
              <a:gd name="connsiteX0-131" fmla="*/ 10261679 w 10855601"/>
              <a:gd name="connsiteY0-132" fmla="*/ 5644288 h 6042666"/>
              <a:gd name="connsiteX1-133" fmla="*/ 4245890 w 10855601"/>
              <a:gd name="connsiteY1-134" fmla="*/ 5965131 h 6042666"/>
              <a:gd name="connsiteX2-135" fmla="*/ 796837 w 10855601"/>
              <a:gd name="connsiteY2-136" fmla="*/ 5788668 h 6042666"/>
              <a:gd name="connsiteX3-137" fmla="*/ 395784 w 10855601"/>
              <a:gd name="connsiteY3-138" fmla="*/ 3462563 h 6042666"/>
              <a:gd name="connsiteX4-139" fmla="*/ 315574 w 10855601"/>
              <a:gd name="connsiteY4-140" fmla="*/ 206015 h 6042666"/>
              <a:gd name="connsiteX5-141" fmla="*/ 4695069 w 10855601"/>
              <a:gd name="connsiteY5-142" fmla="*/ 318310 h 6042666"/>
              <a:gd name="connsiteX6-143" fmla="*/ 9636037 w 10855601"/>
              <a:gd name="connsiteY6-144" fmla="*/ 173931 h 6042666"/>
              <a:gd name="connsiteX7-145" fmla="*/ 10839195 w 10855601"/>
              <a:gd name="connsiteY7-146" fmla="*/ 1264794 h 6042666"/>
              <a:gd name="connsiteX8-147" fmla="*/ 10357932 w 10855601"/>
              <a:gd name="connsiteY8-148" fmla="*/ 3719236 h 6042666"/>
              <a:gd name="connsiteX9-149" fmla="*/ 10261679 w 10855601"/>
              <a:gd name="connsiteY9-150" fmla="*/ 5644288 h 6042666"/>
              <a:gd name="connsiteX0-151" fmla="*/ 10039792 w 10633714"/>
              <a:gd name="connsiteY0-152" fmla="*/ 5522731 h 5921109"/>
              <a:gd name="connsiteX1-153" fmla="*/ 4024003 w 10633714"/>
              <a:gd name="connsiteY1-154" fmla="*/ 5843574 h 5921109"/>
              <a:gd name="connsiteX2-155" fmla="*/ 574950 w 10633714"/>
              <a:gd name="connsiteY2-156" fmla="*/ 5667111 h 5921109"/>
              <a:gd name="connsiteX3-157" fmla="*/ 173897 w 10633714"/>
              <a:gd name="connsiteY3-158" fmla="*/ 3341006 h 5921109"/>
              <a:gd name="connsiteX4-159" fmla="*/ 398487 w 10633714"/>
              <a:gd name="connsiteY4-160" fmla="*/ 405300 h 5921109"/>
              <a:gd name="connsiteX5-161" fmla="*/ 4473182 w 10633714"/>
              <a:gd name="connsiteY5-162" fmla="*/ 196753 h 5921109"/>
              <a:gd name="connsiteX6-163" fmla="*/ 9414150 w 10633714"/>
              <a:gd name="connsiteY6-164" fmla="*/ 52374 h 5921109"/>
              <a:gd name="connsiteX7-165" fmla="*/ 10617308 w 10633714"/>
              <a:gd name="connsiteY7-166" fmla="*/ 1143237 h 5921109"/>
              <a:gd name="connsiteX8-167" fmla="*/ 10136045 w 10633714"/>
              <a:gd name="connsiteY8-168" fmla="*/ 3597679 h 5921109"/>
              <a:gd name="connsiteX9-169" fmla="*/ 10039792 w 10633714"/>
              <a:gd name="connsiteY9-170" fmla="*/ 5522731 h 5921109"/>
              <a:gd name="connsiteX0-171" fmla="*/ 10039792 w 10221163"/>
              <a:gd name="connsiteY0-172" fmla="*/ 5558917 h 5957295"/>
              <a:gd name="connsiteX1-173" fmla="*/ 4024003 w 10221163"/>
              <a:gd name="connsiteY1-174" fmla="*/ 5879760 h 5957295"/>
              <a:gd name="connsiteX2-175" fmla="*/ 574950 w 10221163"/>
              <a:gd name="connsiteY2-176" fmla="*/ 5703297 h 5957295"/>
              <a:gd name="connsiteX3-177" fmla="*/ 173897 w 10221163"/>
              <a:gd name="connsiteY3-178" fmla="*/ 3377192 h 5957295"/>
              <a:gd name="connsiteX4-179" fmla="*/ 398487 w 10221163"/>
              <a:gd name="connsiteY4-180" fmla="*/ 441486 h 5957295"/>
              <a:gd name="connsiteX5-181" fmla="*/ 4473182 w 10221163"/>
              <a:gd name="connsiteY5-182" fmla="*/ 232939 h 5957295"/>
              <a:gd name="connsiteX6-183" fmla="*/ 9414150 w 10221163"/>
              <a:gd name="connsiteY6-184" fmla="*/ 88560 h 5957295"/>
              <a:gd name="connsiteX7-185" fmla="*/ 10152087 w 10221163"/>
              <a:gd name="connsiteY7-186" fmla="*/ 1692771 h 5957295"/>
              <a:gd name="connsiteX8-187" fmla="*/ 10136045 w 10221163"/>
              <a:gd name="connsiteY8-188" fmla="*/ 3633865 h 5957295"/>
              <a:gd name="connsiteX9-189" fmla="*/ 10039792 w 10221163"/>
              <a:gd name="connsiteY9-190" fmla="*/ 5558917 h 5957295"/>
              <a:gd name="connsiteX0-191" fmla="*/ 10039792 w 10221163"/>
              <a:gd name="connsiteY0-192" fmla="*/ 5700259 h 6098637"/>
              <a:gd name="connsiteX1-193" fmla="*/ 4024003 w 10221163"/>
              <a:gd name="connsiteY1-194" fmla="*/ 6021102 h 6098637"/>
              <a:gd name="connsiteX2-195" fmla="*/ 574950 w 10221163"/>
              <a:gd name="connsiteY2-196" fmla="*/ 5844639 h 6098637"/>
              <a:gd name="connsiteX3-197" fmla="*/ 173897 w 10221163"/>
              <a:gd name="connsiteY3-198" fmla="*/ 3518534 h 6098637"/>
              <a:gd name="connsiteX4-199" fmla="*/ 398487 w 10221163"/>
              <a:gd name="connsiteY4-200" fmla="*/ 582828 h 6098637"/>
              <a:gd name="connsiteX5-201" fmla="*/ 4473182 w 10221163"/>
              <a:gd name="connsiteY5-202" fmla="*/ 374281 h 6098637"/>
              <a:gd name="connsiteX6-203" fmla="*/ 9414150 w 10221163"/>
              <a:gd name="connsiteY6-204" fmla="*/ 229902 h 6098637"/>
              <a:gd name="connsiteX7-205" fmla="*/ 10136045 w 10221163"/>
              <a:gd name="connsiteY7-206" fmla="*/ 3775207 h 6098637"/>
              <a:gd name="connsiteX8-207" fmla="*/ 10039792 w 10221163"/>
              <a:gd name="connsiteY8-208" fmla="*/ 5700259 h 6098637"/>
              <a:gd name="connsiteX0-209" fmla="*/ 10039792 w 10290578"/>
              <a:gd name="connsiteY0-210" fmla="*/ 5700259 h 6098637"/>
              <a:gd name="connsiteX1-211" fmla="*/ 4024003 w 10290578"/>
              <a:gd name="connsiteY1-212" fmla="*/ 6021102 h 6098637"/>
              <a:gd name="connsiteX2-213" fmla="*/ 574950 w 10290578"/>
              <a:gd name="connsiteY2-214" fmla="*/ 5844639 h 6098637"/>
              <a:gd name="connsiteX3-215" fmla="*/ 173897 w 10290578"/>
              <a:gd name="connsiteY3-216" fmla="*/ 3518534 h 6098637"/>
              <a:gd name="connsiteX4-217" fmla="*/ 398487 w 10290578"/>
              <a:gd name="connsiteY4-218" fmla="*/ 582828 h 6098637"/>
              <a:gd name="connsiteX5-219" fmla="*/ 4473182 w 10290578"/>
              <a:gd name="connsiteY5-220" fmla="*/ 374281 h 6098637"/>
              <a:gd name="connsiteX6-221" fmla="*/ 9414150 w 10290578"/>
              <a:gd name="connsiteY6-222" fmla="*/ 229902 h 6098637"/>
              <a:gd name="connsiteX7-223" fmla="*/ 10136045 w 10290578"/>
              <a:gd name="connsiteY7-224" fmla="*/ 3775207 h 6098637"/>
              <a:gd name="connsiteX8-225" fmla="*/ 10039792 w 10290578"/>
              <a:gd name="connsiteY8-226" fmla="*/ 5700259 h 6098637"/>
              <a:gd name="connsiteX0-227" fmla="*/ 10039792 w 10221163"/>
              <a:gd name="connsiteY0-228" fmla="*/ 5700259 h 6098637"/>
              <a:gd name="connsiteX1-229" fmla="*/ 4024003 w 10221163"/>
              <a:gd name="connsiteY1-230" fmla="*/ 6021102 h 6098637"/>
              <a:gd name="connsiteX2-231" fmla="*/ 574950 w 10221163"/>
              <a:gd name="connsiteY2-232" fmla="*/ 5844639 h 6098637"/>
              <a:gd name="connsiteX3-233" fmla="*/ 173897 w 10221163"/>
              <a:gd name="connsiteY3-234" fmla="*/ 3518534 h 6098637"/>
              <a:gd name="connsiteX4-235" fmla="*/ 398487 w 10221163"/>
              <a:gd name="connsiteY4-236" fmla="*/ 582828 h 6098637"/>
              <a:gd name="connsiteX5-237" fmla="*/ 4473182 w 10221163"/>
              <a:gd name="connsiteY5-238" fmla="*/ 374281 h 6098637"/>
              <a:gd name="connsiteX6-239" fmla="*/ 9414150 w 10221163"/>
              <a:gd name="connsiteY6-240" fmla="*/ 229902 h 6098637"/>
              <a:gd name="connsiteX7-241" fmla="*/ 10136045 w 10221163"/>
              <a:gd name="connsiteY7-242" fmla="*/ 3775207 h 6098637"/>
              <a:gd name="connsiteX8-243" fmla="*/ 10039792 w 10221163"/>
              <a:gd name="connsiteY8-244" fmla="*/ 5700259 h 6098637"/>
              <a:gd name="connsiteX0-245" fmla="*/ 10039792 w 10617640"/>
              <a:gd name="connsiteY0-246" fmla="*/ 5703794 h 6102172"/>
              <a:gd name="connsiteX1-247" fmla="*/ 4024003 w 10617640"/>
              <a:gd name="connsiteY1-248" fmla="*/ 6024637 h 6102172"/>
              <a:gd name="connsiteX2-249" fmla="*/ 574950 w 10617640"/>
              <a:gd name="connsiteY2-250" fmla="*/ 5848174 h 6102172"/>
              <a:gd name="connsiteX3-251" fmla="*/ 173897 w 10617640"/>
              <a:gd name="connsiteY3-252" fmla="*/ 3522069 h 6102172"/>
              <a:gd name="connsiteX4-253" fmla="*/ 398487 w 10617640"/>
              <a:gd name="connsiteY4-254" fmla="*/ 586363 h 6102172"/>
              <a:gd name="connsiteX5-255" fmla="*/ 4473182 w 10617640"/>
              <a:gd name="connsiteY5-256" fmla="*/ 377816 h 6102172"/>
              <a:gd name="connsiteX6-257" fmla="*/ 9414150 w 10617640"/>
              <a:gd name="connsiteY6-258" fmla="*/ 233437 h 6102172"/>
              <a:gd name="connsiteX7-259" fmla="*/ 10392719 w 10617640"/>
              <a:gd name="connsiteY7-260" fmla="*/ 3826868 h 6102172"/>
              <a:gd name="connsiteX8-261" fmla="*/ 10039792 w 10617640"/>
              <a:gd name="connsiteY8-262" fmla="*/ 5703794 h 6102172"/>
              <a:gd name="connsiteX0-263" fmla="*/ 10039792 w 10612529"/>
              <a:gd name="connsiteY0-264" fmla="*/ 5703794 h 6102172"/>
              <a:gd name="connsiteX1-265" fmla="*/ 4024003 w 10612529"/>
              <a:gd name="connsiteY1-266" fmla="*/ 6024637 h 6102172"/>
              <a:gd name="connsiteX2-267" fmla="*/ 574950 w 10612529"/>
              <a:gd name="connsiteY2-268" fmla="*/ 5848174 h 6102172"/>
              <a:gd name="connsiteX3-269" fmla="*/ 173897 w 10612529"/>
              <a:gd name="connsiteY3-270" fmla="*/ 3522069 h 6102172"/>
              <a:gd name="connsiteX4-271" fmla="*/ 398487 w 10612529"/>
              <a:gd name="connsiteY4-272" fmla="*/ 586363 h 6102172"/>
              <a:gd name="connsiteX5-273" fmla="*/ 4473182 w 10612529"/>
              <a:gd name="connsiteY5-274" fmla="*/ 377816 h 6102172"/>
              <a:gd name="connsiteX6-275" fmla="*/ 9414150 w 10612529"/>
              <a:gd name="connsiteY6-276" fmla="*/ 233437 h 6102172"/>
              <a:gd name="connsiteX7-277" fmla="*/ 10392719 w 10612529"/>
              <a:gd name="connsiteY7-278" fmla="*/ 3826868 h 6102172"/>
              <a:gd name="connsiteX8-279" fmla="*/ 10039792 w 10612529"/>
              <a:gd name="connsiteY8-280" fmla="*/ 5703794 h 6102172"/>
              <a:gd name="connsiteX0-281" fmla="*/ 10039792 w 10544672"/>
              <a:gd name="connsiteY0-282" fmla="*/ 5703794 h 6102172"/>
              <a:gd name="connsiteX1-283" fmla="*/ 4024003 w 10544672"/>
              <a:gd name="connsiteY1-284" fmla="*/ 6024637 h 6102172"/>
              <a:gd name="connsiteX2-285" fmla="*/ 574950 w 10544672"/>
              <a:gd name="connsiteY2-286" fmla="*/ 5848174 h 6102172"/>
              <a:gd name="connsiteX3-287" fmla="*/ 173897 w 10544672"/>
              <a:gd name="connsiteY3-288" fmla="*/ 3522069 h 6102172"/>
              <a:gd name="connsiteX4-289" fmla="*/ 398487 w 10544672"/>
              <a:gd name="connsiteY4-290" fmla="*/ 586363 h 6102172"/>
              <a:gd name="connsiteX5-291" fmla="*/ 4473182 w 10544672"/>
              <a:gd name="connsiteY5-292" fmla="*/ 377816 h 6102172"/>
              <a:gd name="connsiteX6-293" fmla="*/ 9414150 w 10544672"/>
              <a:gd name="connsiteY6-294" fmla="*/ 233437 h 6102172"/>
              <a:gd name="connsiteX7-295" fmla="*/ 10392719 w 10544672"/>
              <a:gd name="connsiteY7-296" fmla="*/ 3826868 h 6102172"/>
              <a:gd name="connsiteX8-297" fmla="*/ 10039792 w 10544672"/>
              <a:gd name="connsiteY8-298" fmla="*/ 5703794 h 6102172"/>
              <a:gd name="connsiteX0-299" fmla="*/ 9333939 w 10395205"/>
              <a:gd name="connsiteY0-300" fmla="*/ 5896299 h 6103210"/>
              <a:gd name="connsiteX1-301" fmla="*/ 4024003 w 10395205"/>
              <a:gd name="connsiteY1-302" fmla="*/ 6024637 h 6103210"/>
              <a:gd name="connsiteX2-303" fmla="*/ 574950 w 10395205"/>
              <a:gd name="connsiteY2-304" fmla="*/ 5848174 h 6103210"/>
              <a:gd name="connsiteX3-305" fmla="*/ 173897 w 10395205"/>
              <a:gd name="connsiteY3-306" fmla="*/ 3522069 h 6103210"/>
              <a:gd name="connsiteX4-307" fmla="*/ 398487 w 10395205"/>
              <a:gd name="connsiteY4-308" fmla="*/ 586363 h 6103210"/>
              <a:gd name="connsiteX5-309" fmla="*/ 4473182 w 10395205"/>
              <a:gd name="connsiteY5-310" fmla="*/ 377816 h 6103210"/>
              <a:gd name="connsiteX6-311" fmla="*/ 9414150 w 10395205"/>
              <a:gd name="connsiteY6-312" fmla="*/ 233437 h 6103210"/>
              <a:gd name="connsiteX7-313" fmla="*/ 10392719 w 10395205"/>
              <a:gd name="connsiteY7-314" fmla="*/ 3826868 h 6103210"/>
              <a:gd name="connsiteX8-315" fmla="*/ 9333939 w 10395205"/>
              <a:gd name="connsiteY8-316" fmla="*/ 5896299 h 6103210"/>
              <a:gd name="connsiteX0-317" fmla="*/ 9333939 w 10533420"/>
              <a:gd name="connsiteY0-318" fmla="*/ 5769640 h 5976551"/>
              <a:gd name="connsiteX1-319" fmla="*/ 4024003 w 10533420"/>
              <a:gd name="connsiteY1-320" fmla="*/ 5897978 h 5976551"/>
              <a:gd name="connsiteX2-321" fmla="*/ 574950 w 10533420"/>
              <a:gd name="connsiteY2-322" fmla="*/ 5721515 h 5976551"/>
              <a:gd name="connsiteX3-323" fmla="*/ 173897 w 10533420"/>
              <a:gd name="connsiteY3-324" fmla="*/ 3395410 h 5976551"/>
              <a:gd name="connsiteX4-325" fmla="*/ 398487 w 10533420"/>
              <a:gd name="connsiteY4-326" fmla="*/ 459704 h 5976551"/>
              <a:gd name="connsiteX5-327" fmla="*/ 4473182 w 10533420"/>
              <a:gd name="connsiteY5-328" fmla="*/ 251157 h 5976551"/>
              <a:gd name="connsiteX6-329" fmla="*/ 9863329 w 10533420"/>
              <a:gd name="connsiteY6-330" fmla="*/ 267199 h 5976551"/>
              <a:gd name="connsiteX7-331" fmla="*/ 10392719 w 10533420"/>
              <a:gd name="connsiteY7-332" fmla="*/ 3700209 h 5976551"/>
              <a:gd name="connsiteX8-333" fmla="*/ 9333939 w 10533420"/>
              <a:gd name="connsiteY8-334" fmla="*/ 5769640 h 5976551"/>
              <a:gd name="connsiteX0-335" fmla="*/ 9333939 w 10533420"/>
              <a:gd name="connsiteY0-336" fmla="*/ 5769640 h 5883680"/>
              <a:gd name="connsiteX1-337" fmla="*/ 4425055 w 10533420"/>
              <a:gd name="connsiteY1-338" fmla="*/ 5625262 h 5883680"/>
              <a:gd name="connsiteX2-339" fmla="*/ 574950 w 10533420"/>
              <a:gd name="connsiteY2-340" fmla="*/ 5721515 h 5883680"/>
              <a:gd name="connsiteX3-341" fmla="*/ 173897 w 10533420"/>
              <a:gd name="connsiteY3-342" fmla="*/ 3395410 h 5883680"/>
              <a:gd name="connsiteX4-343" fmla="*/ 398487 w 10533420"/>
              <a:gd name="connsiteY4-344" fmla="*/ 459704 h 5883680"/>
              <a:gd name="connsiteX5-345" fmla="*/ 4473182 w 10533420"/>
              <a:gd name="connsiteY5-346" fmla="*/ 251157 h 5883680"/>
              <a:gd name="connsiteX6-347" fmla="*/ 9863329 w 10533420"/>
              <a:gd name="connsiteY6-348" fmla="*/ 267199 h 5883680"/>
              <a:gd name="connsiteX7-349" fmla="*/ 10392719 w 10533420"/>
              <a:gd name="connsiteY7-350" fmla="*/ 3700209 h 5883680"/>
              <a:gd name="connsiteX8-351" fmla="*/ 9333939 w 10533420"/>
              <a:gd name="connsiteY8-352" fmla="*/ 5769640 h 5883680"/>
              <a:gd name="connsiteX0-353" fmla="*/ 9333939 w 10517490"/>
              <a:gd name="connsiteY0-354" fmla="*/ 5615359 h 5729399"/>
              <a:gd name="connsiteX1-355" fmla="*/ 4425055 w 10517490"/>
              <a:gd name="connsiteY1-356" fmla="*/ 5470981 h 5729399"/>
              <a:gd name="connsiteX2-357" fmla="*/ 574950 w 10517490"/>
              <a:gd name="connsiteY2-358" fmla="*/ 5567234 h 5729399"/>
              <a:gd name="connsiteX3-359" fmla="*/ 173897 w 10517490"/>
              <a:gd name="connsiteY3-360" fmla="*/ 3241129 h 5729399"/>
              <a:gd name="connsiteX4-361" fmla="*/ 398487 w 10517490"/>
              <a:gd name="connsiteY4-362" fmla="*/ 305423 h 5729399"/>
              <a:gd name="connsiteX5-363" fmla="*/ 4473182 w 10517490"/>
              <a:gd name="connsiteY5-364" fmla="*/ 96876 h 5729399"/>
              <a:gd name="connsiteX6-365" fmla="*/ 9831244 w 10517490"/>
              <a:gd name="connsiteY6-366" fmla="*/ 353550 h 5729399"/>
              <a:gd name="connsiteX7-367" fmla="*/ 10392719 w 10517490"/>
              <a:gd name="connsiteY7-368" fmla="*/ 3545928 h 5729399"/>
              <a:gd name="connsiteX8-369" fmla="*/ 9333939 w 10517490"/>
              <a:gd name="connsiteY8-370" fmla="*/ 5615359 h 5729399"/>
              <a:gd name="connsiteX0-371" fmla="*/ 9333939 w 10440867"/>
              <a:gd name="connsiteY0-372" fmla="*/ 5615359 h 5729399"/>
              <a:gd name="connsiteX1-373" fmla="*/ 4425055 w 10440867"/>
              <a:gd name="connsiteY1-374" fmla="*/ 5470981 h 5729399"/>
              <a:gd name="connsiteX2-375" fmla="*/ 574950 w 10440867"/>
              <a:gd name="connsiteY2-376" fmla="*/ 5567234 h 5729399"/>
              <a:gd name="connsiteX3-377" fmla="*/ 173897 w 10440867"/>
              <a:gd name="connsiteY3-378" fmla="*/ 3241129 h 5729399"/>
              <a:gd name="connsiteX4-379" fmla="*/ 398487 w 10440867"/>
              <a:gd name="connsiteY4-380" fmla="*/ 305423 h 5729399"/>
              <a:gd name="connsiteX5-381" fmla="*/ 4473182 w 10440867"/>
              <a:gd name="connsiteY5-382" fmla="*/ 96876 h 5729399"/>
              <a:gd name="connsiteX6-383" fmla="*/ 9831244 w 10440867"/>
              <a:gd name="connsiteY6-384" fmla="*/ 353550 h 5729399"/>
              <a:gd name="connsiteX7-385" fmla="*/ 10264382 w 10440867"/>
              <a:gd name="connsiteY7-386" fmla="*/ 3545928 h 5729399"/>
              <a:gd name="connsiteX8-387" fmla="*/ 9333939 w 10440867"/>
              <a:gd name="connsiteY8-388" fmla="*/ 5615359 h 5729399"/>
              <a:gd name="connsiteX0-389" fmla="*/ 9333939 w 10382686"/>
              <a:gd name="connsiteY0-390" fmla="*/ 5696181 h 5810221"/>
              <a:gd name="connsiteX1-391" fmla="*/ 4425055 w 10382686"/>
              <a:gd name="connsiteY1-392" fmla="*/ 5551803 h 5810221"/>
              <a:gd name="connsiteX2-393" fmla="*/ 574950 w 10382686"/>
              <a:gd name="connsiteY2-394" fmla="*/ 5648056 h 5810221"/>
              <a:gd name="connsiteX3-395" fmla="*/ 173897 w 10382686"/>
              <a:gd name="connsiteY3-396" fmla="*/ 3321951 h 5810221"/>
              <a:gd name="connsiteX4-397" fmla="*/ 398487 w 10382686"/>
              <a:gd name="connsiteY4-398" fmla="*/ 386245 h 5810221"/>
              <a:gd name="connsiteX5-399" fmla="*/ 4473182 w 10382686"/>
              <a:gd name="connsiteY5-400" fmla="*/ 177698 h 5810221"/>
              <a:gd name="connsiteX6-401" fmla="*/ 9722079 w 10382686"/>
              <a:gd name="connsiteY6-402" fmla="*/ 293734 h 5810221"/>
              <a:gd name="connsiteX7-403" fmla="*/ 10264382 w 10382686"/>
              <a:gd name="connsiteY7-404" fmla="*/ 3626750 h 5810221"/>
              <a:gd name="connsiteX8-405" fmla="*/ 9333939 w 10382686"/>
              <a:gd name="connsiteY8-406" fmla="*/ 5696181 h 5810221"/>
              <a:gd name="connsiteX0-407" fmla="*/ 9333939 w 10382686"/>
              <a:gd name="connsiteY0-408" fmla="*/ 5696181 h 5781561"/>
              <a:gd name="connsiteX1-409" fmla="*/ 4284700 w 10382686"/>
              <a:gd name="connsiteY1-410" fmla="*/ 5411165 h 5781561"/>
              <a:gd name="connsiteX2-411" fmla="*/ 574950 w 10382686"/>
              <a:gd name="connsiteY2-412" fmla="*/ 5648056 h 5781561"/>
              <a:gd name="connsiteX3-413" fmla="*/ 173897 w 10382686"/>
              <a:gd name="connsiteY3-414" fmla="*/ 3321951 h 5781561"/>
              <a:gd name="connsiteX4-415" fmla="*/ 398487 w 10382686"/>
              <a:gd name="connsiteY4-416" fmla="*/ 386245 h 5781561"/>
              <a:gd name="connsiteX5-417" fmla="*/ 4473182 w 10382686"/>
              <a:gd name="connsiteY5-418" fmla="*/ 177698 h 5781561"/>
              <a:gd name="connsiteX6-419" fmla="*/ 9722079 w 10382686"/>
              <a:gd name="connsiteY6-420" fmla="*/ 293734 h 5781561"/>
              <a:gd name="connsiteX7-421" fmla="*/ 10264382 w 10382686"/>
              <a:gd name="connsiteY7-422" fmla="*/ 3626750 h 5781561"/>
              <a:gd name="connsiteX8-423" fmla="*/ 9333939 w 10382686"/>
              <a:gd name="connsiteY8-424" fmla="*/ 5696181 h 5781561"/>
              <a:gd name="connsiteX0-425" fmla="*/ 9281946 w 10330693"/>
              <a:gd name="connsiteY0-426" fmla="*/ 5696181 h 5781561"/>
              <a:gd name="connsiteX1-427" fmla="*/ 4232707 w 10330693"/>
              <a:gd name="connsiteY1-428" fmla="*/ 5411165 h 5781561"/>
              <a:gd name="connsiteX2-429" fmla="*/ 522957 w 10330693"/>
              <a:gd name="connsiteY2-430" fmla="*/ 5648056 h 5781561"/>
              <a:gd name="connsiteX3-431" fmla="*/ 243114 w 10330693"/>
              <a:gd name="connsiteY3-432" fmla="*/ 3290698 h 5781561"/>
              <a:gd name="connsiteX4-433" fmla="*/ 346494 w 10330693"/>
              <a:gd name="connsiteY4-434" fmla="*/ 386245 h 5781561"/>
              <a:gd name="connsiteX5-435" fmla="*/ 4421189 w 10330693"/>
              <a:gd name="connsiteY5-436" fmla="*/ 177698 h 5781561"/>
              <a:gd name="connsiteX6-437" fmla="*/ 9670086 w 10330693"/>
              <a:gd name="connsiteY6-438" fmla="*/ 293734 h 5781561"/>
              <a:gd name="connsiteX7-439" fmla="*/ 10212389 w 10330693"/>
              <a:gd name="connsiteY7-440" fmla="*/ 3626750 h 5781561"/>
              <a:gd name="connsiteX8-441" fmla="*/ 9281946 w 10330693"/>
              <a:gd name="connsiteY8-442" fmla="*/ 5696181 h 5781561"/>
              <a:gd name="connsiteX0-443" fmla="*/ 9281946 w 10330693"/>
              <a:gd name="connsiteY0-444" fmla="*/ 5696181 h 5766746"/>
              <a:gd name="connsiteX1-445" fmla="*/ 3626658 w 10330693"/>
              <a:gd name="connsiteY1-446" fmla="*/ 5317407 h 5766746"/>
              <a:gd name="connsiteX2-447" fmla="*/ 522957 w 10330693"/>
              <a:gd name="connsiteY2-448" fmla="*/ 5648056 h 5766746"/>
              <a:gd name="connsiteX3-449" fmla="*/ 243114 w 10330693"/>
              <a:gd name="connsiteY3-450" fmla="*/ 3290698 h 5766746"/>
              <a:gd name="connsiteX4-451" fmla="*/ 346494 w 10330693"/>
              <a:gd name="connsiteY4-452" fmla="*/ 386245 h 5766746"/>
              <a:gd name="connsiteX5-453" fmla="*/ 4421189 w 10330693"/>
              <a:gd name="connsiteY5-454" fmla="*/ 177698 h 5766746"/>
              <a:gd name="connsiteX6-455" fmla="*/ 9670086 w 10330693"/>
              <a:gd name="connsiteY6-456" fmla="*/ 293734 h 5766746"/>
              <a:gd name="connsiteX7-457" fmla="*/ 10212389 w 10330693"/>
              <a:gd name="connsiteY7-458" fmla="*/ 3626750 h 5766746"/>
              <a:gd name="connsiteX8-459" fmla="*/ 9281946 w 10330693"/>
              <a:gd name="connsiteY8-460" fmla="*/ 5696181 h 5766746"/>
              <a:gd name="connsiteX0-461" fmla="*/ 9281946 w 10211852"/>
              <a:gd name="connsiteY0-462" fmla="*/ 5692783 h 5766172"/>
              <a:gd name="connsiteX1-463" fmla="*/ 3626658 w 10211852"/>
              <a:gd name="connsiteY1-464" fmla="*/ 5314009 h 5766172"/>
              <a:gd name="connsiteX2-465" fmla="*/ 522957 w 10211852"/>
              <a:gd name="connsiteY2-466" fmla="*/ 5644658 h 5766172"/>
              <a:gd name="connsiteX3-467" fmla="*/ 243114 w 10211852"/>
              <a:gd name="connsiteY3-468" fmla="*/ 3287300 h 5766172"/>
              <a:gd name="connsiteX4-469" fmla="*/ 346494 w 10211852"/>
              <a:gd name="connsiteY4-470" fmla="*/ 382847 h 5766172"/>
              <a:gd name="connsiteX5-471" fmla="*/ 4421189 w 10211852"/>
              <a:gd name="connsiteY5-472" fmla="*/ 174300 h 5766172"/>
              <a:gd name="connsiteX6-473" fmla="*/ 9670086 w 10211852"/>
              <a:gd name="connsiteY6-474" fmla="*/ 290336 h 5766172"/>
              <a:gd name="connsiteX7-475" fmla="*/ 10000272 w 10211852"/>
              <a:gd name="connsiteY7-476" fmla="*/ 3576473 h 5766172"/>
              <a:gd name="connsiteX8-477" fmla="*/ 9281946 w 10211852"/>
              <a:gd name="connsiteY8-478" fmla="*/ 5692783 h 5766172"/>
              <a:gd name="connsiteX0-479" fmla="*/ 9281946 w 10193103"/>
              <a:gd name="connsiteY0-480" fmla="*/ 5834146 h 5907535"/>
              <a:gd name="connsiteX1-481" fmla="*/ 3626658 w 10193103"/>
              <a:gd name="connsiteY1-482" fmla="*/ 5455372 h 5907535"/>
              <a:gd name="connsiteX2-483" fmla="*/ 522957 w 10193103"/>
              <a:gd name="connsiteY2-484" fmla="*/ 5786021 h 5907535"/>
              <a:gd name="connsiteX3-485" fmla="*/ 243114 w 10193103"/>
              <a:gd name="connsiteY3-486" fmla="*/ 3428663 h 5907535"/>
              <a:gd name="connsiteX4-487" fmla="*/ 346494 w 10193103"/>
              <a:gd name="connsiteY4-488" fmla="*/ 524210 h 5907535"/>
              <a:gd name="connsiteX5-489" fmla="*/ 4421189 w 10193103"/>
              <a:gd name="connsiteY5-490" fmla="*/ 315663 h 5907535"/>
              <a:gd name="connsiteX6-491" fmla="*/ 9639783 w 10193103"/>
              <a:gd name="connsiteY6-492" fmla="*/ 244181 h 5907535"/>
              <a:gd name="connsiteX7-493" fmla="*/ 10000272 w 10193103"/>
              <a:gd name="connsiteY7-494" fmla="*/ 3717836 h 5907535"/>
              <a:gd name="connsiteX8-495" fmla="*/ 9281946 w 10193103"/>
              <a:gd name="connsiteY8-496" fmla="*/ 5834146 h 5907535"/>
              <a:gd name="connsiteX0-497" fmla="*/ 9428829 w 10339986"/>
              <a:gd name="connsiteY0-498" fmla="*/ 5834146 h 5907535"/>
              <a:gd name="connsiteX1-499" fmla="*/ 3773541 w 10339986"/>
              <a:gd name="connsiteY1-500" fmla="*/ 5455372 h 5907535"/>
              <a:gd name="connsiteX2-501" fmla="*/ 669840 w 10339986"/>
              <a:gd name="connsiteY2-502" fmla="*/ 5786021 h 5907535"/>
              <a:gd name="connsiteX3-503" fmla="*/ 389997 w 10339986"/>
              <a:gd name="connsiteY3-504" fmla="*/ 3428663 h 5907535"/>
              <a:gd name="connsiteX4-505" fmla="*/ 493377 w 10339986"/>
              <a:gd name="connsiteY4-506" fmla="*/ 524210 h 5907535"/>
              <a:gd name="connsiteX5-507" fmla="*/ 4568072 w 10339986"/>
              <a:gd name="connsiteY5-508" fmla="*/ 315663 h 5907535"/>
              <a:gd name="connsiteX6-509" fmla="*/ 9786666 w 10339986"/>
              <a:gd name="connsiteY6-510" fmla="*/ 244181 h 5907535"/>
              <a:gd name="connsiteX7-511" fmla="*/ 10147155 w 10339986"/>
              <a:gd name="connsiteY7-512" fmla="*/ 3717836 h 5907535"/>
              <a:gd name="connsiteX8-513" fmla="*/ 9428829 w 10339986"/>
              <a:gd name="connsiteY8-514" fmla="*/ 5834146 h 5907535"/>
              <a:gd name="connsiteX0-515" fmla="*/ 9095501 w 10359569"/>
              <a:gd name="connsiteY0-516" fmla="*/ 5802893 h 5881075"/>
              <a:gd name="connsiteX1-517" fmla="*/ 3773541 w 10359569"/>
              <a:gd name="connsiteY1-518" fmla="*/ 5455372 h 5881075"/>
              <a:gd name="connsiteX2-519" fmla="*/ 669840 w 10359569"/>
              <a:gd name="connsiteY2-520" fmla="*/ 5786021 h 5881075"/>
              <a:gd name="connsiteX3-521" fmla="*/ 389997 w 10359569"/>
              <a:gd name="connsiteY3-522" fmla="*/ 3428663 h 5881075"/>
              <a:gd name="connsiteX4-523" fmla="*/ 493377 w 10359569"/>
              <a:gd name="connsiteY4-524" fmla="*/ 524210 h 5881075"/>
              <a:gd name="connsiteX5-525" fmla="*/ 4568072 w 10359569"/>
              <a:gd name="connsiteY5-526" fmla="*/ 315663 h 5881075"/>
              <a:gd name="connsiteX6-527" fmla="*/ 9786666 w 10359569"/>
              <a:gd name="connsiteY6-528" fmla="*/ 244181 h 5881075"/>
              <a:gd name="connsiteX7-529" fmla="*/ 10147155 w 10359569"/>
              <a:gd name="connsiteY7-530" fmla="*/ 3717836 h 5881075"/>
              <a:gd name="connsiteX8-531" fmla="*/ 9095501 w 10359569"/>
              <a:gd name="connsiteY8-532" fmla="*/ 5802893 h 5881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21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82" y="4072582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278661" y="438479"/>
            <a:ext cx="5256632" cy="1189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6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Ghi nhớ</a:t>
            </a:r>
            <a:endParaRPr lang="en-GB" altLang="zh-CN" sz="66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PA_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" y="843052"/>
            <a:ext cx="2555599" cy="5808179"/>
          </a:xfrm>
          <a:prstGeom prst="rect">
            <a:avLst/>
          </a:prstGeom>
        </p:spPr>
      </p:pic>
      <p:sp>
        <p:nvSpPr>
          <p:cNvPr id="17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865571" y="2054540"/>
            <a:ext cx="4123118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/>
                <a:cs typeface="Arial" panose="020B0604020202020204"/>
                <a:sym typeface="Arial" panose="020B0604020202020204"/>
              </a:rPr>
              <a:t>   1dm = 10cm </a:t>
            </a:r>
            <a:endParaRPr lang="en-US" sz="3600" b="1" i="0" u="none" strike="noStrike" cap="none">
              <a:solidFill>
                <a:srgbClr val="002060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just">
              <a:lnSpc>
                <a:spcPct val="150000"/>
              </a:lnSpc>
            </a:pPr>
            <a:r>
              <a:rPr lang="en-US" sz="36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/>
                <a:cs typeface="Arial" panose="020B0604020202020204"/>
                <a:sym typeface="Arial" panose="020B0604020202020204"/>
              </a:rPr>
              <a:t>10 cm = 1dm</a:t>
            </a:r>
            <a:endParaRPr lang="en-US" sz="3600" b="1" i="0" u="none" strike="noStrike" cap="none">
              <a:solidFill>
                <a:srgbClr val="002060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0611" y="2054540"/>
            <a:ext cx="3745282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/>
                <a:cs typeface="Arial" panose="020B0604020202020204"/>
                <a:sym typeface="Arial" panose="020B0604020202020204"/>
              </a:rPr>
              <a:t>1 m = 10 dm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/>
                <a:cs typeface="Arial" panose="020B0604020202020204"/>
                <a:sym typeface="Arial" panose="020B0604020202020204"/>
              </a:rPr>
              <a:t>1 m = 100 cm 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/>
                <a:cs typeface="Arial" panose="020B0604020202020204"/>
                <a:sym typeface="Arial" panose="020B0604020202020204"/>
              </a:rPr>
              <a:t>10 dm = 1 m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/>
                <a:cs typeface="Arial" panose="020B0604020202020204"/>
                <a:sym typeface="Arial" panose="020B0604020202020204"/>
              </a:rPr>
              <a:t>100 cm = 1m 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  <p:bldP spid="1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1371600" y="5204575"/>
            <a:ext cx="10883783" cy="1618095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-1" fmla="*/ 251307 w 11948007"/>
              <a:gd name="connsiteY0-2" fmla="*/ 171628 h 297698"/>
              <a:gd name="connsiteX1-3" fmla="*/ 296779 w 11948007"/>
              <a:gd name="connsiteY1-4" fmla="*/ 293240 h 297698"/>
              <a:gd name="connsiteX2-5" fmla="*/ 3242157 w 11948007"/>
              <a:gd name="connsiteY2-6" fmla="*/ 178 h 297698"/>
              <a:gd name="connsiteX3-7" fmla="*/ 5413857 w 11948007"/>
              <a:gd name="connsiteY3-8" fmla="*/ 247828 h 297698"/>
              <a:gd name="connsiteX4-9" fmla="*/ 7699857 w 11948007"/>
              <a:gd name="connsiteY4-10" fmla="*/ 114478 h 297698"/>
              <a:gd name="connsiteX5-11" fmla="*/ 10404957 w 11948007"/>
              <a:gd name="connsiteY5-12" fmla="*/ 38278 h 297698"/>
              <a:gd name="connsiteX6-13" fmla="*/ 11948007 w 11948007"/>
              <a:gd name="connsiteY6-14" fmla="*/ 190678 h 297698"/>
              <a:gd name="connsiteX0-15" fmla="*/ 181593 w 12030102"/>
              <a:gd name="connsiteY0-16" fmla="*/ 830441 h 832268"/>
              <a:gd name="connsiteX1-17" fmla="*/ 378874 w 12030102"/>
              <a:gd name="connsiteY1-18" fmla="*/ 293240 h 832268"/>
              <a:gd name="connsiteX2-19" fmla="*/ 3324252 w 12030102"/>
              <a:gd name="connsiteY2-20" fmla="*/ 178 h 832268"/>
              <a:gd name="connsiteX3-21" fmla="*/ 5495952 w 12030102"/>
              <a:gd name="connsiteY3-22" fmla="*/ 247828 h 832268"/>
              <a:gd name="connsiteX4-23" fmla="*/ 7781952 w 12030102"/>
              <a:gd name="connsiteY4-24" fmla="*/ 114478 h 832268"/>
              <a:gd name="connsiteX5-25" fmla="*/ 10487052 w 12030102"/>
              <a:gd name="connsiteY5-26" fmla="*/ 38278 h 832268"/>
              <a:gd name="connsiteX6-27" fmla="*/ 12030102 w 12030102"/>
              <a:gd name="connsiteY6-28" fmla="*/ 190678 h 832268"/>
              <a:gd name="connsiteX0-29" fmla="*/ 181593 w 12555595"/>
              <a:gd name="connsiteY0-30" fmla="*/ 830441 h 832268"/>
              <a:gd name="connsiteX1-31" fmla="*/ 378874 w 12555595"/>
              <a:gd name="connsiteY1-32" fmla="*/ 293240 h 832268"/>
              <a:gd name="connsiteX2-33" fmla="*/ 3324252 w 12555595"/>
              <a:gd name="connsiteY2-34" fmla="*/ 178 h 832268"/>
              <a:gd name="connsiteX3-35" fmla="*/ 5495952 w 12555595"/>
              <a:gd name="connsiteY3-36" fmla="*/ 247828 h 832268"/>
              <a:gd name="connsiteX4-37" fmla="*/ 7781952 w 12555595"/>
              <a:gd name="connsiteY4-38" fmla="*/ 114478 h 832268"/>
              <a:gd name="connsiteX5-39" fmla="*/ 10487052 w 12555595"/>
              <a:gd name="connsiteY5-40" fmla="*/ 38278 h 832268"/>
              <a:gd name="connsiteX6-41" fmla="*/ 12555595 w 12555595"/>
              <a:gd name="connsiteY6-42" fmla="*/ 283469 h 832268"/>
              <a:gd name="connsiteX0-43" fmla="*/ 181593 w 12555595"/>
              <a:gd name="connsiteY0-44" fmla="*/ 830441 h 832268"/>
              <a:gd name="connsiteX1-45" fmla="*/ 378874 w 12555595"/>
              <a:gd name="connsiteY1-46" fmla="*/ 293240 h 832268"/>
              <a:gd name="connsiteX2-47" fmla="*/ 3324252 w 12555595"/>
              <a:gd name="connsiteY2-48" fmla="*/ 178 h 832268"/>
              <a:gd name="connsiteX3-49" fmla="*/ 5495952 w 12555595"/>
              <a:gd name="connsiteY3-50" fmla="*/ 247828 h 832268"/>
              <a:gd name="connsiteX4-51" fmla="*/ 7781952 w 12555595"/>
              <a:gd name="connsiteY4-52" fmla="*/ 114478 h 832268"/>
              <a:gd name="connsiteX5-53" fmla="*/ 10487052 w 12555595"/>
              <a:gd name="connsiteY5-54" fmla="*/ 38278 h 832268"/>
              <a:gd name="connsiteX6-55" fmla="*/ 12084597 w 12555595"/>
              <a:gd name="connsiteY6-56" fmla="*/ 267688 h 832268"/>
              <a:gd name="connsiteX7" fmla="*/ 12555595 w 12555595"/>
              <a:gd name="connsiteY7" fmla="*/ 283469 h 832268"/>
              <a:gd name="connsiteX0-57" fmla="*/ 181593 w 12254687"/>
              <a:gd name="connsiteY0-58" fmla="*/ 830441 h 868049"/>
              <a:gd name="connsiteX1-59" fmla="*/ 378874 w 12254687"/>
              <a:gd name="connsiteY1-60" fmla="*/ 293240 h 868049"/>
              <a:gd name="connsiteX2-61" fmla="*/ 3324252 w 12254687"/>
              <a:gd name="connsiteY2-62" fmla="*/ 178 h 868049"/>
              <a:gd name="connsiteX3-63" fmla="*/ 5495952 w 12254687"/>
              <a:gd name="connsiteY3-64" fmla="*/ 247828 h 868049"/>
              <a:gd name="connsiteX4-65" fmla="*/ 7781952 w 12254687"/>
              <a:gd name="connsiteY4-66" fmla="*/ 114478 h 868049"/>
              <a:gd name="connsiteX5-67" fmla="*/ 10487052 w 12254687"/>
              <a:gd name="connsiteY5-68" fmla="*/ 38278 h 868049"/>
              <a:gd name="connsiteX6-69" fmla="*/ 12084597 w 12254687"/>
              <a:gd name="connsiteY6-70" fmla="*/ 267688 h 868049"/>
              <a:gd name="connsiteX7-71" fmla="*/ 12205266 w 12254687"/>
              <a:gd name="connsiteY7-72" fmla="*/ 868049 h 868049"/>
              <a:gd name="connsiteX0-73" fmla="*/ 181593 w 12254687"/>
              <a:gd name="connsiteY0-74" fmla="*/ 830441 h 868049"/>
              <a:gd name="connsiteX1-75" fmla="*/ 378874 w 12254687"/>
              <a:gd name="connsiteY1-76" fmla="*/ 293240 h 868049"/>
              <a:gd name="connsiteX2-77" fmla="*/ 3324252 w 12254687"/>
              <a:gd name="connsiteY2-78" fmla="*/ 178 h 868049"/>
              <a:gd name="connsiteX3-79" fmla="*/ 5495952 w 12254687"/>
              <a:gd name="connsiteY3-80" fmla="*/ 247828 h 868049"/>
              <a:gd name="connsiteX4-81" fmla="*/ 7781952 w 12254687"/>
              <a:gd name="connsiteY4-82" fmla="*/ 114478 h 868049"/>
              <a:gd name="connsiteX5-83" fmla="*/ 10487052 w 12254687"/>
              <a:gd name="connsiteY5-84" fmla="*/ 38278 h 868049"/>
              <a:gd name="connsiteX6-85" fmla="*/ 12084597 w 12254687"/>
              <a:gd name="connsiteY6-86" fmla="*/ 267688 h 868049"/>
              <a:gd name="connsiteX7-87" fmla="*/ 12205266 w 12254687"/>
              <a:gd name="connsiteY7-88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71" y="connsiteY7-72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-104576" y="5003475"/>
            <a:ext cx="5609263" cy="1899890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-1" fmla="*/ 251307 w 11948007"/>
              <a:gd name="connsiteY0-2" fmla="*/ 171628 h 297698"/>
              <a:gd name="connsiteX1-3" fmla="*/ 296779 w 11948007"/>
              <a:gd name="connsiteY1-4" fmla="*/ 293240 h 297698"/>
              <a:gd name="connsiteX2-5" fmla="*/ 3242157 w 11948007"/>
              <a:gd name="connsiteY2-6" fmla="*/ 178 h 297698"/>
              <a:gd name="connsiteX3-7" fmla="*/ 5413857 w 11948007"/>
              <a:gd name="connsiteY3-8" fmla="*/ 247828 h 297698"/>
              <a:gd name="connsiteX4-9" fmla="*/ 7699857 w 11948007"/>
              <a:gd name="connsiteY4-10" fmla="*/ 114478 h 297698"/>
              <a:gd name="connsiteX5-11" fmla="*/ 10404957 w 11948007"/>
              <a:gd name="connsiteY5-12" fmla="*/ 38278 h 297698"/>
              <a:gd name="connsiteX6-13" fmla="*/ 11948007 w 11948007"/>
              <a:gd name="connsiteY6-14" fmla="*/ 190678 h 297698"/>
              <a:gd name="connsiteX0-15" fmla="*/ 181593 w 12030102"/>
              <a:gd name="connsiteY0-16" fmla="*/ 830441 h 832268"/>
              <a:gd name="connsiteX1-17" fmla="*/ 378874 w 12030102"/>
              <a:gd name="connsiteY1-18" fmla="*/ 293240 h 832268"/>
              <a:gd name="connsiteX2-19" fmla="*/ 3324252 w 12030102"/>
              <a:gd name="connsiteY2-20" fmla="*/ 178 h 832268"/>
              <a:gd name="connsiteX3-21" fmla="*/ 5495952 w 12030102"/>
              <a:gd name="connsiteY3-22" fmla="*/ 247828 h 832268"/>
              <a:gd name="connsiteX4-23" fmla="*/ 7781952 w 12030102"/>
              <a:gd name="connsiteY4-24" fmla="*/ 114478 h 832268"/>
              <a:gd name="connsiteX5-25" fmla="*/ 10487052 w 12030102"/>
              <a:gd name="connsiteY5-26" fmla="*/ 38278 h 832268"/>
              <a:gd name="connsiteX6-27" fmla="*/ 12030102 w 12030102"/>
              <a:gd name="connsiteY6-28" fmla="*/ 190678 h 832268"/>
              <a:gd name="connsiteX0-29" fmla="*/ 181593 w 12555595"/>
              <a:gd name="connsiteY0-30" fmla="*/ 830441 h 832268"/>
              <a:gd name="connsiteX1-31" fmla="*/ 378874 w 12555595"/>
              <a:gd name="connsiteY1-32" fmla="*/ 293240 h 832268"/>
              <a:gd name="connsiteX2-33" fmla="*/ 3324252 w 12555595"/>
              <a:gd name="connsiteY2-34" fmla="*/ 178 h 832268"/>
              <a:gd name="connsiteX3-35" fmla="*/ 5495952 w 12555595"/>
              <a:gd name="connsiteY3-36" fmla="*/ 247828 h 832268"/>
              <a:gd name="connsiteX4-37" fmla="*/ 7781952 w 12555595"/>
              <a:gd name="connsiteY4-38" fmla="*/ 114478 h 832268"/>
              <a:gd name="connsiteX5-39" fmla="*/ 10487052 w 12555595"/>
              <a:gd name="connsiteY5-40" fmla="*/ 38278 h 832268"/>
              <a:gd name="connsiteX6-41" fmla="*/ 12555595 w 12555595"/>
              <a:gd name="connsiteY6-42" fmla="*/ 283469 h 832268"/>
              <a:gd name="connsiteX0-43" fmla="*/ 181593 w 12555595"/>
              <a:gd name="connsiteY0-44" fmla="*/ 830441 h 832268"/>
              <a:gd name="connsiteX1-45" fmla="*/ 378874 w 12555595"/>
              <a:gd name="connsiteY1-46" fmla="*/ 293240 h 832268"/>
              <a:gd name="connsiteX2-47" fmla="*/ 3324252 w 12555595"/>
              <a:gd name="connsiteY2-48" fmla="*/ 178 h 832268"/>
              <a:gd name="connsiteX3-49" fmla="*/ 5495952 w 12555595"/>
              <a:gd name="connsiteY3-50" fmla="*/ 247828 h 832268"/>
              <a:gd name="connsiteX4-51" fmla="*/ 7781952 w 12555595"/>
              <a:gd name="connsiteY4-52" fmla="*/ 114478 h 832268"/>
              <a:gd name="connsiteX5-53" fmla="*/ 10487052 w 12555595"/>
              <a:gd name="connsiteY5-54" fmla="*/ 38278 h 832268"/>
              <a:gd name="connsiteX6-55" fmla="*/ 12084597 w 12555595"/>
              <a:gd name="connsiteY6-56" fmla="*/ 267688 h 832268"/>
              <a:gd name="connsiteX7" fmla="*/ 12555595 w 12555595"/>
              <a:gd name="connsiteY7" fmla="*/ 283469 h 832268"/>
              <a:gd name="connsiteX0-57" fmla="*/ 181593 w 12254687"/>
              <a:gd name="connsiteY0-58" fmla="*/ 830441 h 868049"/>
              <a:gd name="connsiteX1-59" fmla="*/ 378874 w 12254687"/>
              <a:gd name="connsiteY1-60" fmla="*/ 293240 h 868049"/>
              <a:gd name="connsiteX2-61" fmla="*/ 3324252 w 12254687"/>
              <a:gd name="connsiteY2-62" fmla="*/ 178 h 868049"/>
              <a:gd name="connsiteX3-63" fmla="*/ 5495952 w 12254687"/>
              <a:gd name="connsiteY3-64" fmla="*/ 247828 h 868049"/>
              <a:gd name="connsiteX4-65" fmla="*/ 7781952 w 12254687"/>
              <a:gd name="connsiteY4-66" fmla="*/ 114478 h 868049"/>
              <a:gd name="connsiteX5-67" fmla="*/ 10487052 w 12254687"/>
              <a:gd name="connsiteY5-68" fmla="*/ 38278 h 868049"/>
              <a:gd name="connsiteX6-69" fmla="*/ 12084597 w 12254687"/>
              <a:gd name="connsiteY6-70" fmla="*/ 267688 h 868049"/>
              <a:gd name="connsiteX7-71" fmla="*/ 12205266 w 12254687"/>
              <a:gd name="connsiteY7-72" fmla="*/ 868049 h 868049"/>
              <a:gd name="connsiteX0-73" fmla="*/ 181593 w 12254687"/>
              <a:gd name="connsiteY0-74" fmla="*/ 830441 h 868049"/>
              <a:gd name="connsiteX1-75" fmla="*/ 378874 w 12254687"/>
              <a:gd name="connsiteY1-76" fmla="*/ 293240 h 868049"/>
              <a:gd name="connsiteX2-77" fmla="*/ 3324252 w 12254687"/>
              <a:gd name="connsiteY2-78" fmla="*/ 178 h 868049"/>
              <a:gd name="connsiteX3-79" fmla="*/ 5495952 w 12254687"/>
              <a:gd name="connsiteY3-80" fmla="*/ 247828 h 868049"/>
              <a:gd name="connsiteX4-81" fmla="*/ 7781952 w 12254687"/>
              <a:gd name="connsiteY4-82" fmla="*/ 114478 h 868049"/>
              <a:gd name="connsiteX5-83" fmla="*/ 10487052 w 12254687"/>
              <a:gd name="connsiteY5-84" fmla="*/ 38278 h 868049"/>
              <a:gd name="connsiteX6-85" fmla="*/ 12084597 w 12254687"/>
              <a:gd name="connsiteY6-86" fmla="*/ 267688 h 868049"/>
              <a:gd name="connsiteX7-87" fmla="*/ 12205266 w 12254687"/>
              <a:gd name="connsiteY7-88" fmla="*/ 868049 h 868049"/>
              <a:gd name="connsiteX8" fmla="*/ 181593 w 12254687"/>
              <a:gd name="connsiteY8" fmla="*/ 830441 h 868049"/>
              <a:gd name="connsiteX0-89" fmla="*/ 181593 w 12358602"/>
              <a:gd name="connsiteY0-90" fmla="*/ 830441 h 868049"/>
              <a:gd name="connsiteX1-91" fmla="*/ 378874 w 12358602"/>
              <a:gd name="connsiteY1-92" fmla="*/ 293240 h 868049"/>
              <a:gd name="connsiteX2-93" fmla="*/ 3324252 w 12358602"/>
              <a:gd name="connsiteY2-94" fmla="*/ 178 h 868049"/>
              <a:gd name="connsiteX3-95" fmla="*/ 5495952 w 12358602"/>
              <a:gd name="connsiteY3-96" fmla="*/ 247828 h 868049"/>
              <a:gd name="connsiteX4-97" fmla="*/ 7781952 w 12358602"/>
              <a:gd name="connsiteY4-98" fmla="*/ 114478 h 868049"/>
              <a:gd name="connsiteX5-99" fmla="*/ 10487052 w 12358602"/>
              <a:gd name="connsiteY5-100" fmla="*/ 38278 h 868049"/>
              <a:gd name="connsiteX6-101" fmla="*/ 12224728 w 12358602"/>
              <a:gd name="connsiteY6-102" fmla="*/ 515460 h 868049"/>
              <a:gd name="connsiteX7-103" fmla="*/ 12205266 w 12358602"/>
              <a:gd name="connsiteY7-104" fmla="*/ 868049 h 868049"/>
              <a:gd name="connsiteX8-105" fmla="*/ 181593 w 12358602"/>
              <a:gd name="connsiteY8-106" fmla="*/ 830441 h 868049"/>
              <a:gd name="connsiteX0-107" fmla="*/ 181593 w 12358602"/>
              <a:gd name="connsiteY0-108" fmla="*/ 884369 h 921977"/>
              <a:gd name="connsiteX1-109" fmla="*/ 378874 w 12358602"/>
              <a:gd name="connsiteY1-110" fmla="*/ 347168 h 921977"/>
              <a:gd name="connsiteX2-111" fmla="*/ 3324252 w 12358602"/>
              <a:gd name="connsiteY2-112" fmla="*/ 54106 h 921977"/>
              <a:gd name="connsiteX3-113" fmla="*/ 5495952 w 12358602"/>
              <a:gd name="connsiteY3-114" fmla="*/ 301756 h 921977"/>
              <a:gd name="connsiteX4-115" fmla="*/ 7840340 w 12358602"/>
              <a:gd name="connsiteY4-116" fmla="*/ 7689 h 921977"/>
              <a:gd name="connsiteX5-117" fmla="*/ 10487052 w 12358602"/>
              <a:gd name="connsiteY5-118" fmla="*/ 92206 h 921977"/>
              <a:gd name="connsiteX6-119" fmla="*/ 12224728 w 12358602"/>
              <a:gd name="connsiteY6-120" fmla="*/ 569388 h 921977"/>
              <a:gd name="connsiteX7-121" fmla="*/ 12205266 w 12358602"/>
              <a:gd name="connsiteY7-122" fmla="*/ 921977 h 921977"/>
              <a:gd name="connsiteX8-123" fmla="*/ 181593 w 12358602"/>
              <a:gd name="connsiteY8-124" fmla="*/ 884369 h 921977"/>
              <a:gd name="connsiteX0-125" fmla="*/ 181593 w 12358602"/>
              <a:gd name="connsiteY0-126" fmla="*/ 876680 h 914288"/>
              <a:gd name="connsiteX1-127" fmla="*/ 378874 w 12358602"/>
              <a:gd name="connsiteY1-128" fmla="*/ 339479 h 914288"/>
              <a:gd name="connsiteX2-129" fmla="*/ 3324252 w 12358602"/>
              <a:gd name="connsiteY2-130" fmla="*/ 46417 h 914288"/>
              <a:gd name="connsiteX3-131" fmla="*/ 5495952 w 12358602"/>
              <a:gd name="connsiteY3-132" fmla="*/ 294067 h 914288"/>
              <a:gd name="connsiteX4-133" fmla="*/ 7840340 w 12358602"/>
              <a:gd name="connsiteY4-134" fmla="*/ 0 h 914288"/>
              <a:gd name="connsiteX5-135" fmla="*/ 9996592 w 12358602"/>
              <a:gd name="connsiteY5-136" fmla="*/ 84517 h 914288"/>
              <a:gd name="connsiteX6-137" fmla="*/ 12224728 w 12358602"/>
              <a:gd name="connsiteY6-138" fmla="*/ 561699 h 914288"/>
              <a:gd name="connsiteX7-139" fmla="*/ 12205266 w 12358602"/>
              <a:gd name="connsiteY7-140" fmla="*/ 914288 h 914288"/>
              <a:gd name="connsiteX8-141" fmla="*/ 181593 w 12358602"/>
              <a:gd name="connsiteY8-142" fmla="*/ 876680 h 914288"/>
              <a:gd name="connsiteX0-143" fmla="*/ 181593 w 12358602"/>
              <a:gd name="connsiteY0-144" fmla="*/ 876680 h 914288"/>
              <a:gd name="connsiteX1-145" fmla="*/ 378874 w 12358602"/>
              <a:gd name="connsiteY1-146" fmla="*/ 339479 h 914288"/>
              <a:gd name="connsiteX2-147" fmla="*/ 3324252 w 12358602"/>
              <a:gd name="connsiteY2-148" fmla="*/ 46417 h 914288"/>
              <a:gd name="connsiteX3-149" fmla="*/ 5495952 w 12358602"/>
              <a:gd name="connsiteY3-150" fmla="*/ 294067 h 914288"/>
              <a:gd name="connsiteX4-151" fmla="*/ 7840340 w 12358602"/>
              <a:gd name="connsiteY4-152" fmla="*/ 0 h 914288"/>
              <a:gd name="connsiteX5-153" fmla="*/ 12224728 w 12358602"/>
              <a:gd name="connsiteY5-154" fmla="*/ 561699 h 914288"/>
              <a:gd name="connsiteX6-155" fmla="*/ 12205266 w 12358602"/>
              <a:gd name="connsiteY6-156" fmla="*/ 914288 h 914288"/>
              <a:gd name="connsiteX7-157" fmla="*/ 181593 w 12358602"/>
              <a:gd name="connsiteY7-158" fmla="*/ 876680 h 914288"/>
              <a:gd name="connsiteX0-159" fmla="*/ 181593 w 12358602"/>
              <a:gd name="connsiteY0-160" fmla="*/ 891982 h 929590"/>
              <a:gd name="connsiteX1-161" fmla="*/ 378874 w 12358602"/>
              <a:gd name="connsiteY1-162" fmla="*/ 354781 h 929590"/>
              <a:gd name="connsiteX2-163" fmla="*/ 3324252 w 12358602"/>
              <a:gd name="connsiteY2-164" fmla="*/ 61719 h 929590"/>
              <a:gd name="connsiteX3-165" fmla="*/ 5495952 w 12358602"/>
              <a:gd name="connsiteY3-166" fmla="*/ 309369 h 929590"/>
              <a:gd name="connsiteX4-167" fmla="*/ 7840340 w 12358602"/>
              <a:gd name="connsiteY4-168" fmla="*/ 15302 h 929590"/>
              <a:gd name="connsiteX5-169" fmla="*/ 12224728 w 12358602"/>
              <a:gd name="connsiteY5-170" fmla="*/ 577001 h 929590"/>
              <a:gd name="connsiteX6-171" fmla="*/ 12205266 w 12358602"/>
              <a:gd name="connsiteY6-172" fmla="*/ 929590 h 929590"/>
              <a:gd name="connsiteX7-173" fmla="*/ 181593 w 12358602"/>
              <a:gd name="connsiteY7-174" fmla="*/ 891982 h 929590"/>
              <a:gd name="connsiteX0-175" fmla="*/ 181593 w 12358602"/>
              <a:gd name="connsiteY0-176" fmla="*/ 920450 h 958058"/>
              <a:gd name="connsiteX1-177" fmla="*/ 378874 w 12358602"/>
              <a:gd name="connsiteY1-178" fmla="*/ 383249 h 958058"/>
              <a:gd name="connsiteX2-179" fmla="*/ 3324252 w 12358602"/>
              <a:gd name="connsiteY2-180" fmla="*/ 90187 h 958058"/>
              <a:gd name="connsiteX3-181" fmla="*/ 5495952 w 12358602"/>
              <a:gd name="connsiteY3-182" fmla="*/ 337837 h 958058"/>
              <a:gd name="connsiteX4-183" fmla="*/ 7840340 w 12358602"/>
              <a:gd name="connsiteY4-184" fmla="*/ 43770 h 958058"/>
              <a:gd name="connsiteX5-185" fmla="*/ 12224728 w 12358602"/>
              <a:gd name="connsiteY5-186" fmla="*/ 605469 h 958058"/>
              <a:gd name="connsiteX6-187" fmla="*/ 12205266 w 12358602"/>
              <a:gd name="connsiteY6-188" fmla="*/ 958058 h 958058"/>
              <a:gd name="connsiteX7-189" fmla="*/ 181593 w 12358602"/>
              <a:gd name="connsiteY7-190" fmla="*/ 920450 h 958058"/>
              <a:gd name="connsiteX0-191" fmla="*/ 181593 w 12358602"/>
              <a:gd name="connsiteY0-192" fmla="*/ 888120 h 925728"/>
              <a:gd name="connsiteX1-193" fmla="*/ 378874 w 12358602"/>
              <a:gd name="connsiteY1-194" fmla="*/ 350919 h 925728"/>
              <a:gd name="connsiteX2-195" fmla="*/ 3324252 w 12358602"/>
              <a:gd name="connsiteY2-196" fmla="*/ 57857 h 925728"/>
              <a:gd name="connsiteX3-197" fmla="*/ 5495952 w 12358602"/>
              <a:gd name="connsiteY3-198" fmla="*/ 305507 h 925728"/>
              <a:gd name="connsiteX4-199" fmla="*/ 7840340 w 12358602"/>
              <a:gd name="connsiteY4-200" fmla="*/ 11440 h 925728"/>
              <a:gd name="connsiteX5-201" fmla="*/ 12224728 w 12358602"/>
              <a:gd name="connsiteY5-202" fmla="*/ 573139 h 925728"/>
              <a:gd name="connsiteX6-203" fmla="*/ 12205266 w 12358602"/>
              <a:gd name="connsiteY6-204" fmla="*/ 925728 h 925728"/>
              <a:gd name="connsiteX7-205" fmla="*/ 181593 w 12358602"/>
              <a:gd name="connsiteY7-206" fmla="*/ 888120 h 925728"/>
              <a:gd name="connsiteX0-207" fmla="*/ 181593 w 12358602"/>
              <a:gd name="connsiteY0-208" fmla="*/ 938850 h 976458"/>
              <a:gd name="connsiteX1-209" fmla="*/ 378874 w 12358602"/>
              <a:gd name="connsiteY1-210" fmla="*/ 401649 h 976458"/>
              <a:gd name="connsiteX2-211" fmla="*/ 3324252 w 12358602"/>
              <a:gd name="connsiteY2-212" fmla="*/ 108587 h 976458"/>
              <a:gd name="connsiteX3-213" fmla="*/ 5495952 w 12358602"/>
              <a:gd name="connsiteY3-214" fmla="*/ 356237 h 976458"/>
              <a:gd name="connsiteX4-215" fmla="*/ 7840340 w 12358602"/>
              <a:gd name="connsiteY4-216" fmla="*/ 62170 h 976458"/>
              <a:gd name="connsiteX5-217" fmla="*/ 12224728 w 12358602"/>
              <a:gd name="connsiteY5-218" fmla="*/ 623869 h 976458"/>
              <a:gd name="connsiteX6-219" fmla="*/ 12205266 w 12358602"/>
              <a:gd name="connsiteY6-220" fmla="*/ 976458 h 976458"/>
              <a:gd name="connsiteX7-221" fmla="*/ 181593 w 12358602"/>
              <a:gd name="connsiteY7-222" fmla="*/ 938850 h 9764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71" y="connsiteY7-72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pic>
        <p:nvPicPr>
          <p:cNvPr id="5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2" y="2721769"/>
            <a:ext cx="2829486" cy="4184742"/>
          </a:xfrm>
          <a:prstGeom prst="rect">
            <a:avLst/>
          </a:prstGeom>
        </p:spPr>
      </p:pic>
      <p:sp>
        <p:nvSpPr>
          <p:cNvPr id="6" name="任意多边形 12"/>
          <p:cNvSpPr/>
          <p:nvPr/>
        </p:nvSpPr>
        <p:spPr>
          <a:xfrm>
            <a:off x="2788951" y="5755838"/>
            <a:ext cx="9466432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-1" fmla="*/ 251307 w 11948007"/>
              <a:gd name="connsiteY0-2" fmla="*/ 171628 h 297698"/>
              <a:gd name="connsiteX1-3" fmla="*/ 296779 w 11948007"/>
              <a:gd name="connsiteY1-4" fmla="*/ 293240 h 297698"/>
              <a:gd name="connsiteX2-5" fmla="*/ 3242157 w 11948007"/>
              <a:gd name="connsiteY2-6" fmla="*/ 178 h 297698"/>
              <a:gd name="connsiteX3-7" fmla="*/ 5413857 w 11948007"/>
              <a:gd name="connsiteY3-8" fmla="*/ 247828 h 297698"/>
              <a:gd name="connsiteX4-9" fmla="*/ 7699857 w 11948007"/>
              <a:gd name="connsiteY4-10" fmla="*/ 114478 h 297698"/>
              <a:gd name="connsiteX5-11" fmla="*/ 10404957 w 11948007"/>
              <a:gd name="connsiteY5-12" fmla="*/ 38278 h 297698"/>
              <a:gd name="connsiteX6-13" fmla="*/ 11948007 w 11948007"/>
              <a:gd name="connsiteY6-14" fmla="*/ 190678 h 297698"/>
              <a:gd name="connsiteX0-15" fmla="*/ 181593 w 12030102"/>
              <a:gd name="connsiteY0-16" fmla="*/ 830441 h 832268"/>
              <a:gd name="connsiteX1-17" fmla="*/ 378874 w 12030102"/>
              <a:gd name="connsiteY1-18" fmla="*/ 293240 h 832268"/>
              <a:gd name="connsiteX2-19" fmla="*/ 3324252 w 12030102"/>
              <a:gd name="connsiteY2-20" fmla="*/ 178 h 832268"/>
              <a:gd name="connsiteX3-21" fmla="*/ 5495952 w 12030102"/>
              <a:gd name="connsiteY3-22" fmla="*/ 247828 h 832268"/>
              <a:gd name="connsiteX4-23" fmla="*/ 7781952 w 12030102"/>
              <a:gd name="connsiteY4-24" fmla="*/ 114478 h 832268"/>
              <a:gd name="connsiteX5-25" fmla="*/ 10487052 w 12030102"/>
              <a:gd name="connsiteY5-26" fmla="*/ 38278 h 832268"/>
              <a:gd name="connsiteX6-27" fmla="*/ 12030102 w 12030102"/>
              <a:gd name="connsiteY6-28" fmla="*/ 190678 h 832268"/>
              <a:gd name="connsiteX0-29" fmla="*/ 181593 w 12555595"/>
              <a:gd name="connsiteY0-30" fmla="*/ 830441 h 832268"/>
              <a:gd name="connsiteX1-31" fmla="*/ 378874 w 12555595"/>
              <a:gd name="connsiteY1-32" fmla="*/ 293240 h 832268"/>
              <a:gd name="connsiteX2-33" fmla="*/ 3324252 w 12555595"/>
              <a:gd name="connsiteY2-34" fmla="*/ 178 h 832268"/>
              <a:gd name="connsiteX3-35" fmla="*/ 5495952 w 12555595"/>
              <a:gd name="connsiteY3-36" fmla="*/ 247828 h 832268"/>
              <a:gd name="connsiteX4-37" fmla="*/ 7781952 w 12555595"/>
              <a:gd name="connsiteY4-38" fmla="*/ 114478 h 832268"/>
              <a:gd name="connsiteX5-39" fmla="*/ 10487052 w 12555595"/>
              <a:gd name="connsiteY5-40" fmla="*/ 38278 h 832268"/>
              <a:gd name="connsiteX6-41" fmla="*/ 12555595 w 12555595"/>
              <a:gd name="connsiteY6-42" fmla="*/ 283469 h 832268"/>
              <a:gd name="connsiteX0-43" fmla="*/ 181593 w 12555595"/>
              <a:gd name="connsiteY0-44" fmla="*/ 830441 h 832268"/>
              <a:gd name="connsiteX1-45" fmla="*/ 378874 w 12555595"/>
              <a:gd name="connsiteY1-46" fmla="*/ 293240 h 832268"/>
              <a:gd name="connsiteX2-47" fmla="*/ 3324252 w 12555595"/>
              <a:gd name="connsiteY2-48" fmla="*/ 178 h 832268"/>
              <a:gd name="connsiteX3-49" fmla="*/ 5495952 w 12555595"/>
              <a:gd name="connsiteY3-50" fmla="*/ 247828 h 832268"/>
              <a:gd name="connsiteX4-51" fmla="*/ 7781952 w 12555595"/>
              <a:gd name="connsiteY4-52" fmla="*/ 114478 h 832268"/>
              <a:gd name="connsiteX5-53" fmla="*/ 10487052 w 12555595"/>
              <a:gd name="connsiteY5-54" fmla="*/ 38278 h 832268"/>
              <a:gd name="connsiteX6-55" fmla="*/ 12084597 w 12555595"/>
              <a:gd name="connsiteY6-56" fmla="*/ 267688 h 832268"/>
              <a:gd name="connsiteX7" fmla="*/ 12555595 w 12555595"/>
              <a:gd name="connsiteY7" fmla="*/ 283469 h 832268"/>
              <a:gd name="connsiteX0-57" fmla="*/ 181593 w 12254687"/>
              <a:gd name="connsiteY0-58" fmla="*/ 830441 h 868049"/>
              <a:gd name="connsiteX1-59" fmla="*/ 378874 w 12254687"/>
              <a:gd name="connsiteY1-60" fmla="*/ 293240 h 868049"/>
              <a:gd name="connsiteX2-61" fmla="*/ 3324252 w 12254687"/>
              <a:gd name="connsiteY2-62" fmla="*/ 178 h 868049"/>
              <a:gd name="connsiteX3-63" fmla="*/ 5495952 w 12254687"/>
              <a:gd name="connsiteY3-64" fmla="*/ 247828 h 868049"/>
              <a:gd name="connsiteX4-65" fmla="*/ 7781952 w 12254687"/>
              <a:gd name="connsiteY4-66" fmla="*/ 114478 h 868049"/>
              <a:gd name="connsiteX5-67" fmla="*/ 10487052 w 12254687"/>
              <a:gd name="connsiteY5-68" fmla="*/ 38278 h 868049"/>
              <a:gd name="connsiteX6-69" fmla="*/ 12084597 w 12254687"/>
              <a:gd name="connsiteY6-70" fmla="*/ 267688 h 868049"/>
              <a:gd name="connsiteX7-71" fmla="*/ 12205266 w 12254687"/>
              <a:gd name="connsiteY7-72" fmla="*/ 868049 h 868049"/>
              <a:gd name="connsiteX0-73" fmla="*/ 181593 w 12254687"/>
              <a:gd name="connsiteY0-74" fmla="*/ 830441 h 868049"/>
              <a:gd name="connsiteX1-75" fmla="*/ 378874 w 12254687"/>
              <a:gd name="connsiteY1-76" fmla="*/ 293240 h 868049"/>
              <a:gd name="connsiteX2-77" fmla="*/ 3324252 w 12254687"/>
              <a:gd name="connsiteY2-78" fmla="*/ 178 h 868049"/>
              <a:gd name="connsiteX3-79" fmla="*/ 5495952 w 12254687"/>
              <a:gd name="connsiteY3-80" fmla="*/ 247828 h 868049"/>
              <a:gd name="connsiteX4-81" fmla="*/ 7781952 w 12254687"/>
              <a:gd name="connsiteY4-82" fmla="*/ 114478 h 868049"/>
              <a:gd name="connsiteX5-83" fmla="*/ 10487052 w 12254687"/>
              <a:gd name="connsiteY5-84" fmla="*/ 38278 h 868049"/>
              <a:gd name="connsiteX6-85" fmla="*/ 12084597 w 12254687"/>
              <a:gd name="connsiteY6-86" fmla="*/ 267688 h 868049"/>
              <a:gd name="connsiteX7-87" fmla="*/ 12205266 w 12254687"/>
              <a:gd name="connsiteY7-88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71" y="connsiteY7-72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</a:endParaRPr>
          </a:p>
        </p:txBody>
      </p:sp>
      <p:grpSp>
        <p:nvGrpSpPr>
          <p:cNvPr id="7" name="组合 43"/>
          <p:cNvGrpSpPr/>
          <p:nvPr/>
        </p:nvGrpSpPr>
        <p:grpSpPr>
          <a:xfrm>
            <a:off x="8722813" y="128356"/>
            <a:ext cx="3084324" cy="1860521"/>
            <a:chOff x="7180022" y="219753"/>
            <a:chExt cx="1592029" cy="993734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9" name="图片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>
            <a:fillRect/>
          </a:stretch>
        </p:blipFill>
        <p:spPr>
          <a:xfrm rot="2822833">
            <a:off x="118006" y="118361"/>
            <a:ext cx="865773" cy="985087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>
            <a:fillRect/>
          </a:stretch>
        </p:blipFill>
        <p:spPr>
          <a:xfrm>
            <a:off x="10264975" y="925442"/>
            <a:ext cx="1778202" cy="4957430"/>
          </a:xfrm>
          <a:prstGeom prst="rect">
            <a:avLst/>
          </a:prstGeom>
        </p:spPr>
      </p:pic>
      <p:grpSp>
        <p:nvGrpSpPr>
          <p:cNvPr id="12" name="组合 26"/>
          <p:cNvGrpSpPr/>
          <p:nvPr/>
        </p:nvGrpSpPr>
        <p:grpSpPr>
          <a:xfrm>
            <a:off x="2873756" y="-1312582"/>
            <a:ext cx="2496633" cy="4941950"/>
            <a:chOff x="3675185" y="-580292"/>
            <a:chExt cx="2092569" cy="4273061"/>
          </a:xfrm>
        </p:grpSpPr>
        <p:sp>
          <p:nvSpPr>
            <p:cNvPr id="13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26"/>
          <p:cNvGrpSpPr/>
          <p:nvPr/>
        </p:nvGrpSpPr>
        <p:grpSpPr>
          <a:xfrm>
            <a:off x="7345507" y="-41549"/>
            <a:ext cx="2092569" cy="4273061"/>
            <a:chOff x="3675185" y="-580292"/>
            <a:chExt cx="2092569" cy="4273061"/>
          </a:xfrm>
        </p:grpSpPr>
        <p:sp>
          <p:nvSpPr>
            <p:cNvPr id="16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95627" y="1890772"/>
            <a:ext cx="2359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57150"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HOẠT</a:t>
            </a:r>
            <a:endParaRPr lang="en-US" sz="5400" b="1">
              <a:solidFill>
                <a:srgbClr val="002060"/>
              </a:solidFill>
              <a:latin typeface="UTM Copperplate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40682" y="2754799"/>
            <a:ext cx="2253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FF6699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ĐỘNG</a:t>
            </a:r>
            <a:endParaRPr lang="en-US" sz="4800" b="1">
              <a:solidFill>
                <a:srgbClr val="FF6699"/>
              </a:solidFill>
              <a:latin typeface="UTM Copperplate" panose="02040603050506020204" pitchFamily="18" charset="0"/>
            </a:endParaRPr>
          </a:p>
        </p:txBody>
      </p:sp>
      <p:pic>
        <p:nvPicPr>
          <p:cNvPr id="20" name="Picture 19" descr="A picture containing graphical user interface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>
            <a:fillRect/>
          </a:stretch>
        </p:blipFill>
        <p:spPr>
          <a:xfrm>
            <a:off x="3133161" y="3076683"/>
            <a:ext cx="4240489" cy="4152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Fallback>
  </mc:AlternateContent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1488</Words>
  <Application>WPS Presentation</Application>
  <PresentationFormat>Widescreen</PresentationFormat>
  <Paragraphs>155</Paragraphs>
  <Slides>13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47" baseType="lpstr">
      <vt:lpstr>Arial</vt:lpstr>
      <vt:lpstr>SimSun</vt:lpstr>
      <vt:lpstr>Wingdings</vt:lpstr>
      <vt:lpstr>#9Slide03 AmpleSoft Bold</vt:lpstr>
      <vt:lpstr>Arial</vt:lpstr>
      <vt:lpstr>SVN-Newton</vt:lpstr>
      <vt:lpstr>Segoe Print</vt:lpstr>
      <vt:lpstr>Times New Roman</vt:lpstr>
      <vt:lpstr>#9Slide07 HoneyCream</vt:lpstr>
      <vt:lpstr>#9Slide05 Bodega Script</vt:lpstr>
      <vt:lpstr>Calibri</vt:lpstr>
      <vt:lpstr>UTM Cooper Black</vt:lpstr>
      <vt:lpstr>Cooper Black</vt:lpstr>
      <vt:lpstr>方正剪纸简体</vt:lpstr>
      <vt:lpstr>Helvetica</vt:lpstr>
      <vt:lpstr>UTM Mother</vt:lpstr>
      <vt:lpstr>方正喵呜体</vt:lpstr>
      <vt:lpstr>UTM HelvetIns</vt:lpstr>
      <vt:lpstr>UTM Duepuntozero</vt:lpstr>
      <vt:lpstr>方正超粗黑简体</vt:lpstr>
      <vt:lpstr>UTM Copperplate</vt:lpstr>
      <vt:lpstr>UTM Avo</vt:lpstr>
      <vt:lpstr>#9Slide07 IcielPony</vt:lpstr>
      <vt:lpstr>#9Slide07 IcielBC Cubano Normal</vt:lpstr>
      <vt:lpstr>SVN-Poky's</vt:lpstr>
      <vt:lpstr>SVN-Dancing Script</vt:lpstr>
      <vt:lpstr>Microsoft YaHei</vt:lpstr>
      <vt:lpstr>Arial Unicode MS</vt:lpstr>
      <vt:lpstr>Open Sans Bold</vt:lpstr>
      <vt:lpstr>Open Sans</vt:lpstr>
      <vt:lpstr>Lobster</vt:lpstr>
      <vt:lpstr>Lobster 1.4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Mỹ Linh</cp:lastModifiedBy>
  <cp:revision>20</cp:revision>
  <dcterms:created xsi:type="dcterms:W3CDTF">2023-03-11T07:57:00Z</dcterms:created>
  <dcterms:modified xsi:type="dcterms:W3CDTF">2025-03-17T07:42:58Z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073A03C6E07E490B8DB60BF048746880_12</vt:lpwstr>
  </property>
  <property fmtid="{D5CDD505-2E9C-101B-9397-08002B2CF9AE}" pid="3" name="KSOProductBuildVer">
    <vt:lpwstr>1033-12.2.0.20326</vt:lpwstr>
  </property>
</Properties>
</file>