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95" r:id="rId2"/>
    <p:sldId id="257" r:id="rId3"/>
    <p:sldId id="258" r:id="rId4"/>
    <p:sldId id="261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87" r:id="rId13"/>
    <p:sldId id="294" r:id="rId14"/>
    <p:sldId id="288" r:id="rId15"/>
    <p:sldId id="280" r:id="rId16"/>
    <p:sldId id="262" r:id="rId17"/>
    <p:sldId id="279" r:id="rId18"/>
    <p:sldId id="281" r:id="rId19"/>
    <p:sldId id="282" r:id="rId20"/>
  </p:sldIdLst>
  <p:sldSz cx="12192000" cy="6858000"/>
  <p:notesSz cx="6858000" cy="9144000"/>
  <p:embeddedFontLst>
    <p:embeddedFont>
      <p:font typeface="#9Slide07 IcielBC Cubano Normal" panose="020B0604020202020204" charset="0"/>
      <p:regular r:id="rId22"/>
    </p:embeddedFont>
    <p:embeddedFont>
      <p:font typeface="#9Slide07 IcielPony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Lobster" panose="00000500000000000000" pitchFamily="2" charset="0"/>
      <p:regular r:id="rId34"/>
    </p:embeddedFont>
    <p:embeddedFont>
      <p:font typeface="Open Sans Bold" panose="020B0806030504020204" pitchFamily="34" charset="0"/>
      <p:bold r:id="rId35"/>
    </p:embeddedFont>
    <p:embeddedFont>
      <p:font typeface="SVN-Poky'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40970-375C-4DD2-B6CF-A585F159D5D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65CFB-7A1D-46FA-9C53-C5492A8E4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8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8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6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3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2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62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5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7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5185-37E2-43B1-A84B-A65D2DD646D7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58971" y="-1731521"/>
            <a:ext cx="1035840" cy="1068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804613" y="-1603184"/>
            <a:ext cx="1035840" cy="10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22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Hoạt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động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trải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nghiệm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161794" y="3535148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vi-VN" sz="4400" dirty="0">
                <a:solidFill>
                  <a:srgbClr val="002060"/>
                </a:solidFill>
                <a:latin typeface="Open Sans Bold"/>
              </a:rPr>
              <a:t>: Những vật dụng bảo vệ em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643431"/>
            <a:ext cx="2465547" cy="1810655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42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62" t="50421" r="33523"/>
          <a:stretch/>
        </p:blipFill>
        <p:spPr>
          <a:xfrm>
            <a:off x="7148943" y="1440501"/>
            <a:ext cx="3943178" cy="286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4B65D-2154-4726-2476-A323590AE70C}"/>
              </a:ext>
            </a:extLst>
          </p:cNvPr>
          <p:cNvSpPr txBox="1"/>
          <p:nvPr/>
        </p:nvSpPr>
        <p:spPr>
          <a:xfrm>
            <a:off x="1206377" y="1690688"/>
            <a:ext cx="5892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 Ô,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áo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mưa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cơ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ướt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dưới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mưa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3606C1-F669-F11C-6440-10E96CF15A92}"/>
              </a:ext>
            </a:extLst>
          </p:cNvPr>
          <p:cNvGrpSpPr/>
          <p:nvPr/>
        </p:nvGrpSpPr>
        <p:grpSpPr>
          <a:xfrm>
            <a:off x="7376755" y="4410125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03CA3C-A607-A590-5E2E-433D57FBB3E7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066F03-3C80-D8AF-2789-241DA8DB37F7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Ô , áo mưa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7C8909-CFD7-2957-D256-4A94263C9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F47FD-590F-F283-3B30-B6CD9450E7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28" t="48848" r="1260" b="2367"/>
          <a:stretch/>
        </p:blipFill>
        <p:spPr>
          <a:xfrm>
            <a:off x="6832466" y="1250668"/>
            <a:ext cx="4302226" cy="3044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10A00-298F-E12E-94DF-633C34931020}"/>
              </a:ext>
            </a:extLst>
          </p:cNvPr>
          <p:cNvSpPr txBox="1"/>
          <p:nvPr/>
        </p:nvSpPr>
        <p:spPr>
          <a:xfrm>
            <a:off x="1057308" y="1652743"/>
            <a:ext cx="6014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Mũ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hiểm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đầu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chúng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ta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chạm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giao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thông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FDC2E-93EC-3116-9969-1ADFC4DC0467}"/>
              </a:ext>
            </a:extLst>
          </p:cNvPr>
          <p:cNvGrpSpPr/>
          <p:nvPr/>
        </p:nvGrpSpPr>
        <p:grpSpPr>
          <a:xfrm>
            <a:off x="6874716" y="4513398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C704CAE-2085-301D-06F9-15DF20BD477B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BA00C6-A2DD-84FF-5DD9-0E340F05EA45}"/>
                </a:ext>
              </a:extLst>
            </p:cNvPr>
            <p:cNvSpPr txBox="1"/>
            <p:nvPr/>
          </p:nvSpPr>
          <p:spPr>
            <a:xfrm>
              <a:off x="149418" y="2671850"/>
              <a:ext cx="7891827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Mũ bảo hiểm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29FB9A7-0FD1-D5EB-1925-7749D6401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5F3A6-FB2E-1517-286C-781FDF5F3C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583135" y="-212787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BEC973-A001-7576-E238-BFDEBC33839B}"/>
              </a:ext>
            </a:extLst>
          </p:cNvPr>
          <p:cNvSpPr txBox="1"/>
          <p:nvPr/>
        </p:nvSpPr>
        <p:spPr>
          <a:xfrm>
            <a:off x="2039815" y="1164697"/>
            <a:ext cx="9116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220F4A-17C2-AED6-87F0-E18F52C4AF76}"/>
              </a:ext>
            </a:extLst>
          </p:cNvPr>
          <p:cNvGrpSpPr/>
          <p:nvPr/>
        </p:nvGrpSpPr>
        <p:grpSpPr>
          <a:xfrm>
            <a:off x="1555849" y="2196298"/>
            <a:ext cx="7936718" cy="1530145"/>
            <a:chOff x="-2527669" y="2599787"/>
            <a:chExt cx="7556869" cy="130853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8C5E6-1E0C-7059-F2AE-DFD6847B0ECB}"/>
                </a:ext>
              </a:extLst>
            </p:cNvPr>
            <p:cNvSpPr/>
            <p:nvPr/>
          </p:nvSpPr>
          <p:spPr>
            <a:xfrm>
              <a:off x="-2527669" y="2599787"/>
              <a:ext cx="7243509" cy="130853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37F1FC-4B29-6EC7-184F-D4D786473A61}"/>
                </a:ext>
              </a:extLst>
            </p:cNvPr>
            <p:cNvSpPr txBox="1"/>
            <p:nvPr/>
          </p:nvSpPr>
          <p:spPr>
            <a:xfrm>
              <a:off x="-2367032" y="2770795"/>
              <a:ext cx="7396232" cy="1026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cơ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ta.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60B9A-90B3-3D16-1256-83D50CD48B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429B95-3A17-8113-4A78-35079F861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386083" y="841848"/>
            <a:ext cx="1876921" cy="14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35">
            <a:extLst>
              <a:ext uri="{FF2B5EF4-FFF2-40B4-BE49-F238E27FC236}">
                <a16:creationId xmlns:a16="http://schemas.microsoft.com/office/drawing/2014/main" id="{ADB3C78A-A75F-15FF-9BAC-ED6329DA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8" y="215884"/>
            <a:ext cx="12182475" cy="5796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DA74F-A989-D1EF-5FE3-022E3F65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2713" y="-130829"/>
            <a:ext cx="20907494" cy="3631763"/>
          </a:xfrm>
          <a:prstGeom prst="rect">
            <a:avLst/>
          </a:prstGeom>
        </p:spPr>
      </p:pic>
      <p:pic>
        <p:nvPicPr>
          <p:cNvPr id="9" name="图片 4" descr="34">
            <a:extLst>
              <a:ext uri="{FF2B5EF4-FFF2-40B4-BE49-F238E27FC236}">
                <a16:creationId xmlns:a16="http://schemas.microsoft.com/office/drawing/2014/main" id="{EA36400C-8217-1A18-F8F6-DD36D426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03" y="3224411"/>
            <a:ext cx="12182475" cy="3664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2A7422-C3BD-7761-E6BD-C30AE9881C44}"/>
              </a:ext>
            </a:extLst>
          </p:cNvPr>
          <p:cNvGrpSpPr/>
          <p:nvPr/>
        </p:nvGrpSpPr>
        <p:grpSpPr>
          <a:xfrm>
            <a:off x="-158436" y="3575476"/>
            <a:ext cx="3408091" cy="3310254"/>
            <a:chOff x="488751" y="3690298"/>
            <a:chExt cx="3408091" cy="33102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E3B3AC-E86C-2630-4F4E-1749987E1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091D4E-DDF8-1E21-AA80-7F0280DAF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6" name="图片 5" descr="33">
            <a:extLst>
              <a:ext uri="{FF2B5EF4-FFF2-40B4-BE49-F238E27FC236}">
                <a16:creationId xmlns:a16="http://schemas.microsoft.com/office/drawing/2014/main" id="{8803E4A6-7F0E-17D1-A0B0-BB5705743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648" y="3444551"/>
            <a:ext cx="4188062" cy="3476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EC178F-635A-FE1C-6704-7AD12C7D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05458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D4E9A7-6B7F-0EBE-C49F-BE4FFD5F8086}"/>
              </a:ext>
            </a:extLst>
          </p:cNvPr>
          <p:cNvGrpSpPr/>
          <p:nvPr/>
        </p:nvGrpSpPr>
        <p:grpSpPr>
          <a:xfrm>
            <a:off x="4726893" y="3906976"/>
            <a:ext cx="7266000" cy="2635866"/>
            <a:chOff x="-2527669" y="2599787"/>
            <a:chExt cx="7243509" cy="1308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471D63-95B8-A57A-F096-350224E14C12}"/>
                </a:ext>
              </a:extLst>
            </p:cNvPr>
            <p:cNvSpPr/>
            <p:nvPr/>
          </p:nvSpPr>
          <p:spPr>
            <a:xfrm>
              <a:off x="-2527669" y="2599787"/>
              <a:ext cx="7243509" cy="130853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8B96E6-54FA-2E49-8FDA-3A5D7536478D}"/>
                </a:ext>
              </a:extLst>
            </p:cNvPr>
            <p:cNvSpPr txBox="1"/>
            <p:nvPr/>
          </p:nvSpPr>
          <p:spPr>
            <a:xfrm>
              <a:off x="-2367032" y="2770795"/>
              <a:ext cx="6505731" cy="840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Dựa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diễn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sẽ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tặng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ngôi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sao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7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751841" y="-197179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736805-591D-6486-2F2B-3AF3DB0F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724"/>
          <a:stretch/>
        </p:blipFill>
        <p:spPr>
          <a:xfrm>
            <a:off x="754581" y="1061974"/>
            <a:ext cx="1973380" cy="238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3DD30-2DC0-3E02-1A28-3AEA26B25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30" r="2266"/>
          <a:stretch/>
        </p:blipFill>
        <p:spPr>
          <a:xfrm>
            <a:off x="6154344" y="3701488"/>
            <a:ext cx="1889761" cy="260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DB004-274E-D9A0-AA06-52087368C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66" t="653" r="24372" b="-653"/>
          <a:stretch/>
        </p:blipFill>
        <p:spPr>
          <a:xfrm>
            <a:off x="6124418" y="875382"/>
            <a:ext cx="1973379" cy="254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5A0A5-9939-5FF5-A1D1-5A562A275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6" r="48622"/>
          <a:stretch/>
        </p:blipFill>
        <p:spPr>
          <a:xfrm>
            <a:off x="838200" y="3786405"/>
            <a:ext cx="1889761" cy="239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B2EB9-169D-7201-E76A-7DD03E3C9B21}"/>
              </a:ext>
            </a:extLst>
          </p:cNvPr>
          <p:cNvGrpSpPr/>
          <p:nvPr/>
        </p:nvGrpSpPr>
        <p:grpSpPr>
          <a:xfrm>
            <a:off x="2554920" y="4609372"/>
            <a:ext cx="4105544" cy="870470"/>
            <a:chOff x="-2737374" y="2692356"/>
            <a:chExt cx="7396233" cy="110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220929-AF7F-1F87-60EA-3EB955D02558}"/>
                </a:ext>
              </a:extLst>
            </p:cNvPr>
            <p:cNvSpPr/>
            <p:nvPr/>
          </p:nvSpPr>
          <p:spPr>
            <a:xfrm>
              <a:off x="-2653916" y="2692356"/>
              <a:ext cx="6688043" cy="110492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2A1C1-5FB7-966F-F675-9D7970D2327E}"/>
                </a:ext>
              </a:extLst>
            </p:cNvPr>
            <p:cNvSpPr txBox="1"/>
            <p:nvPr/>
          </p:nvSpPr>
          <p:spPr>
            <a:xfrm>
              <a:off x="-2737374" y="2861875"/>
              <a:ext cx="7396233" cy="500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Rửa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tay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xà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phòng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43737-7CB7-2FEA-9183-85959A1A90E9}"/>
              </a:ext>
            </a:extLst>
          </p:cNvPr>
          <p:cNvGrpSpPr/>
          <p:nvPr/>
        </p:nvGrpSpPr>
        <p:grpSpPr>
          <a:xfrm>
            <a:off x="2859514" y="1864694"/>
            <a:ext cx="4194710" cy="928414"/>
            <a:chOff x="-2527667" y="2692356"/>
            <a:chExt cx="7556867" cy="79395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779C5A-1449-1692-746A-EC62E4FC48F5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94FFB0-F24D-F542-AFD7-E82F6BCC3434}"/>
                </a:ext>
              </a:extLst>
            </p:cNvPr>
            <p:cNvSpPr txBox="1"/>
            <p:nvPr/>
          </p:nvSpPr>
          <p:spPr>
            <a:xfrm>
              <a:off x="-2367033" y="2770795"/>
              <a:ext cx="7396233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Đeo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khẩu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trang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3CA397-1DEE-8329-EE0B-0DC862D647B8}"/>
              </a:ext>
            </a:extLst>
          </p:cNvPr>
          <p:cNvGrpSpPr/>
          <p:nvPr/>
        </p:nvGrpSpPr>
        <p:grpSpPr>
          <a:xfrm>
            <a:off x="7574503" y="1770773"/>
            <a:ext cx="4105544" cy="928414"/>
            <a:chOff x="-3360163" y="2692356"/>
            <a:chExt cx="7396232" cy="79395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5413FD-4618-38E4-89C1-4FB5A56A52EB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F6444B-7FF1-614C-68E9-BCA570227BC8}"/>
                </a:ext>
              </a:extLst>
            </p:cNvPr>
            <p:cNvSpPr txBox="1"/>
            <p:nvPr/>
          </p:nvSpPr>
          <p:spPr>
            <a:xfrm>
              <a:off x="-3360163" y="2761271"/>
              <a:ext cx="7396232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mắt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2845C6-BAD7-1EA7-EFB0-C7435F147162}"/>
              </a:ext>
            </a:extLst>
          </p:cNvPr>
          <p:cNvGrpSpPr/>
          <p:nvPr/>
        </p:nvGrpSpPr>
        <p:grpSpPr>
          <a:xfrm>
            <a:off x="7613823" y="4454897"/>
            <a:ext cx="4105544" cy="928414"/>
            <a:chOff x="-3223537" y="2692356"/>
            <a:chExt cx="7396232" cy="79395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C5B824-F44A-595F-D76A-8E368ADDC19B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9CCE29-06AC-C3D4-B59D-CD60A29FD241}"/>
                </a:ext>
              </a:extLst>
            </p:cNvPr>
            <p:cNvSpPr txBox="1"/>
            <p:nvPr/>
          </p:nvSpPr>
          <p:spPr>
            <a:xfrm>
              <a:off x="-3223537" y="2780540"/>
              <a:ext cx="7396232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ũ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hiểm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5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81" y="1690688"/>
            <a:ext cx="90594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495709" y="-18173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3422B-73BC-75C9-3C1C-F9502C8B1975}"/>
              </a:ext>
            </a:extLst>
          </p:cNvPr>
          <p:cNvSpPr txBox="1"/>
          <p:nvPr/>
        </p:nvSpPr>
        <p:spPr>
          <a:xfrm>
            <a:off x="1091505" y="874389"/>
            <a:ext cx="8276682" cy="1077218"/>
          </a:xfrm>
          <a:prstGeom prst="rect">
            <a:avLst/>
          </a:prstGeom>
          <a:solidFill>
            <a:srgbClr val="BADEF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em nhớ sử dụng các vật dụng thường xuyên để bảo vệ cơ thế chúng mình nhé!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DFF77E-68D0-67E7-1499-CEF9DF6D87FD}"/>
              </a:ext>
            </a:extLst>
          </p:cNvPr>
          <p:cNvGrpSpPr/>
          <p:nvPr/>
        </p:nvGrpSpPr>
        <p:grpSpPr>
          <a:xfrm>
            <a:off x="1723070" y="3212683"/>
            <a:ext cx="3528371" cy="1651404"/>
            <a:chOff x="1347402" y="1596803"/>
            <a:chExt cx="3528371" cy="16514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D7FCBD-C974-4F01-767F-F35A2D75AF49}"/>
                </a:ext>
              </a:extLst>
            </p:cNvPr>
            <p:cNvGrpSpPr/>
            <p:nvPr/>
          </p:nvGrpSpPr>
          <p:grpSpPr>
            <a:xfrm>
              <a:off x="1347402" y="1596803"/>
              <a:ext cx="3528371" cy="1651404"/>
              <a:chOff x="1399759" y="1639297"/>
              <a:chExt cx="3528371" cy="165140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2E57442-24D5-2A6D-3FF9-CF1FFF6B96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528371" cy="165140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CC63B8-2D70-9725-5179-C36BC9CA18D6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F6DC0E-0788-F51B-8D97-7B9E3D61760B}"/>
                </a:ext>
              </a:extLst>
            </p:cNvPr>
            <p:cNvSpPr txBox="1"/>
            <p:nvPr/>
          </p:nvSpPr>
          <p:spPr>
            <a:xfrm>
              <a:off x="1876327" y="2178341"/>
              <a:ext cx="2855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Khẩu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trang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88A72A-9C82-6CB7-602A-6A531DBEBE31}"/>
              </a:ext>
            </a:extLst>
          </p:cNvPr>
          <p:cNvGrpSpPr/>
          <p:nvPr/>
        </p:nvGrpSpPr>
        <p:grpSpPr>
          <a:xfrm>
            <a:off x="176616" y="1825625"/>
            <a:ext cx="4395389" cy="1923129"/>
            <a:chOff x="1347402" y="1596803"/>
            <a:chExt cx="3848705" cy="19231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6DD758-A920-2F7B-C614-6D437510118A}"/>
                </a:ext>
              </a:extLst>
            </p:cNvPr>
            <p:cNvGrpSpPr/>
            <p:nvPr/>
          </p:nvGrpSpPr>
          <p:grpSpPr>
            <a:xfrm>
              <a:off x="1347402" y="1596803"/>
              <a:ext cx="3848705" cy="1651404"/>
              <a:chOff x="1399759" y="1639297"/>
              <a:chExt cx="3848705" cy="16514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53287F9-3211-7D0F-DB81-45ABBF56A0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848705" cy="165140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95BF10-78A7-F65E-FC44-1D9F9949A8C4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CE87BF-2AE8-F1BC-9CA9-A091EA28FF98}"/>
                </a:ext>
              </a:extLst>
            </p:cNvPr>
            <p:cNvSpPr txBox="1"/>
            <p:nvPr/>
          </p:nvSpPr>
          <p:spPr>
            <a:xfrm>
              <a:off x="1766946" y="2196493"/>
              <a:ext cx="3027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Mũ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hiểm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DDE8A0-8C99-59D0-1F21-06D4E2473DC3}"/>
              </a:ext>
            </a:extLst>
          </p:cNvPr>
          <p:cNvGrpSpPr/>
          <p:nvPr/>
        </p:nvGrpSpPr>
        <p:grpSpPr>
          <a:xfrm>
            <a:off x="451259" y="4647452"/>
            <a:ext cx="4120746" cy="1651404"/>
            <a:chOff x="1128979" y="1606105"/>
            <a:chExt cx="4120746" cy="16514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A7287-07A4-BE03-DF3F-E41D3853F735}"/>
                </a:ext>
              </a:extLst>
            </p:cNvPr>
            <p:cNvGrpSpPr/>
            <p:nvPr/>
          </p:nvGrpSpPr>
          <p:grpSpPr>
            <a:xfrm>
              <a:off x="1128979" y="1606105"/>
              <a:ext cx="4120746" cy="1651404"/>
              <a:chOff x="1181336" y="1648599"/>
              <a:chExt cx="4120746" cy="165140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6E1852D-C245-EFD7-F014-92CDB57FE4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181336" y="1648599"/>
                <a:ext cx="4120746" cy="1651404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E5280E-0DCE-D6AE-C360-6F2A8E7657BA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5EE029-E2E4-4BED-6E67-A78633FC8DD3}"/>
                </a:ext>
              </a:extLst>
            </p:cNvPr>
            <p:cNvSpPr txBox="1"/>
            <p:nvPr/>
          </p:nvSpPr>
          <p:spPr>
            <a:xfrm>
              <a:off x="1631569" y="2182371"/>
              <a:ext cx="300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Xà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phòng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1846A5A-F6CD-6F1F-BE5F-873C5721F6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9" y="3543026"/>
            <a:ext cx="1400274" cy="3107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F8309C-F14A-6AA0-A464-18B3F6CA2F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3" r="83764" b="-3397"/>
          <a:stretch/>
        </p:blipFill>
        <p:spPr>
          <a:xfrm>
            <a:off x="9420761" y="1191644"/>
            <a:ext cx="2594623" cy="53012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A657A1-8632-C87D-1D55-73B988E215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267" y="3513159"/>
            <a:ext cx="5002508" cy="213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1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496504" y="2269474"/>
            <a:ext cx="921259" cy="44067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4651" y="1411201"/>
            <a:ext cx="5031512" cy="54394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26042" y="1184297"/>
            <a:ext cx="7148945" cy="2611027"/>
            <a:chOff x="2265932" y="2832186"/>
            <a:chExt cx="9548469" cy="4091651"/>
          </a:xfrm>
        </p:grpSpPr>
        <p:grpSp>
          <p:nvGrpSpPr>
            <p:cNvPr id="14" name="Group 13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0"/>
            <p:cNvSpPr/>
            <p:nvPr/>
          </p:nvSpPr>
          <p:spPr>
            <a:xfrm>
              <a:off x="2265932" y="3058019"/>
              <a:ext cx="9548469" cy="3865818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3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2838134" y="913342"/>
            <a:ext cx="6934200" cy="3276600"/>
            <a:chOff x="1978325" y="680782"/>
            <a:chExt cx="6934200" cy="3276600"/>
          </a:xfrm>
        </p:grpSpPr>
        <p:grpSp>
          <p:nvGrpSpPr>
            <p:cNvPr id="23" name="Group 22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27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Rectangle 10"/>
              <p:cNvSpPr/>
              <p:nvPr/>
            </p:nvSpPr>
            <p:spPr>
              <a:xfrm>
                <a:off x="2520262" y="2553497"/>
                <a:ext cx="8711880" cy="637936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32965" y="1048260"/>
              <a:ext cx="629871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658697" y="1418528"/>
            <a:ext cx="5031512" cy="54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1" y="497224"/>
            <a:ext cx="11256215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8" y="1529098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1" y="4960299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2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2408" y="667091"/>
            <a:ext cx="867950" cy="867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17681" y="-89320"/>
            <a:ext cx="5011015" cy="7020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DD489-DCE8-2C57-87A1-CA34F893A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6394" y="1517588"/>
            <a:ext cx="7698668" cy="736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4B13E-3639-D63C-053F-5A827FCB4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1553" y="2242239"/>
            <a:ext cx="11093796" cy="35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4010" y="-29780"/>
            <a:ext cx="12411769" cy="6858003"/>
            <a:chOff x="2" y="0"/>
            <a:chExt cx="12411769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378833" y="-913878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4702" y="3057101"/>
            <a:ext cx="903505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748079" cy="6858003"/>
            <a:chOff x="2" y="0"/>
            <a:chExt cx="12748079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715143" y="-785690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0439" y="3310903"/>
            <a:ext cx="903505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C6FA6C8-0B59-DBF1-2532-3A3AA07C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412" y="3056562"/>
            <a:ext cx="6572852" cy="3090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2FCFFC-0028-1F9C-12F7-3379F6BCF7F5}"/>
              </a:ext>
            </a:extLst>
          </p:cNvPr>
          <p:cNvSpPr txBox="1"/>
          <p:nvPr/>
        </p:nvSpPr>
        <p:spPr>
          <a:xfrm>
            <a:off x="314068" y="783002"/>
            <a:ext cx="1164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Chia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sẻ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sức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khỏe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408972-617F-550E-9547-77C9F799F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18568" y="3116142"/>
            <a:ext cx="2465172" cy="31421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09342D-D076-B4DF-A426-447BFCB608B7}"/>
              </a:ext>
            </a:extLst>
          </p:cNvPr>
          <p:cNvGrpSpPr/>
          <p:nvPr/>
        </p:nvGrpSpPr>
        <p:grpSpPr>
          <a:xfrm>
            <a:off x="1103479" y="1557135"/>
            <a:ext cx="10352103" cy="1559008"/>
            <a:chOff x="149418" y="2619739"/>
            <a:chExt cx="15108468" cy="17844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125CEC-5490-5619-9EFF-CAE55B15F8C5}"/>
                </a:ext>
              </a:extLst>
            </p:cNvPr>
            <p:cNvSpPr/>
            <p:nvPr/>
          </p:nvSpPr>
          <p:spPr>
            <a:xfrm>
              <a:off x="149418" y="2619739"/>
              <a:ext cx="14662829" cy="149950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11FE71-73C8-32A2-44BD-2F688B3DA2E9}"/>
                </a:ext>
              </a:extLst>
            </p:cNvPr>
            <p:cNvSpPr txBox="1"/>
            <p:nvPr/>
          </p:nvSpPr>
          <p:spPr>
            <a:xfrm>
              <a:off x="207894" y="2649854"/>
              <a:ext cx="1504999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</a:rPr>
                <a:t>Kể tên các vật dụng</a:t>
              </a:r>
            </a:p>
            <a:p>
              <a:pPr marL="571500" indent="-571500"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</a:rPr>
                <a:t>Nêu công dụng và cách dùng các vật dụng đó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r="65490" b="50522"/>
          <a:stretch/>
        </p:blipFill>
        <p:spPr>
          <a:xfrm>
            <a:off x="7354109" y="1909508"/>
            <a:ext cx="3822971" cy="269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C8B65B-4624-8D39-AD0F-F1AB39EB33ED}"/>
              </a:ext>
            </a:extLst>
          </p:cNvPr>
          <p:cNvSpPr txBox="1"/>
          <p:nvPr/>
        </p:nvSpPr>
        <p:spPr>
          <a:xfrm>
            <a:off x="957055" y="1049891"/>
            <a:ext cx="66131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Khẩu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trang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cơ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ngăn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ngừa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vi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khuẩn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bệnh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cúm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lây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nhiễm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đường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hô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hấp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E1A3E-DC52-7AEF-376B-1C20C79F9F28}"/>
              </a:ext>
            </a:extLst>
          </p:cNvPr>
          <p:cNvGrpSpPr/>
          <p:nvPr/>
        </p:nvGrpSpPr>
        <p:grpSpPr>
          <a:xfrm>
            <a:off x="7570243" y="4739345"/>
            <a:ext cx="3390701" cy="829191"/>
            <a:chOff x="149418" y="2619739"/>
            <a:chExt cx="8197564" cy="9490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3DB2B44-2EF7-6E18-6FC1-0F524318D55E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0A2F51-B448-3734-395C-1A3B2263ED81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latin typeface="Cambria" panose="02040503050406030204" pitchFamily="18" charset="0"/>
                </a:rPr>
                <a:t>Khẩu trang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D671E6-8BC4-C23F-2D2A-7A5DD2E09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045D4-9D38-B19F-106E-F6429181A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62" r="33967" b="50522"/>
          <a:stretch/>
        </p:blipFill>
        <p:spPr>
          <a:xfrm>
            <a:off x="7305303" y="1535828"/>
            <a:ext cx="4162343" cy="305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747D7-2155-48D1-493B-B948978534A8}"/>
              </a:ext>
            </a:extLst>
          </p:cNvPr>
          <p:cNvSpPr txBox="1"/>
          <p:nvPr/>
        </p:nvSpPr>
        <p:spPr>
          <a:xfrm>
            <a:off x="1125415" y="2277561"/>
            <a:ext cx="59463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Xà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phòng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rửa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sạch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tay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diệt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vi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khuẩn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39384-7C0A-2424-A603-2AF0BBC036EC}"/>
              </a:ext>
            </a:extLst>
          </p:cNvPr>
          <p:cNvGrpSpPr/>
          <p:nvPr/>
        </p:nvGrpSpPr>
        <p:grpSpPr>
          <a:xfrm>
            <a:off x="7570243" y="4739345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460EA4-FF45-A9AA-3D9E-5B7C0CFC66C2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19CB91-0B50-9A35-F465-0D2E361669C1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Xà phòng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DB3089F-6DA8-C575-141E-41B0466F5B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8E0C0-F5EF-59EE-C706-84000162C8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30" r="1407" b="50522"/>
          <a:stretch/>
        </p:blipFill>
        <p:spPr>
          <a:xfrm>
            <a:off x="6945520" y="1375749"/>
            <a:ext cx="4110149" cy="2963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07461-8995-7B8D-75F6-DEE1DFD7A7E3}"/>
              </a:ext>
            </a:extLst>
          </p:cNvPr>
          <p:cNvSpPr txBox="1"/>
          <p:nvPr/>
        </p:nvSpPr>
        <p:spPr>
          <a:xfrm>
            <a:off x="1336431" y="2277561"/>
            <a:ext cx="5735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muối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loãng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hỗ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trợ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tiêu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hóa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chống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viêm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62D357-D507-5CE1-8377-0A5F52761DD3}"/>
              </a:ext>
            </a:extLst>
          </p:cNvPr>
          <p:cNvGrpSpPr/>
          <p:nvPr/>
        </p:nvGrpSpPr>
        <p:grpSpPr>
          <a:xfrm>
            <a:off x="6563618" y="4478645"/>
            <a:ext cx="4492051" cy="829191"/>
            <a:chOff x="-1664052" y="2619739"/>
            <a:chExt cx="1086025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126A68-E73A-7936-156C-89FD2BD0954D}"/>
                </a:ext>
              </a:extLst>
            </p:cNvPr>
            <p:cNvSpPr/>
            <p:nvPr/>
          </p:nvSpPr>
          <p:spPr>
            <a:xfrm>
              <a:off x="-1055636" y="2619739"/>
              <a:ext cx="9402620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A5E2E5-ED69-D756-046C-DBBD94822DE1}"/>
                </a:ext>
              </a:extLst>
            </p:cNvPr>
            <p:cNvSpPr txBox="1"/>
            <p:nvPr/>
          </p:nvSpPr>
          <p:spPr>
            <a:xfrm>
              <a:off x="-1664052" y="2696601"/>
              <a:ext cx="10860254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Nước muối loãng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FD3C48-5D81-52E3-81AA-C4286F2442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382AE-03AC-07B5-E94D-840E1B598F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t="49792" r="65935" b="1422"/>
          <a:stretch/>
        </p:blipFill>
        <p:spPr>
          <a:xfrm>
            <a:off x="6588831" y="1478177"/>
            <a:ext cx="4091797" cy="288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51610-3B4B-45A4-9B38-E624CDC502D9}"/>
              </a:ext>
            </a:extLst>
          </p:cNvPr>
          <p:cNvSpPr txBox="1"/>
          <p:nvPr/>
        </p:nvSpPr>
        <p:spPr>
          <a:xfrm>
            <a:off x="1511372" y="2449797"/>
            <a:ext cx="5312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Mũ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che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nắng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3D5DE-9307-A08E-A9F9-3F307A6938CA}"/>
              </a:ext>
            </a:extLst>
          </p:cNvPr>
          <p:cNvGrpSpPr/>
          <p:nvPr/>
        </p:nvGrpSpPr>
        <p:grpSpPr>
          <a:xfrm>
            <a:off x="6939378" y="4674532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E109B9-5320-6C36-408B-A8D15E07139F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1B0E72-25FB-4AF9-8355-BFBBC73D6121}"/>
                </a:ext>
              </a:extLst>
            </p:cNvPr>
            <p:cNvSpPr txBox="1"/>
            <p:nvPr/>
          </p:nvSpPr>
          <p:spPr>
            <a:xfrm>
              <a:off x="827122" y="2714693"/>
              <a:ext cx="6842151" cy="81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latin typeface="Cambria" panose="02040503050406030204" pitchFamily="18" charset="0"/>
                </a:rPr>
                <a:t>Mũ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46573D-E758-D6B0-0E9E-FB746A220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74592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B5FDE-5403-E9C8-2501-8B1682E1C9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349</Words>
  <Application>Microsoft Office PowerPoint</Application>
  <PresentationFormat>Widescreen</PresentationFormat>
  <Paragraphs>46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#9Slide07 IcielPony</vt:lpstr>
      <vt:lpstr>Open Sans Bold</vt:lpstr>
      <vt:lpstr>UTM Avo</vt:lpstr>
      <vt:lpstr>SVN-Poky's</vt:lpstr>
      <vt:lpstr>Calibri Light</vt:lpstr>
      <vt:lpstr>Cambria</vt:lpstr>
      <vt:lpstr>Calibri</vt:lpstr>
      <vt:lpstr>Lobster</vt:lpstr>
      <vt:lpstr>Arial</vt:lpstr>
      <vt:lpstr>#9Slide07 IcielBC Cubano Normal</vt:lpstr>
      <vt:lpstr>SVN-Dancing Script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ngoc anh nguyen</cp:lastModifiedBy>
  <cp:revision>4</cp:revision>
  <dcterms:created xsi:type="dcterms:W3CDTF">2023-02-02T16:11:29Z</dcterms:created>
  <dcterms:modified xsi:type="dcterms:W3CDTF">2026-03-09T07:17:02Z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2023-02-02T16:50:58Z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f0bd5cbf-3b0f-44a5-92ec-1e73ccc6140c</vt:lpwstr>
  </property>
  <property fmtid="{D5CDD505-2E9C-101B-9397-08002B2CF9AE}" pid="8" name="MSIP_Label_defa4170-0d19-0005-0004-bc88714345d2_ContentBits">
    <vt:lpwstr>0</vt:lpwstr>
  </property>
</Properties>
</file>