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61" r:id="rId2"/>
    <p:sldId id="257" r:id="rId3"/>
    <p:sldId id="307" r:id="rId4"/>
    <p:sldId id="294" r:id="rId5"/>
    <p:sldId id="271" r:id="rId6"/>
    <p:sldId id="263" r:id="rId7"/>
    <p:sldId id="270" r:id="rId8"/>
    <p:sldId id="308" r:id="rId9"/>
    <p:sldId id="309" r:id="rId10"/>
    <p:sldId id="268" r:id="rId11"/>
    <p:sldId id="310" r:id="rId12"/>
    <p:sldId id="311" r:id="rId13"/>
    <p:sldId id="267" r:id="rId14"/>
    <p:sldId id="312" r:id="rId15"/>
    <p:sldId id="298" r:id="rId16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Lobster" panose="00000500000000000000" pitchFamily="2" charset="0"/>
      <p:regular r:id="rId27"/>
    </p:embeddedFont>
    <p:embeddedFont>
      <p:font typeface="Open Sans Bold" panose="020B0806030504020204" pitchFamily="34" charset="0"/>
      <p:bold r:id="rId28"/>
    </p:embeddedFont>
    <p:embeddedFont>
      <p:font typeface="SVN-Newton" panose="020B0604020202020204" charset="0"/>
      <p:regular r:id="rId29"/>
      <p:bold r:id="rId30"/>
      <p:italic r:id="rId31"/>
      <p:boldItalic r:id="rId3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13712-EA0D-403F-91A7-02B60595FCE2}" v="538" dt="2023-02-06T03:48:12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3e2bcc68d80f75ee" providerId="LiveId" clId="{DB713712-EA0D-403F-91A7-02B60595FCE2}"/>
    <pc:docChg chg="undo custSel addSld delSld modSld sldOrd delMainMaster modMainMaster">
      <pc:chgData name="Vân Nguyễn" userId="3e2bcc68d80f75ee" providerId="LiveId" clId="{DB713712-EA0D-403F-91A7-02B60595FCE2}" dt="2023-02-06T03:48:12.507" v="3120"/>
      <pc:docMkLst>
        <pc:docMk/>
      </pc:docMkLst>
      <pc:sldChg chg="addSp delSp modSp mod modTransition delAnim modAnim">
        <pc:chgData name="Vân Nguyễn" userId="3e2bcc68d80f75ee" providerId="LiveId" clId="{DB713712-EA0D-403F-91A7-02B60595FCE2}" dt="2023-02-06T03:36:21.724" v="3042"/>
        <pc:sldMkLst>
          <pc:docMk/>
          <pc:sldMk cId="0" sldId="257"/>
        </pc:sldMkLst>
        <pc:spChg chg="add del mod">
          <ac:chgData name="Vân Nguyễn" userId="3e2bcc68d80f75ee" providerId="LiveId" clId="{DB713712-EA0D-403F-91A7-02B60595FCE2}" dt="2023-02-06T01:31:00.053" v="98" actId="21"/>
          <ac:spMkLst>
            <pc:docMk/>
            <pc:sldMk cId="0" sldId="257"/>
            <ac:spMk id="2" creationId="{65D1C3DA-3961-79FC-C157-A1D68B9EC021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3" creationId="{28A755F8-A944-DCBB-FE05-1825E9069FD6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5" creationId="{782A89DA-4C58-F7F7-705F-75E997040CDF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6" creationId="{83463801-8011-C5F0-F8A2-E9DC8B24ABC2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7" creationId="{B956A6FF-DDA1-2EB4-425C-AC92DFFF0363}"/>
          </ac:spMkLst>
        </pc:spChg>
        <pc:spChg chg="del">
          <ac:chgData name="Vân Nguyễn" userId="3e2bcc68d80f75ee" providerId="LiveId" clId="{DB713712-EA0D-403F-91A7-02B60595FCE2}" dt="2023-02-06T01:24:56.060" v="1" actId="478"/>
          <ac:spMkLst>
            <pc:docMk/>
            <pc:sldMk cId="0" sldId="257"/>
            <ac:spMk id="10" creationId="{00000000-0000-0000-0000-000000000000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11" creationId="{37DDE71F-0DE1-BBA3-8D37-45F6AADB1413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12" creationId="{5C66F397-3F4D-A7CE-C351-AEA7D46901D0}"/>
          </ac:spMkLst>
        </pc:spChg>
        <pc:spChg chg="add del mod">
          <ac:chgData name="Vân Nguyễn" userId="3e2bcc68d80f75ee" providerId="LiveId" clId="{DB713712-EA0D-403F-91A7-02B60595FCE2}" dt="2023-02-06T01:30:30.157" v="90" actId="21"/>
          <ac:spMkLst>
            <pc:docMk/>
            <pc:sldMk cId="0" sldId="257"/>
            <ac:spMk id="14" creationId="{E423F67F-599E-0B75-2EA9-037D5CE77C3F}"/>
          </ac:spMkLst>
        </pc:spChg>
        <pc:spChg chg="add del mod">
          <ac:chgData name="Vân Nguyễn" userId="3e2bcc68d80f75ee" providerId="LiveId" clId="{DB713712-EA0D-403F-91A7-02B60595FCE2}" dt="2023-02-06T01:30:19.300" v="87" actId="21"/>
          <ac:spMkLst>
            <pc:docMk/>
            <pc:sldMk cId="0" sldId="257"/>
            <ac:spMk id="15" creationId="{0D445687-3EBE-27A4-5946-D451E44F5D3E}"/>
          </ac:spMkLst>
        </pc:spChg>
        <pc:spChg chg="del topLvl">
          <ac:chgData name="Vân Nguyễn" userId="3e2bcc68d80f75ee" providerId="LiveId" clId="{DB713712-EA0D-403F-91A7-02B60595FCE2}" dt="2023-02-06T01:24:57.958" v="2" actId="478"/>
          <ac:spMkLst>
            <pc:docMk/>
            <pc:sldMk cId="0" sldId="257"/>
            <ac:spMk id="22" creationId="{FC4C164E-8E0B-41FB-AAA5-3B3439BAF59A}"/>
          </ac:spMkLst>
        </pc:spChg>
        <pc:spChg chg="del">
          <ac:chgData name="Vân Nguyễn" userId="3e2bcc68d80f75ee" providerId="LiveId" clId="{DB713712-EA0D-403F-91A7-02B60595FCE2}" dt="2023-02-06T01:24:54.003" v="0" actId="478"/>
          <ac:spMkLst>
            <pc:docMk/>
            <pc:sldMk cId="0" sldId="257"/>
            <ac:spMk id="23" creationId="{242F1C80-2EFD-47F4-A9D6-4CCAECA2D791}"/>
          </ac:spMkLst>
        </pc:spChg>
        <pc:grpChg chg="del">
          <ac:chgData name="Vân Nguyễn" userId="3e2bcc68d80f75ee" providerId="LiveId" clId="{DB713712-EA0D-403F-91A7-02B60595FCE2}" dt="2023-02-06T01:24:57.958" v="2" actId="478"/>
          <ac:grpSpMkLst>
            <pc:docMk/>
            <pc:sldMk cId="0" sldId="257"/>
            <ac:grpSpMk id="24" creationId="{B64B9429-6291-4656-B8E5-8EAF8F0DA6B1}"/>
          </ac:grpSpMkLst>
        </pc:grpChg>
        <pc:picChg chg="mod">
          <ac:chgData name="Vân Nguyễn" userId="3e2bcc68d80f75ee" providerId="LiveId" clId="{DB713712-EA0D-403F-91A7-02B60595FCE2}" dt="2023-02-06T01:30:02.704" v="83" actId="1076"/>
          <ac:picMkLst>
            <pc:docMk/>
            <pc:sldMk cId="0" sldId="257"/>
            <ac:picMk id="9" creationId="{00000000-0000-0000-0000-000000000000}"/>
          </ac:picMkLst>
        </pc:picChg>
        <pc:picChg chg="add mod">
          <ac:chgData name="Vân Nguyễn" userId="3e2bcc68d80f75ee" providerId="LiveId" clId="{DB713712-EA0D-403F-91A7-02B60595FCE2}" dt="2023-02-06T01:29:53.670" v="82" actId="1076"/>
          <ac:picMkLst>
            <pc:docMk/>
            <pc:sldMk cId="0" sldId="257"/>
            <ac:picMk id="16" creationId="{E5A5895A-C6A4-6C78-054E-5AC846BB2BF6}"/>
          </ac:picMkLst>
        </pc:picChg>
        <pc:picChg chg="add del mod">
          <ac:chgData name="Vân Nguyễn" userId="3e2bcc68d80f75ee" providerId="LiveId" clId="{DB713712-EA0D-403F-91A7-02B60595FCE2}" dt="2023-02-06T01:30:50.024" v="95" actId="21"/>
          <ac:picMkLst>
            <pc:docMk/>
            <pc:sldMk cId="0" sldId="257"/>
            <ac:picMk id="17" creationId="{6DDBC70F-A63E-451A-8B3E-B515F48E377B}"/>
          </ac:picMkLst>
        </pc:picChg>
        <pc:picChg chg="add mod">
          <ac:chgData name="Vân Nguyễn" userId="3e2bcc68d80f75ee" providerId="LiveId" clId="{DB713712-EA0D-403F-91A7-02B60595FCE2}" dt="2023-02-06T01:30:36.363" v="94" actId="1076"/>
          <ac:picMkLst>
            <pc:docMk/>
            <pc:sldMk cId="0" sldId="257"/>
            <ac:picMk id="18" creationId="{2CAF5B7E-5102-12E9-930C-2196B0CF7AC9}"/>
          </ac:picMkLst>
        </pc:picChg>
        <pc:picChg chg="mod topLvl">
          <ac:chgData name="Vân Nguyễn" userId="3e2bcc68d80f75ee" providerId="LiveId" clId="{DB713712-EA0D-403F-91A7-02B60595FCE2}" dt="2023-02-06T01:25:07.880" v="7" actId="1076"/>
          <ac:picMkLst>
            <pc:docMk/>
            <pc:sldMk cId="0" sldId="257"/>
            <ac:picMk id="19" creationId="{11980C20-10C6-4819-86EA-60E905150937}"/>
          </ac:picMkLst>
        </pc:picChg>
        <pc:picChg chg="add mod">
          <ac:chgData name="Vân Nguyễn" userId="3e2bcc68d80f75ee" providerId="LiveId" clId="{DB713712-EA0D-403F-91A7-02B60595FCE2}" dt="2023-02-06T01:30:55.766" v="97" actId="1076"/>
          <ac:picMkLst>
            <pc:docMk/>
            <pc:sldMk cId="0" sldId="257"/>
            <ac:picMk id="20" creationId="{561004C7-C1E9-5BBB-188A-88F11A5E9031}"/>
          </ac:picMkLst>
        </pc:picChg>
        <pc:picChg chg="mod">
          <ac:chgData name="Vân Nguyễn" userId="3e2bcc68d80f75ee" providerId="LiveId" clId="{DB713712-EA0D-403F-91A7-02B60595FCE2}" dt="2023-02-06T01:30:11.876" v="86" actId="1076"/>
          <ac:picMkLst>
            <pc:docMk/>
            <pc:sldMk cId="0" sldId="257"/>
            <ac:picMk id="21" creationId="{1C3B109A-4755-41CE-B74B-0DF8319F439E}"/>
          </ac:picMkLst>
        </pc:picChg>
        <pc:picChg chg="add mod">
          <ac:chgData name="Vân Nguyễn" userId="3e2bcc68d80f75ee" providerId="LiveId" clId="{DB713712-EA0D-403F-91A7-02B60595FCE2}" dt="2023-02-06T01:31:04.696" v="100" actId="1076"/>
          <ac:picMkLst>
            <pc:docMk/>
            <pc:sldMk cId="0" sldId="257"/>
            <ac:picMk id="25" creationId="{EC7B3B73-65FE-AA67-F012-02A632178B1D}"/>
          </ac:picMkLst>
        </pc:picChg>
      </pc:sldChg>
      <pc:sldChg chg="addSp delSp modSp mod modTransition delAnim modAnim">
        <pc:chgData name="Vân Nguyễn" userId="3e2bcc68d80f75ee" providerId="LiveId" clId="{DB713712-EA0D-403F-91A7-02B60595FCE2}" dt="2023-02-06T03:35:03.086" v="3022"/>
        <pc:sldMkLst>
          <pc:docMk/>
          <pc:sldMk cId="0" sldId="258"/>
        </pc:sldMkLst>
        <pc:spChg chg="del">
          <ac:chgData name="Vân Nguyễn" userId="3e2bcc68d80f75ee" providerId="LiveId" clId="{DB713712-EA0D-403F-91A7-02B60595FCE2}" dt="2023-02-06T01:42:24.588" v="208" actId="478"/>
          <ac:spMkLst>
            <pc:docMk/>
            <pc:sldMk cId="0" sldId="258"/>
            <ac:spMk id="19" creationId="{00000000-0000-0000-0000-000000000000}"/>
          </ac:spMkLst>
        </pc:spChg>
        <pc:grpChg chg="del">
          <ac:chgData name="Vân Nguyễn" userId="3e2bcc68d80f75ee" providerId="LiveId" clId="{DB713712-EA0D-403F-91A7-02B60595FCE2}" dt="2023-02-06T01:42:21.302" v="206" actId="478"/>
          <ac:grpSpMkLst>
            <pc:docMk/>
            <pc:sldMk cId="0" sldId="258"/>
            <ac:grpSpMk id="3" creationId="{76EE9DAC-5B19-43BA-B0E4-87FD998FD2B9}"/>
          </ac:grpSpMkLst>
        </pc:grpChg>
        <pc:grpChg chg="del">
          <ac:chgData name="Vân Nguyễn" userId="3e2bcc68d80f75ee" providerId="LiveId" clId="{DB713712-EA0D-403F-91A7-02B60595FCE2}" dt="2023-02-06T01:42:23.090" v="207" actId="478"/>
          <ac:grpSpMkLst>
            <pc:docMk/>
            <pc:sldMk cId="0" sldId="258"/>
            <ac:grpSpMk id="4" creationId="{D8AB4D69-3ADA-46A2-8C41-C193FFEFEB5D}"/>
          </ac:grpSpMkLst>
        </pc:grpChg>
        <pc:grpChg chg="del">
          <ac:chgData name="Vân Nguyễn" userId="3e2bcc68d80f75ee" providerId="LiveId" clId="{DB713712-EA0D-403F-91A7-02B60595FCE2}" dt="2023-02-06T01:42:26.097" v="209" actId="478"/>
          <ac:grpSpMkLst>
            <pc:docMk/>
            <pc:sldMk cId="0" sldId="258"/>
            <ac:grpSpMk id="5" creationId="{86F20E27-E103-4CA7-A87B-B6A505F2C4F6}"/>
          </ac:grpSpMkLst>
        </pc:grpChg>
        <pc:grpChg chg="del">
          <ac:chgData name="Vân Nguyễn" userId="3e2bcc68d80f75ee" providerId="LiveId" clId="{DB713712-EA0D-403F-91A7-02B60595FCE2}" dt="2023-02-06T01:42:27.385" v="210" actId="478"/>
          <ac:grpSpMkLst>
            <pc:docMk/>
            <pc:sldMk cId="0" sldId="258"/>
            <ac:grpSpMk id="6" creationId="{7310596A-5246-4D70-A83C-EE0A3A810420}"/>
          </ac:grpSpMkLst>
        </pc:grpChg>
        <pc:picChg chg="add mod">
          <ac:chgData name="Vân Nguyễn" userId="3e2bcc68d80f75ee" providerId="LiveId" clId="{DB713712-EA0D-403F-91A7-02B60595FCE2}" dt="2023-02-06T02:43:57.618" v="1422" actId="1076"/>
          <ac:picMkLst>
            <pc:docMk/>
            <pc:sldMk cId="0" sldId="258"/>
            <ac:picMk id="7" creationId="{285EBCDD-42E7-B430-B3FF-2DF1ED2DB158}"/>
          </ac:picMkLst>
        </pc:picChg>
        <pc:picChg chg="mod">
          <ac:chgData name="Vân Nguyễn" userId="3e2bcc68d80f75ee" providerId="LiveId" clId="{DB713712-EA0D-403F-91A7-02B60595FCE2}" dt="2023-02-06T02:43:20.380" v="1414" actId="1076"/>
          <ac:picMkLst>
            <pc:docMk/>
            <pc:sldMk cId="0" sldId="258"/>
            <ac:picMk id="20" creationId="{33D64292-EEC1-4283-BFDF-BB743A341589}"/>
          </ac:picMkLst>
        </pc:picChg>
      </pc:sldChg>
      <pc:sldChg chg="addSp delSp modSp mod ord modTransition delAnim modAnim">
        <pc:chgData name="Vân Nguyễn" userId="3e2bcc68d80f75ee" providerId="LiveId" clId="{DB713712-EA0D-403F-91A7-02B60595FCE2}" dt="2023-02-06T03:36:32.060" v="3046"/>
        <pc:sldMkLst>
          <pc:docMk/>
          <pc:sldMk cId="0" sldId="259"/>
        </pc:sldMkLst>
        <pc:spChg chg="del mod">
          <ac:chgData name="Vân Nguyễn" userId="3e2bcc68d80f75ee" providerId="LiveId" clId="{DB713712-EA0D-403F-91A7-02B60595FCE2}" dt="2023-02-06T01:32:21.132" v="130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Vân Nguyễn" userId="3e2bcc68d80f75ee" providerId="LiveId" clId="{DB713712-EA0D-403F-91A7-02B60595FCE2}" dt="2023-02-06T01:36:06.379" v="196" actId="20577"/>
          <ac:spMkLst>
            <pc:docMk/>
            <pc:sldMk cId="0" sldId="259"/>
            <ac:spMk id="6" creationId="{9CADD4BF-F853-0307-EF0E-9ED874DBAE1E}"/>
          </ac:spMkLst>
        </pc:spChg>
        <pc:spChg chg="mod">
          <ac:chgData name="Vân Nguyễn" userId="3e2bcc68d80f75ee" providerId="LiveId" clId="{DB713712-EA0D-403F-91A7-02B60595FCE2}" dt="2023-02-06T01:36:12.662" v="197" actId="1076"/>
          <ac:spMkLst>
            <pc:docMk/>
            <pc:sldMk cId="0" sldId="259"/>
            <ac:spMk id="7" creationId="{6B9EFE46-BF50-8A14-1F04-46D76A48AFF0}"/>
          </ac:spMkLst>
        </pc:spChg>
        <pc:spChg chg="mod">
          <ac:chgData name="Vân Nguyễn" userId="3e2bcc68d80f75ee" providerId="LiveId" clId="{DB713712-EA0D-403F-91A7-02B60595FCE2}" dt="2023-02-06T01:36:33.415" v="202"/>
          <ac:spMkLst>
            <pc:docMk/>
            <pc:sldMk cId="0" sldId="259"/>
            <ac:spMk id="9" creationId="{A47F85D4-C27E-1D13-887B-95DC2BDE6211}"/>
          </ac:spMkLst>
        </pc:spChg>
        <pc:spChg chg="mod">
          <ac:chgData name="Vân Nguyễn" userId="3e2bcc68d80f75ee" providerId="LiveId" clId="{DB713712-EA0D-403F-91A7-02B60595FCE2}" dt="2023-02-06T01:36:33.415" v="202"/>
          <ac:spMkLst>
            <pc:docMk/>
            <pc:sldMk cId="0" sldId="259"/>
            <ac:spMk id="10" creationId="{F077212F-1B20-7DFB-6FBB-27B85EA07B5E}"/>
          </ac:spMkLst>
        </pc:spChg>
        <pc:spChg chg="del">
          <ac:chgData name="Vân Nguyễn" userId="3e2bcc68d80f75ee" providerId="LiveId" clId="{DB713712-EA0D-403F-91A7-02B60595FCE2}" dt="2023-02-06T01:32:22.526" v="131" actId="478"/>
          <ac:spMkLst>
            <pc:docMk/>
            <pc:sldMk cId="0" sldId="259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1:32:24.426" v="132" actId="478"/>
          <ac:spMkLst>
            <pc:docMk/>
            <pc:sldMk cId="0" sldId="259"/>
            <ac:spMk id="24" creationId="{EBD4C07D-8137-44BA-AEF3-30D82BF1BFDE}"/>
          </ac:spMkLst>
        </pc:spChg>
        <pc:grpChg chg="add del mod">
          <ac:chgData name="Vân Nguyễn" userId="3e2bcc68d80f75ee" providerId="LiveId" clId="{DB713712-EA0D-403F-91A7-02B60595FCE2}" dt="2023-02-06T03:36:28.654" v="3043" actId="21"/>
          <ac:grpSpMkLst>
            <pc:docMk/>
            <pc:sldMk cId="0" sldId="259"/>
            <ac:grpSpMk id="5" creationId="{F2D879E2-2BCB-095B-22FD-EF63A9932466}"/>
          </ac:grpSpMkLst>
        </pc:grpChg>
        <pc:grpChg chg="add del mod">
          <ac:chgData name="Vân Nguyễn" userId="3e2bcc68d80f75ee" providerId="LiveId" clId="{DB713712-EA0D-403F-91A7-02B60595FCE2}" dt="2023-02-06T03:34:34.500" v="3009" actId="478"/>
          <ac:grpSpMkLst>
            <pc:docMk/>
            <pc:sldMk cId="0" sldId="259"/>
            <ac:grpSpMk id="8" creationId="{1005E90E-7178-0222-1E21-8DCE3796F77F}"/>
          </ac:grpSpMkLst>
        </pc:grpChg>
        <pc:picChg chg="add mod">
          <ac:chgData name="Vân Nguyễn" userId="3e2bcc68d80f75ee" providerId="LiveId" clId="{DB713712-EA0D-403F-91A7-02B60595FCE2}" dt="2023-02-06T01:35:30.329" v="144" actId="1076"/>
          <ac:picMkLst>
            <pc:docMk/>
            <pc:sldMk cId="0" sldId="259"/>
            <ac:picMk id="2" creationId="{3A263402-2F5F-59AE-3788-DB62930AC926}"/>
          </ac:picMkLst>
        </pc:picChg>
        <pc:picChg chg="add mod">
          <ac:chgData name="Vân Nguyễn" userId="3e2bcc68d80f75ee" providerId="LiveId" clId="{DB713712-EA0D-403F-91A7-02B60595FCE2}" dt="2023-02-06T01:35:24.676" v="142" actId="1076"/>
          <ac:picMkLst>
            <pc:docMk/>
            <pc:sldMk cId="0" sldId="259"/>
            <ac:picMk id="4" creationId="{E9AA3ACA-14CA-749F-77CE-19582B6A0D8D}"/>
          </ac:picMkLst>
        </pc:picChg>
        <pc:picChg chg="mod">
          <ac:chgData name="Vân Nguyễn" userId="3e2bcc68d80f75ee" providerId="LiveId" clId="{DB713712-EA0D-403F-91A7-02B60595FCE2}" dt="2023-02-06T01:36:19.322" v="200" actId="14100"/>
          <ac:picMkLst>
            <pc:docMk/>
            <pc:sldMk cId="0" sldId="259"/>
            <ac:picMk id="11" creationId="{6019CE75-8BBE-4A34-A8CE-C8095D34D2F2}"/>
          </ac:picMkLst>
        </pc:picChg>
        <pc:picChg chg="add mod">
          <ac:chgData name="Vân Nguyễn" userId="3e2bcc68d80f75ee" providerId="LiveId" clId="{DB713712-EA0D-403F-91A7-02B60595FCE2}" dt="2023-02-06T03:36:31.347" v="3045" actId="1076"/>
          <ac:picMkLst>
            <pc:docMk/>
            <pc:sldMk cId="0" sldId="259"/>
            <ac:picMk id="12" creationId="{38725919-35B3-1E2E-2550-2D00281DE526}"/>
          </ac:picMkLst>
        </pc:picChg>
        <pc:picChg chg="mod">
          <ac:chgData name="Vân Nguyễn" userId="3e2bcc68d80f75ee" providerId="LiveId" clId="{DB713712-EA0D-403F-91A7-02B60595FCE2}" dt="2023-02-06T01:35:06.883" v="136" actId="1076"/>
          <ac:picMkLst>
            <pc:docMk/>
            <pc:sldMk cId="0" sldId="259"/>
            <ac:picMk id="20" creationId="{BDE1ED25-6DEA-4DB0-BC0C-A81294318FB0}"/>
          </ac:picMkLst>
        </pc:picChg>
      </pc:sldChg>
      <pc:sldChg chg="del">
        <pc:chgData name="Vân Nguyễn" userId="3e2bcc68d80f75ee" providerId="LiveId" clId="{DB713712-EA0D-403F-91A7-02B60595FCE2}" dt="2023-02-06T03:29:05.709" v="2895" actId="47"/>
        <pc:sldMkLst>
          <pc:docMk/>
          <pc:sldMk cId="0" sldId="261"/>
        </pc:sldMkLst>
      </pc:sldChg>
      <pc:sldChg chg="addSp delSp modSp mod ord modTransition delAnim modAnim">
        <pc:chgData name="Vân Nguyễn" userId="3e2bcc68d80f75ee" providerId="LiveId" clId="{DB713712-EA0D-403F-91A7-02B60595FCE2}" dt="2023-02-06T03:38:46.236" v="3090"/>
        <pc:sldMkLst>
          <pc:docMk/>
          <pc:sldMk cId="0" sldId="263"/>
        </pc:sldMkLst>
        <pc:spChg chg="add mod">
          <ac:chgData name="Vân Nguyễn" userId="3e2bcc68d80f75ee" providerId="LiveId" clId="{DB713712-EA0D-403F-91A7-02B60595FCE2}" dt="2023-02-06T03:00:37.211" v="1995" actId="1076"/>
          <ac:spMkLst>
            <pc:docMk/>
            <pc:sldMk cId="0" sldId="263"/>
            <ac:spMk id="2" creationId="{9CEA0622-56E5-F229-DC17-21446F37F9A0}"/>
          </ac:spMkLst>
        </pc:spChg>
        <pc:spChg chg="del topLvl">
          <ac:chgData name="Vân Nguyễn" userId="3e2bcc68d80f75ee" providerId="LiveId" clId="{DB713712-EA0D-403F-91A7-02B60595FCE2}" dt="2023-02-06T02:34:51.140" v="1083" actId="478"/>
          <ac:spMkLst>
            <pc:docMk/>
            <pc:sldMk cId="0" sldId="263"/>
            <ac:spMk id="14" creationId="{00000000-0000-0000-0000-000000000000}"/>
          </ac:spMkLst>
        </pc:spChg>
        <pc:spChg chg="del topLvl">
          <ac:chgData name="Vân Nguyễn" userId="3e2bcc68d80f75ee" providerId="LiveId" clId="{DB713712-EA0D-403F-91A7-02B60595FCE2}" dt="2023-02-06T02:34:49.808" v="1082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56.010" v="1086" actId="478"/>
          <ac:spMkLst>
            <pc:docMk/>
            <pc:sldMk cId="0" sldId="263"/>
            <ac:spMk id="21" creationId="{00000000-0000-0000-0000-000000000000}"/>
          </ac:spMkLst>
        </pc:spChg>
        <pc:grpChg chg="del">
          <ac:chgData name="Vân Nguyễn" userId="3e2bcc68d80f75ee" providerId="LiveId" clId="{DB713712-EA0D-403F-91A7-02B60595FCE2}" dt="2023-02-06T02:34:49.808" v="1082" actId="478"/>
          <ac:grpSpMkLst>
            <pc:docMk/>
            <pc:sldMk cId="0" sldId="263"/>
            <ac:grpSpMk id="13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34:52.917" v="1084" actId="478"/>
          <ac:grpSpMkLst>
            <pc:docMk/>
            <pc:sldMk cId="0" sldId="263"/>
            <ac:grpSpMk id="16" creationId="{00000000-0000-0000-0000-000000000000}"/>
          </ac:grpSpMkLst>
        </pc:grpChg>
        <pc:picChg chg="mod">
          <ac:chgData name="Vân Nguyễn" userId="3e2bcc68d80f75ee" providerId="LiveId" clId="{DB713712-EA0D-403F-91A7-02B60595FCE2}" dt="2023-02-06T02:42:33.852" v="1398" actId="14100"/>
          <ac:picMkLst>
            <pc:docMk/>
            <pc:sldMk cId="0" sldId="263"/>
            <ac:picMk id="7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34:53.722" v="1085" actId="478"/>
          <ac:picMkLst>
            <pc:docMk/>
            <pc:sldMk cId="0" sldId="263"/>
            <ac:picMk id="12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2:35:18.151" v="1092" actId="14100"/>
          <ac:picMkLst>
            <pc:docMk/>
            <pc:sldMk cId="0" sldId="263"/>
            <ac:picMk id="19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2:35:08.944" v="1090" actId="14100"/>
          <ac:picMkLst>
            <pc:docMk/>
            <pc:sldMk cId="0" sldId="263"/>
            <ac:picMk id="22" creationId="{00000000-0000-0000-0000-000000000000}"/>
          </ac:picMkLst>
        </pc:picChg>
      </pc:sldChg>
      <pc:sldChg chg="del">
        <pc:chgData name="Vân Nguyễn" userId="3e2bcc68d80f75ee" providerId="LiveId" clId="{DB713712-EA0D-403F-91A7-02B60595FCE2}" dt="2023-02-06T03:29:54.822" v="2951" actId="47"/>
        <pc:sldMkLst>
          <pc:docMk/>
          <pc:sldMk cId="0" sldId="265"/>
        </pc:sldMkLst>
      </pc:sldChg>
      <pc:sldChg chg="addSp delSp modSp mod modTransition delAnim modAnim">
        <pc:chgData name="Vân Nguyễn" userId="3e2bcc68d80f75ee" providerId="LiveId" clId="{DB713712-EA0D-403F-91A7-02B60595FCE2}" dt="2023-02-06T03:36:50.413" v="3050"/>
        <pc:sldMkLst>
          <pc:docMk/>
          <pc:sldMk cId="0" sldId="266"/>
        </pc:sldMkLst>
        <pc:spChg chg="add mod">
          <ac:chgData name="Vân Nguyễn" userId="3e2bcc68d80f75ee" providerId="LiveId" clId="{DB713712-EA0D-403F-91A7-02B60595FCE2}" dt="2023-02-06T01:45:38.688" v="395" actId="14100"/>
          <ac:spMkLst>
            <pc:docMk/>
            <pc:sldMk cId="0" sldId="266"/>
            <ac:spMk id="4" creationId="{609FAD6A-E47B-882D-4D80-BE96F36114CC}"/>
          </ac:spMkLst>
        </pc:spChg>
        <pc:spChg chg="add mod">
          <ac:chgData name="Vân Nguyễn" userId="3e2bcc68d80f75ee" providerId="LiveId" clId="{DB713712-EA0D-403F-91A7-02B60595FCE2}" dt="2023-02-06T01:45:43.142" v="397" actId="14100"/>
          <ac:spMkLst>
            <pc:docMk/>
            <pc:sldMk cId="0" sldId="266"/>
            <ac:spMk id="7" creationId="{94A162B4-2EF0-0CC6-3D22-176EDACAC323}"/>
          </ac:spMkLst>
        </pc:spChg>
        <pc:spChg chg="del">
          <ac:chgData name="Vân Nguyễn" userId="3e2bcc68d80f75ee" providerId="LiveId" clId="{DB713712-EA0D-403F-91A7-02B60595FCE2}" dt="2023-02-06T01:42:48.395" v="211" actId="478"/>
          <ac:spMkLst>
            <pc:docMk/>
            <pc:sldMk cId="0" sldId="266"/>
            <ac:spMk id="3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1:42:51.244" v="212" actId="478"/>
          <ac:spMkLst>
            <pc:docMk/>
            <pc:sldMk cId="0" sldId="266"/>
            <ac:spMk id="44" creationId="{D6FC198B-CBA8-48D9-9817-142948DF03C8}"/>
          </ac:spMkLst>
        </pc:spChg>
        <pc:grpChg chg="del">
          <ac:chgData name="Vân Nguyễn" userId="3e2bcc68d80f75ee" providerId="LiveId" clId="{DB713712-EA0D-403F-91A7-02B60595FCE2}" dt="2023-02-06T01:42:54.258" v="214" actId="478"/>
          <ac:grpSpMkLst>
            <pc:docMk/>
            <pc:sldMk cId="0" sldId="266"/>
            <ac:grpSpMk id="2" creationId="{7D5FDEF3-010C-422F-8300-3AAA9F8EEA28}"/>
          </ac:grpSpMkLst>
        </pc:grpChg>
        <pc:grpChg chg="del">
          <ac:chgData name="Vân Nguyễn" userId="3e2bcc68d80f75ee" providerId="LiveId" clId="{DB713712-EA0D-403F-91A7-02B60595FCE2}" dt="2023-02-06T01:42:53.074" v="213" actId="478"/>
          <ac:grpSpMkLst>
            <pc:docMk/>
            <pc:sldMk cId="0" sldId="266"/>
            <ac:grpSpMk id="3" creationId="{00934FE9-98BD-45FF-84BD-AE851E0FC4D9}"/>
          </ac:grpSpMkLst>
        </pc:grpChg>
        <pc:picChg chg="add mod ord">
          <ac:chgData name="Vân Nguyễn" userId="3e2bcc68d80f75ee" providerId="LiveId" clId="{DB713712-EA0D-403F-91A7-02B60595FCE2}" dt="2023-02-06T01:45:57.880" v="401" actId="1076"/>
          <ac:picMkLst>
            <pc:docMk/>
            <pc:sldMk cId="0" sldId="266"/>
            <ac:picMk id="5" creationId="{7FBA7A9D-30DF-9FE4-B92A-080ACDE9D070}"/>
          </ac:picMkLst>
        </pc:picChg>
        <pc:picChg chg="add mod">
          <ac:chgData name="Vân Nguyễn" userId="3e2bcc68d80f75ee" providerId="LiveId" clId="{DB713712-EA0D-403F-91A7-02B60595FCE2}" dt="2023-02-06T01:45:52.145" v="399" actId="1076"/>
          <ac:picMkLst>
            <pc:docMk/>
            <pc:sldMk cId="0" sldId="266"/>
            <ac:picMk id="6" creationId="{936FA849-E7D4-C384-F053-9D3967410E26}"/>
          </ac:picMkLst>
        </pc:picChg>
        <pc:picChg chg="del mod">
          <ac:chgData name="Vân Nguyễn" userId="3e2bcc68d80f75ee" providerId="LiveId" clId="{DB713712-EA0D-403F-91A7-02B60595FCE2}" dt="2023-02-06T01:43:15.973" v="220" actId="478"/>
          <ac:picMkLst>
            <pc:docMk/>
            <pc:sldMk cId="0" sldId="266"/>
            <ac:picMk id="39" creationId="{E16D2E04-8F21-4410-A41A-31197938DFF4}"/>
          </ac:picMkLst>
        </pc:picChg>
      </pc:sldChg>
      <pc:sldChg chg="addSp delSp modSp mod modTransition delAnim modAnim">
        <pc:chgData name="Vân Nguyễn" userId="3e2bcc68d80f75ee" providerId="LiveId" clId="{DB713712-EA0D-403F-91A7-02B60595FCE2}" dt="2023-02-06T03:39:45.848" v="3107"/>
        <pc:sldMkLst>
          <pc:docMk/>
          <pc:sldMk cId="0" sldId="267"/>
        </pc:sldMkLst>
        <pc:spChg chg="add mod">
          <ac:chgData name="Vân Nguyễn" userId="3e2bcc68d80f75ee" providerId="LiveId" clId="{DB713712-EA0D-403F-91A7-02B60595FCE2}" dt="2023-02-06T03:24:15.917" v="2605" actId="14100"/>
          <ac:spMkLst>
            <pc:docMk/>
            <pc:sldMk cId="0" sldId="267"/>
            <ac:spMk id="5" creationId="{4A9BDF7F-6746-B5E9-D6BF-F9443F7BAA0F}"/>
          </ac:spMkLst>
        </pc:spChg>
        <pc:spChg chg="del">
          <ac:chgData name="Vân Nguyễn" userId="3e2bcc68d80f75ee" providerId="LiveId" clId="{DB713712-EA0D-403F-91A7-02B60595FCE2}" dt="2023-02-06T03:17:55.693" v="2316" actId="478"/>
          <ac:spMkLst>
            <pc:docMk/>
            <pc:sldMk cId="0" sldId="267"/>
            <ac:spMk id="1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7.075" v="2317" actId="478"/>
          <ac:spMkLst>
            <pc:docMk/>
            <pc:sldMk cId="0" sldId="267"/>
            <ac:spMk id="16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2.933" v="2315" actId="478"/>
          <ac:spMkLst>
            <pc:docMk/>
            <pc:sldMk cId="0" sldId="267"/>
            <ac:spMk id="1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1.819" v="2314" actId="478"/>
          <ac:spMkLst>
            <pc:docMk/>
            <pc:sldMk cId="0" sldId="267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49.040" v="2312" actId="478"/>
          <ac:spMkLst>
            <pc:docMk/>
            <pc:sldMk cId="0" sldId="267"/>
            <ac:spMk id="1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0.476" v="2313" actId="478"/>
          <ac:spMkLst>
            <pc:docMk/>
            <pc:sldMk cId="0" sldId="267"/>
            <ac:spMk id="2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45.064" v="2308" actId="478"/>
          <ac:spMkLst>
            <pc:docMk/>
            <pc:sldMk cId="0" sldId="267"/>
            <ac:spMk id="23" creationId="{00000000-0000-0000-0000-000000000000}"/>
          </ac:spMkLst>
        </pc:spChg>
        <pc:picChg chg="add mod">
          <ac:chgData name="Vân Nguyễn" userId="3e2bcc68d80f75ee" providerId="LiveId" clId="{DB713712-EA0D-403F-91A7-02B60595FCE2}" dt="2023-02-06T03:22:50.055" v="2336" actId="1076"/>
          <ac:picMkLst>
            <pc:docMk/>
            <pc:sldMk cId="0" sldId="267"/>
            <ac:picMk id="3" creationId="{4A3957F1-57B2-2FBB-5462-2C5566CD29CF}"/>
          </ac:picMkLst>
        </pc:picChg>
        <pc:picChg chg="add mod">
          <ac:chgData name="Vân Nguyễn" userId="3e2bcc68d80f75ee" providerId="LiveId" clId="{DB713712-EA0D-403F-91A7-02B60595FCE2}" dt="2023-02-06T03:22:55.131" v="2337" actId="1076"/>
          <ac:picMkLst>
            <pc:docMk/>
            <pc:sldMk cId="0" sldId="267"/>
            <ac:picMk id="4" creationId="{9F64C9D8-A896-0AD4-7338-01D9F8E44987}"/>
          </ac:picMkLst>
        </pc:picChg>
        <pc:picChg chg="del">
          <ac:chgData name="Vân Nguyễn" userId="3e2bcc68d80f75ee" providerId="LiveId" clId="{DB713712-EA0D-403F-91A7-02B60595FCE2}" dt="2023-02-06T03:17:46.243" v="2309" actId="478"/>
          <ac:picMkLst>
            <pc:docMk/>
            <pc:sldMk cId="0" sldId="267"/>
            <ac:picMk id="12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3:17:46.924" v="2310" actId="478"/>
          <ac:picMkLst>
            <pc:docMk/>
            <pc:sldMk cId="0" sldId="267"/>
            <ac:picMk id="13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3:17:47.516" v="2311" actId="478"/>
          <ac:picMkLst>
            <pc:docMk/>
            <pc:sldMk cId="0" sldId="267"/>
            <ac:picMk id="14" creationId="{00000000-0000-0000-0000-000000000000}"/>
          </ac:picMkLst>
        </pc:picChg>
      </pc:sldChg>
      <pc:sldChg chg="addSp delSp modSp mod ord modTransition setBg addAnim delAnim modAnim">
        <pc:chgData name="Vân Nguyễn" userId="3e2bcc68d80f75ee" providerId="LiveId" clId="{DB713712-EA0D-403F-91A7-02B60595FCE2}" dt="2023-02-06T03:39:25.389" v="3105"/>
        <pc:sldMkLst>
          <pc:docMk/>
          <pc:sldMk cId="0" sldId="268"/>
        </pc:sldMkLst>
        <pc:spChg chg="mod">
          <ac:chgData name="Vân Nguyễn" userId="3e2bcc68d80f75ee" providerId="LiveId" clId="{DB713712-EA0D-403F-91A7-02B60595FCE2}" dt="2023-02-06T02:58:31.746" v="1809" actId="1076"/>
          <ac:spMkLst>
            <pc:docMk/>
            <pc:sldMk cId="0" sldId="268"/>
            <ac:spMk id="7" creationId="{3E4DD4F9-0807-D8ED-4FF8-CE866AD64F1E}"/>
          </ac:spMkLst>
        </pc:spChg>
        <pc:spChg chg="add">
          <ac:chgData name="Vân Nguyễn" userId="3e2bcc68d80f75ee" providerId="LiveId" clId="{DB713712-EA0D-403F-91A7-02B60595FCE2}" dt="2023-02-06T02:55:38.854" v="1583" actId="26606"/>
          <ac:spMkLst>
            <pc:docMk/>
            <pc:sldMk cId="0" sldId="268"/>
            <ac:spMk id="8" creationId="{42A4FC2C-047E-45A5-965D-8E1E3BF09BC6}"/>
          </ac:spMkLst>
        </pc:spChg>
        <pc:spChg chg="mod">
          <ac:chgData name="Vân Nguyễn" userId="3e2bcc68d80f75ee" providerId="LiveId" clId="{DB713712-EA0D-403F-91A7-02B60595FCE2}" dt="2023-02-06T02:58:56.239" v="1813" actId="1076"/>
          <ac:spMkLst>
            <pc:docMk/>
            <pc:sldMk cId="0" sldId="268"/>
            <ac:spMk id="9" creationId="{02280A82-AEDB-0C33-AFAB-A28C18F0DAE4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7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7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76" creationId="{00000000-0000-0000-0000-000000000000}"/>
          </ac:spMkLst>
        </pc:spChg>
        <pc:grpChg chg="add del mod">
          <ac:chgData name="Vân Nguyễn" userId="3e2bcc68d80f75ee" providerId="LiveId" clId="{DB713712-EA0D-403F-91A7-02B60595FCE2}" dt="2023-02-06T02:58:59.636" v="1814" actId="21"/>
          <ac:grpSpMkLst>
            <pc:docMk/>
            <pc:sldMk cId="0" sldId="268"/>
            <ac:grpSpMk id="6" creationId="{19FA40D6-AD9B-4A77-8B54-35318ADDC1E4}"/>
          </ac:grpSpMkLst>
        </pc:grpChg>
        <pc:grpChg chg="del">
          <ac:chgData name="Vân Nguyễn" userId="3e2bcc68d80f75ee" providerId="LiveId" clId="{DB713712-EA0D-403F-91A7-02B60595FCE2}" dt="2023-02-06T02:55:15.924" v="1580" actId="478"/>
          <ac:grpSpMkLst>
            <pc:docMk/>
            <pc:sldMk cId="0" sldId="268"/>
            <ac:grpSpMk id="60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55:15.924" v="1580" actId="478"/>
          <ac:grpSpMkLst>
            <pc:docMk/>
            <pc:sldMk cId="0" sldId="268"/>
            <ac:grpSpMk id="65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55:15.924" v="1580" actId="478"/>
          <ac:grpSpMkLst>
            <pc:docMk/>
            <pc:sldMk cId="0" sldId="268"/>
            <ac:grpSpMk id="70" creationId="{00000000-0000-0000-0000-000000000000}"/>
          </ac:grpSpMkLst>
        </pc:grpChg>
        <pc:picChg chg="add mod">
          <ac:chgData name="Vân Nguyễn" userId="3e2bcc68d80f75ee" providerId="LiveId" clId="{DB713712-EA0D-403F-91A7-02B60595FCE2}" dt="2023-02-06T02:55:39.168" v="1585" actId="962"/>
          <ac:picMkLst>
            <pc:docMk/>
            <pc:sldMk cId="0" sldId="268"/>
            <ac:picMk id="3" creationId="{D13162E4-015A-2551-73FD-FF835860EA01}"/>
          </ac:picMkLst>
        </pc:picChg>
        <pc:picChg chg="add mod">
          <ac:chgData name="Vân Nguyễn" userId="3e2bcc68d80f75ee" providerId="LiveId" clId="{DB713712-EA0D-403F-91A7-02B60595FCE2}" dt="2023-02-06T02:56:10.612" v="1589" actId="14100"/>
          <ac:picMkLst>
            <pc:docMk/>
            <pc:sldMk cId="0" sldId="268"/>
            <ac:picMk id="5" creationId="{FB233113-4B59-2065-E5CB-6303D1AD6531}"/>
          </ac:picMkLst>
        </pc:picChg>
        <pc:picChg chg="add del mod">
          <ac:chgData name="Vân Nguyễn" userId="3e2bcc68d80f75ee" providerId="LiveId" clId="{DB713712-EA0D-403F-91A7-02B60595FCE2}" dt="2023-02-06T02:58:01.017" v="1800"/>
          <ac:picMkLst>
            <pc:docMk/>
            <pc:sldMk cId="0" sldId="268"/>
            <ac:picMk id="10" creationId="{5E262F01-FFA0-20FF-001A-C41D5160EA8E}"/>
          </ac:picMkLst>
        </pc:picChg>
        <pc:picChg chg="add mod">
          <ac:chgData name="Vân Nguyễn" userId="3e2bcc68d80f75ee" providerId="LiveId" clId="{DB713712-EA0D-403F-91A7-02B60595FCE2}" dt="2023-02-06T02:59:12.007" v="1817" actId="1076"/>
          <ac:picMkLst>
            <pc:docMk/>
            <pc:sldMk cId="0" sldId="268"/>
            <ac:picMk id="11" creationId="{514F7383-E543-571C-0DAC-820214E1A2CD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0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1" creationId="{BDE2A42A-3563-41EB-8C4E-26F6D4229729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2" creationId="{32E4DB08-3AD9-4D8B-83F2-67542298CB60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3" creationId="{6FC3393D-7D49-42A1-BD49-F19D1BF8BD49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75" creationId="{00000000-0000-0000-0000-000000000000}"/>
          </ac:picMkLst>
        </pc:picChg>
      </pc:sldChg>
      <pc:sldChg chg="delSp modSp del mod delAnim modAnim">
        <pc:chgData name="Vân Nguyễn" userId="3e2bcc68d80f75ee" providerId="LiveId" clId="{DB713712-EA0D-403F-91A7-02B60595FCE2}" dt="2023-02-06T03:29:04.470" v="2894" actId="47"/>
        <pc:sldMkLst>
          <pc:docMk/>
          <pc:sldMk cId="0" sldId="269"/>
        </pc:sldMkLst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3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3" creationId="{F305A729-D274-4BD2-952E-9B56A39183B4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4" creationId="{1054DD70-15CE-4999-91FB-1E8F487CF990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5" creationId="{8652E02A-F971-445E-8CD6-6DF9BA78D02C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6" creationId="{E825F5A9-55F9-454D-B2D1-925AC0DE6DCB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7" creationId="{14599279-7239-43B1-B284-181990667CDA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8" creationId="{9D984A20-8D30-440A-80AA-BC32D6CE2AF6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9" creationId="{C270D5C5-4CBA-4560-9F3B-3AB812B34931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0" creationId="{38900510-364B-460D-BF33-4280E2355A97}"/>
          </ac:spMkLst>
        </pc:spChg>
        <pc:spChg chg="del mod">
          <ac:chgData name="Vân Nguyễn" userId="3e2bcc68d80f75ee" providerId="LiveId" clId="{DB713712-EA0D-403F-91A7-02B60595FCE2}" dt="2023-02-06T03:28:59.535" v="2892"/>
          <ac:spMkLst>
            <pc:docMk/>
            <pc:sldMk cId="0" sldId="269"/>
            <ac:spMk id="51" creationId="{948D9436-DBF4-4AC1-B4A9-7D60F518AC84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2" creationId="{6380DA33-DB1E-4805-984F-D09CA8F46DDB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3" creationId="{DC52DFFF-B8EF-4B8B-93C6-B867A60D8064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4" creationId="{DCA2CC94-4CE6-4F81-B04F-7EC45647F6A5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5" creationId="{377C2673-6A6B-4E28-B70F-42C4A6A0727B}"/>
          </ac:spMkLst>
        </pc:spChg>
        <pc:picChg chg="del">
          <ac:chgData name="Vân Nguyễn" userId="3e2bcc68d80f75ee" providerId="LiveId" clId="{DB713712-EA0D-403F-91A7-02B60595FCE2}" dt="2023-02-06T03:29:00.442" v="2893" actId="478"/>
          <ac:picMkLst>
            <pc:docMk/>
            <pc:sldMk cId="0" sldId="269"/>
            <ac:picMk id="33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3:29:00.442" v="2893" actId="478"/>
          <ac:picMkLst>
            <pc:docMk/>
            <pc:sldMk cId="0" sldId="269"/>
            <ac:picMk id="42" creationId="{00000000-0000-0000-0000-000000000000}"/>
          </ac:picMkLst>
        </pc:picChg>
      </pc:sldChg>
      <pc:sldChg chg="addSp delSp modSp mod ord modTransition delAnim modAnim">
        <pc:chgData name="Vân Nguyễn" userId="3e2bcc68d80f75ee" providerId="LiveId" clId="{DB713712-EA0D-403F-91A7-02B60595FCE2}" dt="2023-02-06T03:39:15.208" v="3102"/>
        <pc:sldMkLst>
          <pc:docMk/>
          <pc:sldMk cId="0" sldId="270"/>
        </pc:sldMkLst>
        <pc:spChg chg="mod">
          <ac:chgData name="Vân Nguyễn" userId="3e2bcc68d80f75ee" providerId="LiveId" clId="{DB713712-EA0D-403F-91A7-02B60595FCE2}" dt="2023-02-06T02:47:47.513" v="1423"/>
          <ac:spMkLst>
            <pc:docMk/>
            <pc:sldMk cId="0" sldId="270"/>
            <ac:spMk id="3" creationId="{BD585B26-ED44-1D24-7D0E-6EED85211531}"/>
          </ac:spMkLst>
        </pc:spChg>
        <pc:spChg chg="mod">
          <ac:chgData name="Vân Nguyễn" userId="3e2bcc68d80f75ee" providerId="LiveId" clId="{DB713712-EA0D-403F-91A7-02B60595FCE2}" dt="2023-02-06T02:47:47.513" v="1423"/>
          <ac:spMkLst>
            <pc:docMk/>
            <pc:sldMk cId="0" sldId="270"/>
            <ac:spMk id="8" creationId="{41B3B302-3D3B-9B14-7D48-A269F9D330A7}"/>
          </ac:spMkLst>
        </pc:spChg>
        <pc:spChg chg="add mod">
          <ac:chgData name="Vân Nguyễn" userId="3e2bcc68d80f75ee" providerId="LiveId" clId="{DB713712-EA0D-403F-91A7-02B60595FCE2}" dt="2023-02-06T02:48:10.675" v="1454" actId="14100"/>
          <ac:spMkLst>
            <pc:docMk/>
            <pc:sldMk cId="0" sldId="270"/>
            <ac:spMk id="9" creationId="{A1695DB2-9586-1CE0-F0E1-AEE303237808}"/>
          </ac:spMkLst>
        </pc:spChg>
        <pc:spChg chg="del">
          <ac:chgData name="Vân Nguyễn" userId="3e2bcc68d80f75ee" providerId="LiveId" clId="{DB713712-EA0D-403F-91A7-02B60595FCE2}" dt="2023-02-06T02:34:01.926" v="1061" actId="478"/>
          <ac:spMkLst>
            <pc:docMk/>
            <pc:sldMk cId="0" sldId="270"/>
            <ac:spMk id="2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3.669" v="1062" actId="478"/>
          <ac:spMkLst>
            <pc:docMk/>
            <pc:sldMk cId="0" sldId="270"/>
            <ac:spMk id="2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31.643" v="1077" actId="478"/>
          <ac:spMkLst>
            <pc:docMk/>
            <pc:sldMk cId="0" sldId="270"/>
            <ac:spMk id="26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3:58.151" v="1059" actId="478"/>
          <ac:spMkLst>
            <pc:docMk/>
            <pc:sldMk cId="0" sldId="270"/>
            <ac:spMk id="4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3:59.983" v="1060" actId="478"/>
          <ac:spMkLst>
            <pc:docMk/>
            <pc:sldMk cId="0" sldId="270"/>
            <ac:spMk id="41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9.302" v="1065" actId="478"/>
          <ac:spMkLst>
            <pc:docMk/>
            <pc:sldMk cId="0" sldId="270"/>
            <ac:spMk id="5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10.557" v="1066" actId="478"/>
          <ac:spMkLst>
            <pc:docMk/>
            <pc:sldMk cId="0" sldId="270"/>
            <ac:spMk id="5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13.860" v="1068" actId="478"/>
          <ac:spMkLst>
            <pc:docMk/>
            <pc:sldMk cId="0" sldId="270"/>
            <ac:spMk id="6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5.844" v="1063" actId="478"/>
          <ac:spMkLst>
            <pc:docMk/>
            <pc:sldMk cId="0" sldId="270"/>
            <ac:spMk id="7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8.067" v="1064" actId="478"/>
          <ac:spMkLst>
            <pc:docMk/>
            <pc:sldMk cId="0" sldId="270"/>
            <ac:spMk id="7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3:55.543" v="1058" actId="478"/>
          <ac:spMkLst>
            <pc:docMk/>
            <pc:sldMk cId="0" sldId="270"/>
            <ac:spMk id="77" creationId="{00000000-0000-0000-0000-000000000000}"/>
          </ac:spMkLst>
        </pc:spChg>
        <pc:spChg chg="mod topLvl">
          <ac:chgData name="Vân Nguyễn" userId="3e2bcc68d80f75ee" providerId="LiveId" clId="{DB713712-EA0D-403F-91A7-02B60595FCE2}" dt="2023-02-06T02:50:50.817" v="1495" actId="1076"/>
          <ac:spMkLst>
            <pc:docMk/>
            <pc:sldMk cId="0" sldId="270"/>
            <ac:spMk id="82" creationId="{EB958CD1-A18C-2E93-FC90-5AC4284CFB7D}"/>
          </ac:spMkLst>
        </pc:spChg>
        <pc:spChg chg="add mod">
          <ac:chgData name="Vân Nguyễn" userId="3e2bcc68d80f75ee" providerId="LiveId" clId="{DB713712-EA0D-403F-91A7-02B60595FCE2}" dt="2023-02-06T02:51:26.367" v="1520" actId="1076"/>
          <ac:spMkLst>
            <pc:docMk/>
            <pc:sldMk cId="0" sldId="270"/>
            <ac:spMk id="84" creationId="{E259436D-23A2-D49F-4FD2-B89D4541E5F0}"/>
          </ac:spMkLst>
        </pc:spChg>
        <pc:spChg chg="add mod">
          <ac:chgData name="Vân Nguyễn" userId="3e2bcc68d80f75ee" providerId="LiveId" clId="{DB713712-EA0D-403F-91A7-02B60595FCE2}" dt="2023-02-06T02:51:42.770" v="1535" actId="20577"/>
          <ac:spMkLst>
            <pc:docMk/>
            <pc:sldMk cId="0" sldId="270"/>
            <ac:spMk id="85" creationId="{814637F4-0AE9-2869-185B-F9B3DA5D983E}"/>
          </ac:spMkLst>
        </pc:spChg>
        <pc:spChg chg="add mod">
          <ac:chgData name="Vân Nguyễn" userId="3e2bcc68d80f75ee" providerId="LiveId" clId="{DB713712-EA0D-403F-91A7-02B60595FCE2}" dt="2023-02-06T02:52:02.046" v="1549" actId="1076"/>
          <ac:spMkLst>
            <pc:docMk/>
            <pc:sldMk cId="0" sldId="270"/>
            <ac:spMk id="86" creationId="{51844DE3-880F-8D4E-540A-471CD04FCEFD}"/>
          </ac:spMkLst>
        </pc:spChg>
        <pc:spChg chg="add mod">
          <ac:chgData name="Vân Nguyễn" userId="3e2bcc68d80f75ee" providerId="LiveId" clId="{DB713712-EA0D-403F-91A7-02B60595FCE2}" dt="2023-02-06T02:52:15.413" v="1559" actId="20577"/>
          <ac:spMkLst>
            <pc:docMk/>
            <pc:sldMk cId="0" sldId="270"/>
            <ac:spMk id="87" creationId="{BBBB89D1-E69E-CBA6-9F92-5679F471C78F}"/>
          </ac:spMkLst>
        </pc:spChg>
        <pc:spChg chg="add mod">
          <ac:chgData name="Vân Nguyễn" userId="3e2bcc68d80f75ee" providerId="LiveId" clId="{DB713712-EA0D-403F-91A7-02B60595FCE2}" dt="2023-02-06T02:53:02.166" v="1579" actId="1076"/>
          <ac:spMkLst>
            <pc:docMk/>
            <pc:sldMk cId="0" sldId="270"/>
            <ac:spMk id="88" creationId="{C7DC38A9-DFC3-B9A8-B9F3-D1236CF41F97}"/>
          </ac:spMkLst>
        </pc:spChg>
        <pc:grpChg chg="add mod">
          <ac:chgData name="Vân Nguyễn" userId="3e2bcc68d80f75ee" providerId="LiveId" clId="{DB713712-EA0D-403F-91A7-02B60595FCE2}" dt="2023-02-06T02:48:13.138" v="1455" actId="14100"/>
          <ac:grpSpMkLst>
            <pc:docMk/>
            <pc:sldMk cId="0" sldId="270"/>
            <ac:grpSpMk id="2" creationId="{D0D2A478-B15C-6FA6-94FD-0EB092D4B55F}"/>
          </ac:grpSpMkLst>
        </pc:grpChg>
        <pc:grpChg chg="del mod">
          <ac:chgData name="Vân Nguyễn" userId="3e2bcc68d80f75ee" providerId="LiveId" clId="{DB713712-EA0D-403F-91A7-02B60595FCE2}" dt="2023-02-06T02:34:18.144" v="1071" actId="478"/>
          <ac:grpSpMkLst>
            <pc:docMk/>
            <pc:sldMk cId="0" sldId="270"/>
            <ac:grpSpMk id="4" creationId="{00000000-0000-0000-0000-000000000000}"/>
          </ac:grpSpMkLst>
        </pc:grpChg>
        <pc:grpChg chg="del mod">
          <ac:chgData name="Vân Nguyễn" userId="3e2bcc68d80f75ee" providerId="LiveId" clId="{DB713712-EA0D-403F-91A7-02B60595FCE2}" dt="2023-02-06T02:34:36.171" v="1079" actId="478"/>
          <ac:grpSpMkLst>
            <pc:docMk/>
            <pc:sldMk cId="0" sldId="270"/>
            <ac:grpSpMk id="25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34:11.757" v="1067" actId="478"/>
          <ac:grpSpMkLst>
            <pc:docMk/>
            <pc:sldMk cId="0" sldId="270"/>
            <ac:grpSpMk id="42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34:15.382" v="1069" actId="478"/>
          <ac:grpSpMkLst>
            <pc:docMk/>
            <pc:sldMk cId="0" sldId="270"/>
            <ac:grpSpMk id="59" creationId="{00000000-0000-0000-0000-000000000000}"/>
          </ac:grpSpMkLst>
        </pc:grpChg>
        <pc:grpChg chg="add del mod">
          <ac:chgData name="Vân Nguyễn" userId="3e2bcc68d80f75ee" providerId="LiveId" clId="{DB713712-EA0D-403F-91A7-02B60595FCE2}" dt="2023-02-06T02:50:15.605" v="1473" actId="165"/>
          <ac:grpSpMkLst>
            <pc:docMk/>
            <pc:sldMk cId="0" sldId="270"/>
            <ac:grpSpMk id="81" creationId="{60F10E59-E0B6-7FF5-D68B-F52108024EE0}"/>
          </ac:grpSpMkLst>
        </pc:grpChg>
        <pc:picChg chg="add del mod">
          <ac:chgData name="Vân Nguyễn" userId="3e2bcc68d80f75ee" providerId="LiveId" clId="{DB713712-EA0D-403F-91A7-02B60595FCE2}" dt="2023-02-06T02:48:37.515" v="1457" actId="478"/>
          <ac:picMkLst>
            <pc:docMk/>
            <pc:sldMk cId="0" sldId="270"/>
            <ac:picMk id="11" creationId="{845F7B98-5277-2067-EE44-6CD0EDC8EB1D}"/>
          </ac:picMkLst>
        </pc:picChg>
        <pc:picChg chg="add mod">
          <ac:chgData name="Vân Nguyễn" userId="3e2bcc68d80f75ee" providerId="LiveId" clId="{DB713712-EA0D-403F-91A7-02B60595FCE2}" dt="2023-02-06T02:50:23.858" v="1477" actId="1076"/>
          <ac:picMkLst>
            <pc:docMk/>
            <pc:sldMk cId="0" sldId="270"/>
            <ac:picMk id="80" creationId="{977E1408-5788-B039-F1CB-1B817E18B09B}"/>
          </ac:picMkLst>
        </pc:picChg>
        <pc:cxnChg chg="del mod topLvl">
          <ac:chgData name="Vân Nguyễn" userId="3e2bcc68d80f75ee" providerId="LiveId" clId="{DB713712-EA0D-403F-91A7-02B60595FCE2}" dt="2023-02-06T02:50:21.869" v="1476" actId="478"/>
          <ac:cxnSpMkLst>
            <pc:docMk/>
            <pc:sldMk cId="0" sldId="270"/>
            <ac:cxnSpMk id="83" creationId="{2E0C82DB-13EE-61E4-80FD-DADB60BE0D33}"/>
          </ac:cxnSpMkLst>
        </pc:cxnChg>
      </pc:sldChg>
      <pc:sldChg chg="addSp delSp modSp mod ord modTransition delAnim modAnim">
        <pc:chgData name="Vân Nguyễn" userId="3e2bcc68d80f75ee" providerId="LiveId" clId="{DB713712-EA0D-403F-91A7-02B60595FCE2}" dt="2023-02-06T03:38:41.194" v="3089"/>
        <pc:sldMkLst>
          <pc:docMk/>
          <pc:sldMk cId="0" sldId="271"/>
        </pc:sldMkLst>
        <pc:spChg chg="add mod ord">
          <ac:chgData name="Vân Nguyễn" userId="3e2bcc68d80f75ee" providerId="LiveId" clId="{DB713712-EA0D-403F-91A7-02B60595FCE2}" dt="2023-02-06T02:02:16.665" v="637" actId="164"/>
          <ac:spMkLst>
            <pc:docMk/>
            <pc:sldMk cId="0" sldId="271"/>
            <ac:spMk id="2" creationId="{57B4046A-D457-B10B-FD36-3CBCDFCE7DB6}"/>
          </ac:spMkLst>
        </pc:spChg>
        <pc:spChg chg="add mod">
          <ac:chgData name="Vân Nguyễn" userId="3e2bcc68d80f75ee" providerId="LiveId" clId="{DB713712-EA0D-403F-91A7-02B60595FCE2}" dt="2023-02-06T02:02:16.665" v="637" actId="164"/>
          <ac:spMkLst>
            <pc:docMk/>
            <pc:sldMk cId="0" sldId="271"/>
            <ac:spMk id="3" creationId="{04D6CBE2-05B0-F209-ACA7-F744361D1800}"/>
          </ac:spMkLst>
        </pc:spChg>
        <pc:spChg chg="add mod">
          <ac:chgData name="Vân Nguyễn" userId="3e2bcc68d80f75ee" providerId="LiveId" clId="{DB713712-EA0D-403F-91A7-02B60595FCE2}" dt="2023-02-06T02:03:16.886" v="748" actId="207"/>
          <ac:spMkLst>
            <pc:docMk/>
            <pc:sldMk cId="0" sldId="271"/>
            <ac:spMk id="5" creationId="{87DFDA62-A9B2-0E18-687D-D1AB94CB04C5}"/>
          </ac:spMkLst>
        </pc:spChg>
        <pc:spChg chg="add mod">
          <ac:chgData name="Vân Nguyễn" userId="3e2bcc68d80f75ee" providerId="LiveId" clId="{DB713712-EA0D-403F-91A7-02B60595FCE2}" dt="2023-02-06T02:15:50.747" v="823" actId="1076"/>
          <ac:spMkLst>
            <pc:docMk/>
            <pc:sldMk cId="0" sldId="271"/>
            <ac:spMk id="10" creationId="{223D4BF5-52DE-2393-31F6-6100EB82B91F}"/>
          </ac:spMkLst>
        </pc:spChg>
        <pc:spChg chg="add mod">
          <ac:chgData name="Vân Nguyễn" userId="3e2bcc68d80f75ee" providerId="LiveId" clId="{DB713712-EA0D-403F-91A7-02B60595FCE2}" dt="2023-02-06T02:24:15.347" v="998" actId="20577"/>
          <ac:spMkLst>
            <pc:docMk/>
            <pc:sldMk cId="0" sldId="271"/>
            <ac:spMk id="11" creationId="{6A334BFC-49B7-27BA-8706-6103BE37B343}"/>
          </ac:spMkLst>
        </pc:spChg>
        <pc:spChg chg="del">
          <ac:chgData name="Vân Nguyễn" userId="3e2bcc68d80f75ee" providerId="LiveId" clId="{DB713712-EA0D-403F-91A7-02B60595FCE2}" dt="2023-02-06T02:00:40.039" v="604" actId="478"/>
          <ac:spMkLst>
            <pc:docMk/>
            <pc:sldMk cId="0" sldId="271"/>
            <ac:spMk id="12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2.422" v="606" actId="478"/>
          <ac:spMkLst>
            <pc:docMk/>
            <pc:sldMk cId="0" sldId="271"/>
            <ac:spMk id="1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3.569" v="607" actId="478"/>
          <ac:spMkLst>
            <pc:docMk/>
            <pc:sldMk cId="0" sldId="271"/>
            <ac:spMk id="1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5.264" v="609" actId="478"/>
          <ac:spMkLst>
            <pc:docMk/>
            <pc:sldMk cId="0" sldId="271"/>
            <ac:spMk id="16" creationId="{00000000-0000-0000-0000-000000000000}"/>
          </ac:spMkLst>
        </pc:spChg>
        <pc:spChg chg="del mod">
          <ac:chgData name="Vân Nguyễn" userId="3e2bcc68d80f75ee" providerId="LiveId" clId="{DB713712-EA0D-403F-91A7-02B60595FCE2}" dt="2023-02-06T02:00:49.730" v="612" actId="478"/>
          <ac:spMkLst>
            <pc:docMk/>
            <pc:sldMk cId="0" sldId="271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7.722" v="611" actId="478"/>
          <ac:spMkLst>
            <pc:docMk/>
            <pc:sldMk cId="0" sldId="271"/>
            <ac:spMk id="1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32.770" v="601" actId="478"/>
          <ac:spMkLst>
            <pc:docMk/>
            <pc:sldMk cId="0" sldId="271"/>
            <ac:spMk id="22" creationId="{00000000-0000-0000-0000-000000000000}"/>
          </ac:spMkLst>
        </pc:spChg>
        <pc:spChg chg="add del mod">
          <ac:chgData name="Vân Nguyễn" userId="3e2bcc68d80f75ee" providerId="LiveId" clId="{DB713712-EA0D-403F-91A7-02B60595FCE2}" dt="2023-02-06T02:16:49.205" v="853" actId="478"/>
          <ac:spMkLst>
            <pc:docMk/>
            <pc:sldMk cId="0" sldId="271"/>
            <ac:spMk id="23" creationId="{E9813457-658C-06DC-6AAE-C7C4230B27C0}"/>
          </ac:spMkLst>
        </pc:spChg>
        <pc:spChg chg="add del mod topLvl">
          <ac:chgData name="Vân Nguyễn" userId="3e2bcc68d80f75ee" providerId="LiveId" clId="{DB713712-EA0D-403F-91A7-02B60595FCE2}" dt="2023-02-06T02:19:14.109" v="950" actId="1076"/>
          <ac:spMkLst>
            <pc:docMk/>
            <pc:sldMk cId="0" sldId="271"/>
            <ac:spMk id="25" creationId="{7EF334A3-1711-E260-6002-E06E85A0576A}"/>
          </ac:spMkLst>
        </pc:spChg>
        <pc:spChg chg="add mod">
          <ac:chgData name="Vân Nguyễn" userId="3e2bcc68d80f75ee" providerId="LiveId" clId="{DB713712-EA0D-403F-91A7-02B60595FCE2}" dt="2023-02-06T02:17:58.173" v="897" actId="20577"/>
          <ac:spMkLst>
            <pc:docMk/>
            <pc:sldMk cId="0" sldId="271"/>
            <ac:spMk id="27" creationId="{C36F92AD-3B13-0083-6615-4E4F41B8FE97}"/>
          </ac:spMkLst>
        </pc:spChg>
        <pc:spChg chg="add mod">
          <ac:chgData name="Vân Nguyễn" userId="3e2bcc68d80f75ee" providerId="LiveId" clId="{DB713712-EA0D-403F-91A7-02B60595FCE2}" dt="2023-02-06T02:18:16.305" v="912" actId="1076"/>
          <ac:spMkLst>
            <pc:docMk/>
            <pc:sldMk cId="0" sldId="271"/>
            <ac:spMk id="28" creationId="{B2FB5375-4691-ECE9-CAD5-2CFC9FB8FD67}"/>
          </ac:spMkLst>
        </pc:spChg>
        <pc:spChg chg="add mod">
          <ac:chgData name="Vân Nguyễn" userId="3e2bcc68d80f75ee" providerId="LiveId" clId="{DB713712-EA0D-403F-91A7-02B60595FCE2}" dt="2023-02-06T02:18:39.187" v="920" actId="14100"/>
          <ac:spMkLst>
            <pc:docMk/>
            <pc:sldMk cId="0" sldId="271"/>
            <ac:spMk id="29" creationId="{43F25A56-C1A4-2AA5-F305-AE17A1932426}"/>
          </ac:spMkLst>
        </pc:spChg>
        <pc:spChg chg="add del mod">
          <ac:chgData name="Vân Nguyễn" userId="3e2bcc68d80f75ee" providerId="LiveId" clId="{DB713712-EA0D-403F-91A7-02B60595FCE2}" dt="2023-02-06T02:19:14.109" v="950" actId="1076"/>
          <ac:spMkLst>
            <pc:docMk/>
            <pc:sldMk cId="0" sldId="271"/>
            <ac:spMk id="30" creationId="{5AF39D7D-6E8D-98ED-8DCC-F8D278AFB194}"/>
          </ac:spMkLst>
        </pc:spChg>
        <pc:spChg chg="add mod">
          <ac:chgData name="Vân Nguyễn" userId="3e2bcc68d80f75ee" providerId="LiveId" clId="{DB713712-EA0D-403F-91A7-02B60595FCE2}" dt="2023-02-06T02:19:32.497" v="964" actId="14100"/>
          <ac:spMkLst>
            <pc:docMk/>
            <pc:sldMk cId="0" sldId="271"/>
            <ac:spMk id="31" creationId="{A3667B6E-E4CD-CF40-1FD2-2F2FDCAB2D80}"/>
          </ac:spMkLst>
        </pc:spChg>
        <pc:spChg chg="add mod">
          <ac:chgData name="Vân Nguyễn" userId="3e2bcc68d80f75ee" providerId="LiveId" clId="{DB713712-EA0D-403F-91A7-02B60595FCE2}" dt="2023-02-06T02:21:32.522" v="976" actId="1076"/>
          <ac:spMkLst>
            <pc:docMk/>
            <pc:sldMk cId="0" sldId="271"/>
            <ac:spMk id="32" creationId="{82E9D270-A999-8514-1A54-B4D69D593177}"/>
          </ac:spMkLst>
        </pc:spChg>
        <pc:spChg chg="add mod">
          <ac:chgData name="Vân Nguyễn" userId="3e2bcc68d80f75ee" providerId="LiveId" clId="{DB713712-EA0D-403F-91A7-02B60595FCE2}" dt="2023-02-06T02:25:52.956" v="1035" actId="1076"/>
          <ac:spMkLst>
            <pc:docMk/>
            <pc:sldMk cId="0" sldId="271"/>
            <ac:spMk id="33" creationId="{1244EE25-7E16-3520-7A39-6D454669D60B}"/>
          </ac:spMkLst>
        </pc:spChg>
        <pc:spChg chg="add mod">
          <ac:chgData name="Vân Nguyễn" userId="3e2bcc68d80f75ee" providerId="LiveId" clId="{DB713712-EA0D-403F-91A7-02B60595FCE2}" dt="2023-02-06T02:26:28.506" v="1055" actId="20577"/>
          <ac:spMkLst>
            <pc:docMk/>
            <pc:sldMk cId="0" sldId="271"/>
            <ac:spMk id="34" creationId="{96257D77-2A95-F7F1-03A6-AD582608EABA}"/>
          </ac:spMkLst>
        </pc:spChg>
        <pc:grpChg chg="add mod">
          <ac:chgData name="Vân Nguyễn" userId="3e2bcc68d80f75ee" providerId="LiveId" clId="{DB713712-EA0D-403F-91A7-02B60595FCE2}" dt="2023-02-06T02:03:06.415" v="745" actId="14100"/>
          <ac:grpSpMkLst>
            <pc:docMk/>
            <pc:sldMk cId="0" sldId="271"/>
            <ac:grpSpMk id="4" creationId="{5FE2EA03-F612-76BF-B5A4-8DB04809788F}"/>
          </ac:grpSpMkLst>
        </pc:grpChg>
        <pc:grpChg chg="add del mod">
          <ac:chgData name="Vân Nguyễn" userId="3e2bcc68d80f75ee" providerId="LiveId" clId="{DB713712-EA0D-403F-91A7-02B60595FCE2}" dt="2023-02-06T02:17:10.610" v="856" actId="165"/>
          <ac:grpSpMkLst>
            <pc:docMk/>
            <pc:sldMk cId="0" sldId="271"/>
            <ac:grpSpMk id="24" creationId="{8B7DE941-99F7-23D5-6E0A-195E0EF29277}"/>
          </ac:grpSpMkLst>
        </pc:grpChg>
        <pc:picChg chg="add del mod">
          <ac:chgData name="Vân Nguyễn" userId="3e2bcc68d80f75ee" providerId="LiveId" clId="{DB713712-EA0D-403F-91A7-02B60595FCE2}" dt="2023-02-06T02:05:43.789" v="788" actId="478"/>
          <ac:picMkLst>
            <pc:docMk/>
            <pc:sldMk cId="0" sldId="271"/>
            <ac:picMk id="6" creationId="{920EF324-9159-2792-6E2E-8B8760312F88}"/>
          </ac:picMkLst>
        </pc:picChg>
        <pc:picChg chg="del">
          <ac:chgData name="Vân Nguyễn" userId="3e2bcc68d80f75ee" providerId="LiveId" clId="{DB713712-EA0D-403F-91A7-02B60595FCE2}" dt="2023-02-06T02:00:41.432" v="605" actId="478"/>
          <ac:picMkLst>
            <pc:docMk/>
            <pc:sldMk cId="0" sldId="271"/>
            <ac:picMk id="7" creationId="{00000000-0000-0000-0000-000000000000}"/>
          </ac:picMkLst>
        </pc:picChg>
        <pc:picChg chg="add mod">
          <ac:chgData name="Vân Nguyễn" userId="3e2bcc68d80f75ee" providerId="LiveId" clId="{DB713712-EA0D-403F-91A7-02B60595FCE2}" dt="2023-02-06T02:21:26.984" v="975" actId="1076"/>
          <ac:picMkLst>
            <pc:docMk/>
            <pc:sldMk cId="0" sldId="271"/>
            <ac:picMk id="9" creationId="{5D982A63-7016-659C-E99D-1F45CEEA7FEC}"/>
          </ac:picMkLst>
        </pc:picChg>
        <pc:picChg chg="del">
          <ac:chgData name="Vân Nguyễn" userId="3e2bcc68d80f75ee" providerId="LiveId" clId="{DB713712-EA0D-403F-91A7-02B60595FCE2}" dt="2023-02-06T02:00:44.216" v="608" actId="478"/>
          <ac:picMkLst>
            <pc:docMk/>
            <pc:sldMk cId="0" sldId="271"/>
            <ac:picMk id="14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00:51.439" v="613" actId="478"/>
          <ac:picMkLst>
            <pc:docMk/>
            <pc:sldMk cId="0" sldId="271"/>
            <ac:picMk id="17" creationId="{00000000-0000-0000-0000-000000000000}"/>
          </ac:picMkLst>
        </pc:picChg>
        <pc:picChg chg="del mod">
          <ac:chgData name="Vân Nguyễn" userId="3e2bcc68d80f75ee" providerId="LiveId" clId="{DB713712-EA0D-403F-91A7-02B60595FCE2}" dt="2023-02-06T02:04:11.954" v="760" actId="21"/>
          <ac:picMkLst>
            <pc:docMk/>
            <pc:sldMk cId="0" sldId="271"/>
            <ac:picMk id="20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01:02.405" v="615" actId="478"/>
          <ac:picMkLst>
            <pc:docMk/>
            <pc:sldMk cId="0" sldId="271"/>
            <ac:picMk id="21" creationId="{00000000-0000-0000-0000-000000000000}"/>
          </ac:picMkLst>
        </pc:picChg>
        <pc:picChg chg="del mod">
          <ac:chgData name="Vân Nguyễn" userId="3e2bcc68d80f75ee" providerId="LiveId" clId="{DB713712-EA0D-403F-91A7-02B60595FCE2}" dt="2023-02-06T02:14:57.044" v="796" actId="478"/>
          <ac:picMkLst>
            <pc:docMk/>
            <pc:sldMk cId="0" sldId="271"/>
            <ac:picMk id="7170" creationId="{00000000-0000-0000-0000-000000000000}"/>
          </ac:picMkLst>
        </pc:picChg>
        <pc:cxnChg chg="del mod topLvl">
          <ac:chgData name="Vân Nguyễn" userId="3e2bcc68d80f75ee" providerId="LiveId" clId="{DB713712-EA0D-403F-91A7-02B60595FCE2}" dt="2023-02-06T02:17:14.307" v="858" actId="478"/>
          <ac:cxnSpMkLst>
            <pc:docMk/>
            <pc:sldMk cId="0" sldId="271"/>
            <ac:cxnSpMk id="26" creationId="{CEE6E682-84DC-99A7-75B7-F672D863BABB}"/>
          </ac:cxnSpMkLst>
        </pc:cxnChg>
      </pc:sldChg>
      <pc:sldChg chg="del">
        <pc:chgData name="Vân Nguyễn" userId="3e2bcc68d80f75ee" providerId="LiveId" clId="{DB713712-EA0D-403F-91A7-02B60595FCE2}" dt="2023-02-06T03:29:46.677" v="2943" actId="47"/>
        <pc:sldMkLst>
          <pc:docMk/>
          <pc:sldMk cId="0" sldId="272"/>
        </pc:sldMkLst>
      </pc:sldChg>
      <pc:sldChg chg="del">
        <pc:chgData name="Vân Nguyễn" userId="3e2bcc68d80f75ee" providerId="LiveId" clId="{DB713712-EA0D-403F-91A7-02B60595FCE2}" dt="2023-02-06T03:29:47.351" v="2944" actId="47"/>
        <pc:sldMkLst>
          <pc:docMk/>
          <pc:sldMk cId="0" sldId="273"/>
        </pc:sldMkLst>
      </pc:sldChg>
      <pc:sldChg chg="del">
        <pc:chgData name="Vân Nguyễn" userId="3e2bcc68d80f75ee" providerId="LiveId" clId="{DB713712-EA0D-403F-91A7-02B60595FCE2}" dt="2023-02-06T03:29:48.633" v="2946" actId="47"/>
        <pc:sldMkLst>
          <pc:docMk/>
          <pc:sldMk cId="0" sldId="274"/>
        </pc:sldMkLst>
      </pc:sldChg>
      <pc:sldChg chg="del">
        <pc:chgData name="Vân Nguyễn" userId="3e2bcc68d80f75ee" providerId="LiveId" clId="{DB713712-EA0D-403F-91A7-02B60595FCE2}" dt="2023-02-06T03:29:50.393" v="2947" actId="47"/>
        <pc:sldMkLst>
          <pc:docMk/>
          <pc:sldMk cId="0" sldId="275"/>
        </pc:sldMkLst>
      </pc:sldChg>
      <pc:sldChg chg="del">
        <pc:chgData name="Vân Nguyễn" userId="3e2bcc68d80f75ee" providerId="LiveId" clId="{DB713712-EA0D-403F-91A7-02B60595FCE2}" dt="2023-02-06T03:29:52.552" v="2948" actId="47"/>
        <pc:sldMkLst>
          <pc:docMk/>
          <pc:sldMk cId="0" sldId="276"/>
        </pc:sldMkLst>
      </pc:sldChg>
      <pc:sldChg chg="del">
        <pc:chgData name="Vân Nguyễn" userId="3e2bcc68d80f75ee" providerId="LiveId" clId="{DB713712-EA0D-403F-91A7-02B60595FCE2}" dt="2023-02-06T03:29:53.236" v="2949" actId="47"/>
        <pc:sldMkLst>
          <pc:docMk/>
          <pc:sldMk cId="0" sldId="277"/>
        </pc:sldMkLst>
      </pc:sldChg>
      <pc:sldChg chg="del">
        <pc:chgData name="Vân Nguyễn" userId="3e2bcc68d80f75ee" providerId="LiveId" clId="{DB713712-EA0D-403F-91A7-02B60595FCE2}" dt="2023-02-06T03:29:56.186" v="2952" actId="47"/>
        <pc:sldMkLst>
          <pc:docMk/>
          <pc:sldMk cId="0" sldId="278"/>
        </pc:sldMkLst>
      </pc:sldChg>
      <pc:sldChg chg="del">
        <pc:chgData name="Vân Nguyễn" userId="3e2bcc68d80f75ee" providerId="LiveId" clId="{DB713712-EA0D-403F-91A7-02B60595FCE2}" dt="2023-02-06T03:29:57.075" v="2953" actId="47"/>
        <pc:sldMkLst>
          <pc:docMk/>
          <pc:sldMk cId="0" sldId="279"/>
        </pc:sldMkLst>
      </pc:sldChg>
      <pc:sldChg chg="del">
        <pc:chgData name="Vân Nguyễn" userId="3e2bcc68d80f75ee" providerId="LiveId" clId="{DB713712-EA0D-403F-91A7-02B60595FCE2}" dt="2023-02-06T03:29:58.237" v="2954" actId="47"/>
        <pc:sldMkLst>
          <pc:docMk/>
          <pc:sldMk cId="0" sldId="280"/>
        </pc:sldMkLst>
      </pc:sldChg>
      <pc:sldChg chg="addSp delSp modSp mod ord modTransition delAnim modAnim">
        <pc:chgData name="Vân Nguyễn" userId="3e2bcc68d80f75ee" providerId="LiveId" clId="{DB713712-EA0D-403F-91A7-02B60595FCE2}" dt="2023-02-06T03:37:09.190" v="3054"/>
        <pc:sldMkLst>
          <pc:docMk/>
          <pc:sldMk cId="1136050885" sldId="294"/>
        </pc:sldMkLst>
        <pc:spChg chg="mod">
          <ac:chgData name="Vân Nguyễn" userId="3e2bcc68d80f75ee" providerId="LiveId" clId="{DB713712-EA0D-403F-91A7-02B60595FCE2}" dt="2023-02-06T01:58:23.891" v="557" actId="14100"/>
          <ac:spMkLst>
            <pc:docMk/>
            <pc:sldMk cId="1136050885" sldId="294"/>
            <ac:spMk id="3" creationId="{62288F90-F0CB-1788-BB9E-88BFB6FB093C}"/>
          </ac:spMkLst>
        </pc:spChg>
        <pc:spChg chg="mod">
          <ac:chgData name="Vân Nguyễn" userId="3e2bcc68d80f75ee" providerId="LiveId" clId="{DB713712-EA0D-403F-91A7-02B60595FCE2}" dt="2023-02-06T01:58:35.596" v="572" actId="1076"/>
          <ac:spMkLst>
            <pc:docMk/>
            <pc:sldMk cId="1136050885" sldId="294"/>
            <ac:spMk id="4" creationId="{3CDF31B7-9BDB-E650-8937-620950904DBD}"/>
          </ac:spMkLst>
        </pc:spChg>
        <pc:spChg chg="mod">
          <ac:chgData name="Vân Nguyễn" userId="3e2bcc68d80f75ee" providerId="LiveId" clId="{DB713712-EA0D-403F-91A7-02B60595FCE2}" dt="2023-02-06T01:58:40.687" v="574"/>
          <ac:spMkLst>
            <pc:docMk/>
            <pc:sldMk cId="1136050885" sldId="294"/>
            <ac:spMk id="6" creationId="{6021494B-AD2E-6EBF-0D95-86C0D9AB9FCB}"/>
          </ac:spMkLst>
        </pc:spChg>
        <pc:spChg chg="mod">
          <ac:chgData name="Vân Nguyễn" userId="3e2bcc68d80f75ee" providerId="LiveId" clId="{DB713712-EA0D-403F-91A7-02B60595FCE2}" dt="2023-02-06T01:58:40.687" v="574"/>
          <ac:spMkLst>
            <pc:docMk/>
            <pc:sldMk cId="1136050885" sldId="294"/>
            <ac:spMk id="7" creationId="{9DD9BFC6-3D18-E366-1836-9B6F64AF2FB9}"/>
          </ac:spMkLst>
        </pc:spChg>
        <pc:spChg chg="del">
          <ac:chgData name="Vân Nguyễn" userId="3e2bcc68d80f75ee" providerId="LiveId" clId="{DB713712-EA0D-403F-91A7-02B60595FCE2}" dt="2023-02-06T01:58:04.351" v="537" actId="478"/>
          <ac:spMkLst>
            <pc:docMk/>
            <pc:sldMk cId="1136050885" sldId="294"/>
            <ac:spMk id="12" creationId="{5A9327D0-8ACA-4582-82D8-9AF4B0A22228}"/>
          </ac:spMkLst>
        </pc:spChg>
        <pc:spChg chg="del mod">
          <ac:chgData name="Vân Nguyễn" userId="3e2bcc68d80f75ee" providerId="LiveId" clId="{DB713712-EA0D-403F-91A7-02B60595FCE2}" dt="2023-02-06T01:58:05.651" v="539" actId="478"/>
          <ac:spMkLst>
            <pc:docMk/>
            <pc:sldMk cId="1136050885" sldId="294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1:58:06.892" v="540" actId="478"/>
          <ac:spMkLst>
            <pc:docMk/>
            <pc:sldMk cId="1136050885" sldId="294"/>
            <ac:spMk id="24" creationId="{EBD4C07D-8137-44BA-AEF3-30D82BF1BFDE}"/>
          </ac:spMkLst>
        </pc:spChg>
        <pc:grpChg chg="add del mod">
          <ac:chgData name="Vân Nguyễn" userId="3e2bcc68d80f75ee" providerId="LiveId" clId="{DB713712-EA0D-403F-91A7-02B60595FCE2}" dt="2023-02-06T01:58:39.042" v="573" actId="21"/>
          <ac:grpSpMkLst>
            <pc:docMk/>
            <pc:sldMk cId="1136050885" sldId="294"/>
            <ac:grpSpMk id="2" creationId="{AFF845FB-6D97-3689-65AE-CF3A97FF68E4}"/>
          </ac:grpSpMkLst>
        </pc:grpChg>
        <pc:grpChg chg="add del mod">
          <ac:chgData name="Vân Nguyễn" userId="3e2bcc68d80f75ee" providerId="LiveId" clId="{DB713712-EA0D-403F-91A7-02B60595FCE2}" dt="2023-02-06T01:58:45.104" v="576" actId="21"/>
          <ac:grpSpMkLst>
            <pc:docMk/>
            <pc:sldMk cId="1136050885" sldId="294"/>
            <ac:grpSpMk id="5" creationId="{6E16317F-870B-8BE7-269A-E348D9D4C283}"/>
          </ac:grpSpMkLst>
        </pc:grpChg>
        <pc:picChg chg="add mod">
          <ac:chgData name="Vân Nguyễn" userId="3e2bcc68d80f75ee" providerId="LiveId" clId="{DB713712-EA0D-403F-91A7-02B60595FCE2}" dt="2023-02-06T01:59:50.045" v="591" actId="1076"/>
          <ac:picMkLst>
            <pc:docMk/>
            <pc:sldMk cId="1136050885" sldId="294"/>
            <ac:picMk id="8" creationId="{32F771E7-6E73-3EAC-C533-4398E7E206AA}"/>
          </ac:picMkLst>
        </pc:picChg>
        <pc:picChg chg="add mod">
          <ac:chgData name="Vân Nguyễn" userId="3e2bcc68d80f75ee" providerId="LiveId" clId="{DB713712-EA0D-403F-91A7-02B60595FCE2}" dt="2023-02-06T01:59:18.243" v="585" actId="1076"/>
          <ac:picMkLst>
            <pc:docMk/>
            <pc:sldMk cId="1136050885" sldId="294"/>
            <ac:picMk id="9" creationId="{354BFBF3-8B8A-03EE-22A1-C3DECE466C17}"/>
          </ac:picMkLst>
        </pc:picChg>
        <pc:picChg chg="add del mod">
          <ac:chgData name="Vân Nguyễn" userId="3e2bcc68d80f75ee" providerId="LiveId" clId="{DB713712-EA0D-403F-91A7-02B60595FCE2}" dt="2023-02-06T01:59:51.353" v="592" actId="478"/>
          <ac:picMkLst>
            <pc:docMk/>
            <pc:sldMk cId="1136050885" sldId="294"/>
            <ac:picMk id="10" creationId="{87A496E6-EF28-A85B-0BD6-023EA656CD87}"/>
          </ac:picMkLst>
        </pc:picChg>
        <pc:picChg chg="mod">
          <ac:chgData name="Vân Nguyễn" userId="3e2bcc68d80f75ee" providerId="LiveId" clId="{DB713712-EA0D-403F-91A7-02B60595FCE2}" dt="2023-02-06T01:58:55.553" v="580" actId="1076"/>
          <ac:picMkLst>
            <pc:docMk/>
            <pc:sldMk cId="1136050885" sldId="294"/>
            <ac:picMk id="11" creationId="{6019CE75-8BBE-4A34-A8CE-C8095D34D2F2}"/>
          </ac:picMkLst>
        </pc:picChg>
        <pc:picChg chg="add mod">
          <ac:chgData name="Vân Nguyễn" userId="3e2bcc68d80f75ee" providerId="LiveId" clId="{DB713712-EA0D-403F-91A7-02B60595FCE2}" dt="2023-02-06T02:00:14.834" v="594" actId="1076"/>
          <ac:picMkLst>
            <pc:docMk/>
            <pc:sldMk cId="1136050885" sldId="294"/>
            <ac:picMk id="13" creationId="{0013E457-19B6-6327-4990-D20FDAB37976}"/>
          </ac:picMkLst>
        </pc:picChg>
      </pc:sldChg>
      <pc:sldChg chg="addSp delSp modSp mod modTransition delAnim modAnim">
        <pc:chgData name="Vân Nguyễn" userId="3e2bcc68d80f75ee" providerId="LiveId" clId="{DB713712-EA0D-403F-91A7-02B60595FCE2}" dt="2023-02-06T03:44:29.380" v="3114" actId="14100"/>
        <pc:sldMkLst>
          <pc:docMk/>
          <pc:sldMk cId="0" sldId="295"/>
        </pc:sldMkLst>
        <pc:spChg chg="del">
          <ac:chgData name="Vân Nguyễn" userId="3e2bcc68d80f75ee" providerId="LiveId" clId="{DB713712-EA0D-403F-91A7-02B60595FCE2}" dt="2023-02-06T03:29:33.273" v="2935" actId="478"/>
          <ac:spMkLst>
            <pc:docMk/>
            <pc:sldMk cId="0" sldId="295"/>
            <ac:spMk id="16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5" v="2937" actId="478"/>
          <ac:spMkLst>
            <pc:docMk/>
            <pc:sldMk cId="0" sldId="295"/>
            <ac:spMk id="1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6.239" v="2938" actId="478"/>
          <ac:spMkLst>
            <pc:docMk/>
            <pc:sldMk cId="0" sldId="295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4.297" v="2936" actId="478"/>
          <ac:spMkLst>
            <pc:docMk/>
            <pc:sldMk cId="0" sldId="295"/>
            <ac:spMk id="1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41.765" v="2941" actId="478"/>
          <ac:spMkLst>
            <pc:docMk/>
            <pc:sldMk cId="0" sldId="295"/>
            <ac:spMk id="2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40.021" v="2940" actId="478"/>
          <ac:spMkLst>
            <pc:docMk/>
            <pc:sldMk cId="0" sldId="295"/>
            <ac:spMk id="21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43.071" v="2942" actId="478"/>
          <ac:spMkLst>
            <pc:docMk/>
            <pc:sldMk cId="0" sldId="295"/>
            <ac:spMk id="22" creationId="{00000000-0000-0000-0000-000000000000}"/>
          </ac:spMkLst>
        </pc:spChg>
        <pc:spChg chg="mod">
          <ac:chgData name="Vân Nguyễn" userId="3e2bcc68d80f75ee" providerId="LiveId" clId="{DB713712-EA0D-403F-91A7-02B60595FCE2}" dt="2023-02-06T03:29:25.614" v="2931" actId="1076"/>
          <ac:spMkLst>
            <pc:docMk/>
            <pc:sldMk cId="0" sldId="295"/>
            <ac:spMk id="2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8.114" v="2939" actId="478"/>
          <ac:spMkLst>
            <pc:docMk/>
            <pc:sldMk cId="0" sldId="295"/>
            <ac:spMk id="5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2.626" v="2934" actId="478"/>
          <ac:spMkLst>
            <pc:docMk/>
            <pc:sldMk cId="0" sldId="295"/>
            <ac:spMk id="54" creationId="{00000000-0000-0000-0000-000000000000}"/>
          </ac:spMkLst>
        </pc:spChg>
        <pc:picChg chg="add mod">
          <ac:chgData name="Vân Nguyễn" userId="3e2bcc68d80f75ee" providerId="LiveId" clId="{DB713712-EA0D-403F-91A7-02B60595FCE2}" dt="2023-02-06T03:44:29.380" v="3114" actId="14100"/>
          <ac:picMkLst>
            <pc:docMk/>
            <pc:sldMk cId="0" sldId="295"/>
            <ac:picMk id="2" creationId="{D9208A23-355E-EC58-687F-D913D13642E2}"/>
          </ac:picMkLst>
        </pc:picChg>
        <pc:picChg chg="mod">
          <ac:chgData name="Vân Nguyễn" userId="3e2bcc68d80f75ee" providerId="LiveId" clId="{DB713712-EA0D-403F-91A7-02B60595FCE2}" dt="2023-02-06T03:29:30.631" v="2933" actId="1076"/>
          <ac:picMkLst>
            <pc:docMk/>
            <pc:sldMk cId="0" sldId="295"/>
            <ac:picMk id="6146" creationId="{00000000-0000-0000-0000-000000000000}"/>
          </ac:picMkLst>
        </pc:picChg>
      </pc:sldChg>
      <pc:sldChg chg="del">
        <pc:chgData name="Vân Nguyễn" userId="3e2bcc68d80f75ee" providerId="LiveId" clId="{DB713712-EA0D-403F-91A7-02B60595FCE2}" dt="2023-02-06T03:29:48.067" v="2945" actId="47"/>
        <pc:sldMkLst>
          <pc:docMk/>
          <pc:sldMk cId="3195081664" sldId="296"/>
        </pc:sldMkLst>
      </pc:sldChg>
      <pc:sldChg chg="del">
        <pc:chgData name="Vân Nguyễn" userId="3e2bcc68d80f75ee" providerId="LiveId" clId="{DB713712-EA0D-403F-91A7-02B60595FCE2}" dt="2023-02-06T03:29:54.098" v="2950" actId="47"/>
        <pc:sldMkLst>
          <pc:docMk/>
          <pc:sldMk cId="1253408490" sldId="297"/>
        </pc:sldMkLst>
      </pc:sldChg>
      <pc:sldChg chg="addSp delSp modSp mod modTransition setBg delAnim">
        <pc:chgData name="Vân Nguyễn" userId="3e2bcc68d80f75ee" providerId="LiveId" clId="{DB713712-EA0D-403F-91A7-02B60595FCE2}" dt="2023-02-06T03:36:07.321" v="3040"/>
        <pc:sldMkLst>
          <pc:docMk/>
          <pc:sldMk cId="1985664580" sldId="298"/>
        </pc:sldMkLst>
        <pc:spChg chg="del mod">
          <ac:chgData name="Vân Nguyễn" userId="3e2bcc68d80f75ee" providerId="LiveId" clId="{DB713712-EA0D-403F-91A7-02B60595FCE2}" dt="2023-02-06T03:33:49.148" v="3004" actId="21"/>
          <ac:spMkLst>
            <pc:docMk/>
            <pc:sldMk cId="1985664580" sldId="298"/>
            <ac:spMk id="12" creationId="{076E3DC9-BC90-4B23-84A1-9180AC137F79}"/>
          </ac:spMkLst>
        </pc:spChg>
        <pc:spChg chg="del topLvl">
          <ac:chgData name="Vân Nguyễn" userId="3e2bcc68d80f75ee" providerId="LiveId" clId="{DB713712-EA0D-403F-91A7-02B60595FCE2}" dt="2023-02-06T03:33:23.092" v="2994" actId="478"/>
          <ac:spMkLst>
            <pc:docMk/>
            <pc:sldMk cId="1985664580" sldId="298"/>
            <ac:spMk id="22" creationId="{FC4C164E-8E0B-41FB-AAA5-3B3439BAF59A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26" creationId="{F3060C83-F051-4F0E-ABAD-AA0DFC48B218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28" creationId="{83C98ABE-055B-441F-B07E-44F97F083C39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0" creationId="{29FDB030-9B49-4CED-8CCD-4D99382388AC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2" creationId="{3783CA14-24A1-485C-8B30-D6A5D87987AD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4" creationId="{9A97C86A-04D6-40F7-AE84-31AB43E6A846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6" creationId="{FF9F2414-84E8-453E-B1F3-389FDE8192D9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8" creationId="{3ECA69A1-7536-43AC-85EF-C7106179F5ED}"/>
          </ac:spMkLst>
        </pc:spChg>
        <pc:grpChg chg="del mod">
          <ac:chgData name="Vân Nguyễn" userId="3e2bcc68d80f75ee" providerId="LiveId" clId="{DB713712-EA0D-403F-91A7-02B60595FCE2}" dt="2023-02-06T03:33:23.092" v="2994" actId="478"/>
          <ac:grpSpMkLst>
            <pc:docMk/>
            <pc:sldMk cId="1985664580" sldId="298"/>
            <ac:grpSpMk id="24" creationId="{B64B9429-6291-4656-B8E5-8EAF8F0DA6B1}"/>
          </ac:grpSpMkLst>
        </pc:grpChg>
        <pc:picChg chg="add 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2" creationId="{DBF5D11E-DAF5-F15D-8A38-53C310CBCABB}"/>
          </ac:picMkLst>
        </pc:picChg>
        <pc:picChg chg="mod or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4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8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9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13" creationId="{00000000-0000-0000-0000-000000000000}"/>
          </ac:picMkLst>
        </pc:picChg>
        <pc:picChg chg="mod ord topLvl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19" creationId="{11980C20-10C6-4819-86EA-60E905150937}"/>
          </ac:picMkLst>
        </pc:picChg>
        <pc:picChg chg="mod or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21" creationId="{1C3B109A-4755-41CE-B74B-0DF8319F439E}"/>
          </ac:picMkLst>
        </pc:picChg>
      </pc:sldChg>
      <pc:sldChg chg="del">
        <pc:chgData name="Vân Nguyễn" userId="3e2bcc68d80f75ee" providerId="LiveId" clId="{DB713712-EA0D-403F-91A7-02B60595FCE2}" dt="2023-02-06T03:30:01.802" v="2955" actId="47"/>
        <pc:sldMkLst>
          <pc:docMk/>
          <pc:sldMk cId="1519189366" sldId="305"/>
        </pc:sldMkLst>
      </pc:sldChg>
      <pc:sldChg chg="addSp delSp modSp add mod modTransition modAnim">
        <pc:chgData name="Vân Nguyễn" userId="3e2bcc68d80f75ee" providerId="LiveId" clId="{DB713712-EA0D-403F-91A7-02B60595FCE2}" dt="2023-02-06T03:37:04.489" v="3053"/>
        <pc:sldMkLst>
          <pc:docMk/>
          <pc:sldMk cId="3387435545" sldId="306"/>
        </pc:sldMkLst>
        <pc:spChg chg="mod">
          <ac:chgData name="Vân Nguyễn" userId="3e2bcc68d80f75ee" providerId="LiveId" clId="{DB713712-EA0D-403F-91A7-02B60595FCE2}" dt="2023-02-06T01:47:01.304" v="413" actId="164"/>
          <ac:spMkLst>
            <pc:docMk/>
            <pc:sldMk cId="3387435545" sldId="306"/>
            <ac:spMk id="4" creationId="{609FAD6A-E47B-882D-4D80-BE96F36114CC}"/>
          </ac:spMkLst>
        </pc:spChg>
        <pc:spChg chg="mod">
          <ac:chgData name="Vân Nguyễn" userId="3e2bcc68d80f75ee" providerId="LiveId" clId="{DB713712-EA0D-403F-91A7-02B60595FCE2}" dt="2023-02-06T01:47:26.093" v="423" actId="20577"/>
          <ac:spMkLst>
            <pc:docMk/>
            <pc:sldMk cId="3387435545" sldId="306"/>
            <ac:spMk id="7" creationId="{94A162B4-2EF0-0CC6-3D22-176EDACAC323}"/>
          </ac:spMkLst>
        </pc:spChg>
        <pc:spChg chg="mod">
          <ac:chgData name="Vân Nguyễn" userId="3e2bcc68d80f75ee" providerId="LiveId" clId="{DB713712-EA0D-403F-91A7-02B60595FCE2}" dt="2023-02-06T01:47:51.562" v="435" actId="14100"/>
          <ac:spMkLst>
            <pc:docMk/>
            <pc:sldMk cId="3387435545" sldId="306"/>
            <ac:spMk id="9" creationId="{98A37357-DC05-8525-9442-EE66EBD88FF4}"/>
          </ac:spMkLst>
        </pc:spChg>
        <pc:spChg chg="mod">
          <ac:chgData name="Vân Nguyễn" userId="3e2bcc68d80f75ee" providerId="LiveId" clId="{DB713712-EA0D-403F-91A7-02B60595FCE2}" dt="2023-02-06T01:47:54.349" v="436" actId="1076"/>
          <ac:spMkLst>
            <pc:docMk/>
            <pc:sldMk cId="3387435545" sldId="306"/>
            <ac:spMk id="10" creationId="{A616ABBE-2E0B-2AAD-8B35-AC09A1A614F0}"/>
          </ac:spMkLst>
        </pc:spChg>
        <pc:spChg chg="mod">
          <ac:chgData name="Vân Nguyễn" userId="3e2bcc68d80f75ee" providerId="LiveId" clId="{DB713712-EA0D-403F-91A7-02B60595FCE2}" dt="2023-02-06T01:47:56.637" v="437" actId="571"/>
          <ac:spMkLst>
            <pc:docMk/>
            <pc:sldMk cId="3387435545" sldId="306"/>
            <ac:spMk id="12" creationId="{DA9AA483-9922-4480-DA5A-9C9E24FDF0E3}"/>
          </ac:spMkLst>
        </pc:spChg>
        <pc:spChg chg="mod">
          <ac:chgData name="Vân Nguyễn" userId="3e2bcc68d80f75ee" providerId="LiveId" clId="{DB713712-EA0D-403F-91A7-02B60595FCE2}" dt="2023-02-06T01:48:23.005" v="456" actId="14100"/>
          <ac:spMkLst>
            <pc:docMk/>
            <pc:sldMk cId="3387435545" sldId="306"/>
            <ac:spMk id="13" creationId="{A060B900-F3BF-738C-9374-9457CC10CFA6}"/>
          </ac:spMkLst>
        </pc:spChg>
        <pc:grpChg chg="add mod">
          <ac:chgData name="Vân Nguyễn" userId="3e2bcc68d80f75ee" providerId="LiveId" clId="{DB713712-EA0D-403F-91A7-02B60595FCE2}" dt="2023-02-06T01:47:40.416" v="425" actId="1076"/>
          <ac:grpSpMkLst>
            <pc:docMk/>
            <pc:sldMk cId="3387435545" sldId="306"/>
            <ac:grpSpMk id="3" creationId="{79FC50A2-5A7A-621B-1B95-3E68A2FF3021}"/>
          </ac:grpSpMkLst>
        </pc:grpChg>
        <pc:grpChg chg="add mod">
          <ac:chgData name="Vân Nguyễn" userId="3e2bcc68d80f75ee" providerId="LiveId" clId="{DB713712-EA0D-403F-91A7-02B60595FCE2}" dt="2023-02-06T01:57:19.337" v="526" actId="1076"/>
          <ac:grpSpMkLst>
            <pc:docMk/>
            <pc:sldMk cId="3387435545" sldId="306"/>
            <ac:grpSpMk id="8" creationId="{9F8B0196-3892-3C66-08D0-C12269B330BE}"/>
          </ac:grpSpMkLst>
        </pc:grpChg>
        <pc:grpChg chg="add mod">
          <ac:chgData name="Vân Nguyễn" userId="3e2bcc68d80f75ee" providerId="LiveId" clId="{DB713712-EA0D-403F-91A7-02B60595FCE2}" dt="2023-02-06T01:57:17.217" v="525" actId="1076"/>
          <ac:grpSpMkLst>
            <pc:docMk/>
            <pc:sldMk cId="3387435545" sldId="306"/>
            <ac:grpSpMk id="11" creationId="{1CC2EE21-37AA-BAC0-A8AD-5906CB834F79}"/>
          </ac:grpSpMkLst>
        </pc:grpChg>
        <pc:picChg chg="add del mod">
          <ac:chgData name="Vân Nguyễn" userId="3e2bcc68d80f75ee" providerId="LiveId" clId="{DB713712-EA0D-403F-91A7-02B60595FCE2}" dt="2023-02-06T01:57:12.592" v="523" actId="478"/>
          <ac:picMkLst>
            <pc:docMk/>
            <pc:sldMk cId="3387435545" sldId="306"/>
            <ac:picMk id="2" creationId="{CA3ED4EB-3317-1BAC-061F-6918038F2843}"/>
          </ac:picMkLst>
        </pc:picChg>
        <pc:picChg chg="del mod">
          <ac:chgData name="Vân Nguyễn" userId="3e2bcc68d80f75ee" providerId="LiveId" clId="{DB713712-EA0D-403F-91A7-02B60595FCE2}" dt="2023-02-06T01:46:32.043" v="408" actId="478"/>
          <ac:picMkLst>
            <pc:docMk/>
            <pc:sldMk cId="3387435545" sldId="306"/>
            <ac:picMk id="5" creationId="{7FBA7A9D-30DF-9FE4-B92A-080ACDE9D070}"/>
          </ac:picMkLst>
        </pc:picChg>
        <pc:picChg chg="mod">
          <ac:chgData name="Vân Nguyễn" userId="3e2bcc68d80f75ee" providerId="LiveId" clId="{DB713712-EA0D-403F-91A7-02B60595FCE2}" dt="2023-02-06T01:55:27.906" v="489" actId="14100"/>
          <ac:picMkLst>
            <pc:docMk/>
            <pc:sldMk cId="3387435545" sldId="306"/>
            <ac:picMk id="6" creationId="{936FA849-E7D4-C384-F053-9D3967410E26}"/>
          </ac:picMkLst>
        </pc:picChg>
        <pc:picChg chg="add mod">
          <ac:chgData name="Vân Nguyễn" userId="3e2bcc68d80f75ee" providerId="LiveId" clId="{DB713712-EA0D-403F-91A7-02B60595FCE2}" dt="2023-02-06T01:56:47.843" v="516"/>
          <ac:picMkLst>
            <pc:docMk/>
            <pc:sldMk cId="3387435545" sldId="306"/>
            <ac:picMk id="15" creationId="{59BB342C-E1F2-58DA-9179-6DF5F8973B6D}"/>
          </ac:picMkLst>
        </pc:picChg>
        <pc:picChg chg="add mod">
          <ac:chgData name="Vân Nguyễn" userId="3e2bcc68d80f75ee" providerId="LiveId" clId="{DB713712-EA0D-403F-91A7-02B60595FCE2}" dt="2023-02-06T01:57:22.453" v="527" actId="1076"/>
          <ac:picMkLst>
            <pc:docMk/>
            <pc:sldMk cId="3387435545" sldId="306"/>
            <ac:picMk id="17" creationId="{0BDD20BD-6012-D8D4-3268-39539D4E2883}"/>
          </ac:picMkLst>
        </pc:picChg>
        <pc:picChg chg="add mod">
          <ac:chgData name="Vân Nguyễn" userId="3e2bcc68d80f75ee" providerId="LiveId" clId="{DB713712-EA0D-403F-91A7-02B60595FCE2}" dt="2023-02-06T01:57:14.895" v="524" actId="1076"/>
          <ac:picMkLst>
            <pc:docMk/>
            <pc:sldMk cId="3387435545" sldId="306"/>
            <ac:picMk id="19" creationId="{606BA942-F02D-33ED-5A1E-D1B678C24633}"/>
          </ac:picMkLst>
        </pc:picChg>
        <pc:picChg chg="mod">
          <ac:chgData name="Vân Nguyễn" userId="3e2bcc68d80f75ee" providerId="LiveId" clId="{DB713712-EA0D-403F-91A7-02B60595FCE2}" dt="2023-02-06T01:48:49.207" v="457" actId="1076"/>
          <ac:picMkLst>
            <pc:docMk/>
            <pc:sldMk cId="3387435545" sldId="306"/>
            <ac:picMk id="36" creationId="{00000000-0000-0000-0000-000000000000}"/>
          </ac:picMkLst>
        </pc:picChg>
      </pc:sldChg>
      <pc:sldChg chg="add modTransition">
        <pc:chgData name="Vân Nguyễn" userId="3e2bcc68d80f75ee" providerId="LiveId" clId="{DB713712-EA0D-403F-91A7-02B60595FCE2}" dt="2023-02-06T03:35:20.445" v="3026"/>
        <pc:sldMkLst>
          <pc:docMk/>
          <pc:sldMk cId="2153904257" sldId="307"/>
        </pc:sldMkLst>
      </pc:sldChg>
      <pc:sldChg chg="modSp add mod modTransition modAnim">
        <pc:chgData name="Vân Nguyễn" userId="3e2bcc68d80f75ee" providerId="LiveId" clId="{DB713712-EA0D-403F-91A7-02B60595FCE2}" dt="2023-02-06T03:39:19.068" v="3103"/>
        <pc:sldMkLst>
          <pc:docMk/>
          <pc:sldMk cId="3714999333" sldId="308"/>
        </pc:sldMkLst>
        <pc:spChg chg="mod">
          <ac:chgData name="Vân Nguyễn" userId="3e2bcc68d80f75ee" providerId="LiveId" clId="{DB713712-EA0D-403F-91A7-02B60595FCE2}" dt="2023-02-06T03:00:22.854" v="1992" actId="1076"/>
          <ac:spMkLst>
            <pc:docMk/>
            <pc:sldMk cId="3714999333" sldId="308"/>
            <ac:spMk id="2" creationId="{9CEA0622-56E5-F229-DC17-21446F37F9A0}"/>
          </ac:spMkLst>
        </pc:spChg>
      </pc:sldChg>
      <pc:sldChg chg="addSp delSp modSp add mod modTransition delAnim modAnim">
        <pc:chgData name="Vân Nguyễn" userId="3e2bcc68d80f75ee" providerId="LiveId" clId="{DB713712-EA0D-403F-91A7-02B60595FCE2}" dt="2023-02-06T03:39:22.208" v="3104"/>
        <pc:sldMkLst>
          <pc:docMk/>
          <pc:sldMk cId="1437183675" sldId="309"/>
        </pc:sldMkLst>
        <pc:spChg chg="mod">
          <ac:chgData name="Vân Nguyễn" userId="3e2bcc68d80f75ee" providerId="LiveId" clId="{DB713712-EA0D-403F-91A7-02B60595FCE2}" dt="2023-02-06T03:02:39.678" v="2040" actId="14100"/>
          <ac:spMkLst>
            <pc:docMk/>
            <pc:sldMk cId="1437183675" sldId="309"/>
            <ac:spMk id="3" creationId="{B5E71C27-8995-9D0C-84ED-CC86F87F2706}"/>
          </ac:spMkLst>
        </pc:spChg>
        <pc:spChg chg="mod">
          <ac:chgData name="Vân Nguyễn" userId="3e2bcc68d80f75ee" providerId="LiveId" clId="{DB713712-EA0D-403F-91A7-02B60595FCE2}" dt="2023-02-06T03:02:37.381" v="2039" actId="14100"/>
          <ac:spMkLst>
            <pc:docMk/>
            <pc:sldMk cId="1437183675" sldId="309"/>
            <ac:spMk id="4" creationId="{DD494136-9EDD-A116-D54D-B08AF7FF9051}"/>
          </ac:spMkLst>
        </pc:spChg>
        <pc:grpChg chg="add del mod">
          <ac:chgData name="Vân Nguyễn" userId="3e2bcc68d80f75ee" providerId="LiveId" clId="{DB713712-EA0D-403F-91A7-02B60595FCE2}" dt="2023-02-06T03:02:43.420" v="2041" actId="21"/>
          <ac:grpSpMkLst>
            <pc:docMk/>
            <pc:sldMk cId="1437183675" sldId="309"/>
            <ac:grpSpMk id="2" creationId="{0E732092-DC5E-BC23-195C-19D883553CA6}"/>
          </ac:grpSpMkLst>
        </pc:grpChg>
        <pc:picChg chg="add mod">
          <ac:chgData name="Vân Nguyễn" userId="3e2bcc68d80f75ee" providerId="LiveId" clId="{DB713712-EA0D-403F-91A7-02B60595FCE2}" dt="2023-02-06T03:02:55.108" v="2046" actId="1076"/>
          <ac:picMkLst>
            <pc:docMk/>
            <pc:sldMk cId="1437183675" sldId="309"/>
            <ac:picMk id="5" creationId="{0E2491A9-A3E4-FF8E-AFDA-FC586E5CC3A7}"/>
          </ac:picMkLst>
        </pc:picChg>
        <pc:picChg chg="del">
          <ac:chgData name="Vân Nguyễn" userId="3e2bcc68d80f75ee" providerId="LiveId" clId="{DB713712-EA0D-403F-91A7-02B60595FCE2}" dt="2023-02-06T03:02:11.217" v="1997" actId="478"/>
          <ac:picMkLst>
            <pc:docMk/>
            <pc:sldMk cId="1437183675" sldId="309"/>
            <ac:picMk id="8" creationId="{32F771E7-6E73-3EAC-C533-4398E7E206AA}"/>
          </ac:picMkLst>
        </pc:picChg>
      </pc:sldChg>
      <pc:sldChg chg="addSp delSp modSp add mod modTransition delAnim modAnim">
        <pc:chgData name="Vân Nguyễn" userId="3e2bcc68d80f75ee" providerId="LiveId" clId="{DB713712-EA0D-403F-91A7-02B60595FCE2}" dt="2023-02-06T03:45:42.838" v="3117" actId="14100"/>
        <pc:sldMkLst>
          <pc:docMk/>
          <pc:sldMk cId="1891394097" sldId="310"/>
        </pc:sldMkLst>
        <pc:spChg chg="add del mod">
          <ac:chgData name="Vân Nguyễn" userId="3e2bcc68d80f75ee" providerId="LiveId" clId="{DB713712-EA0D-403F-91A7-02B60595FCE2}" dt="2023-02-06T03:10:09.047" v="2245" actId="478"/>
          <ac:spMkLst>
            <pc:docMk/>
            <pc:sldMk cId="1891394097" sldId="310"/>
            <ac:spMk id="4" creationId="{36A6E465-3BA1-3843-68F0-66D83B5EDEF9}"/>
          </ac:spMkLst>
        </pc:spChg>
        <pc:spChg chg="add del mod">
          <ac:chgData name="Vân Nguyễn" userId="3e2bcc68d80f75ee" providerId="LiveId" clId="{DB713712-EA0D-403F-91A7-02B60595FCE2}" dt="2023-02-06T03:10:10.678" v="2247" actId="478"/>
          <ac:spMkLst>
            <pc:docMk/>
            <pc:sldMk cId="1891394097" sldId="310"/>
            <ac:spMk id="6" creationId="{BEA3E966-3084-B1F7-59A4-7C7EE372D204}"/>
          </ac:spMkLst>
        </pc:spChg>
        <pc:spChg chg="add mod">
          <ac:chgData name="Vân Nguyễn" userId="3e2bcc68d80f75ee" providerId="LiveId" clId="{DB713712-EA0D-403F-91A7-02B60595FCE2}" dt="2023-02-06T03:06:49.420" v="2106" actId="255"/>
          <ac:spMkLst>
            <pc:docMk/>
            <pc:sldMk cId="1891394097" sldId="310"/>
            <ac:spMk id="7" creationId="{F3111B6A-77CD-D06D-301C-C8079092724C}"/>
          </ac:spMkLst>
        </pc:spChg>
        <pc:spChg chg="add del mod">
          <ac:chgData name="Vân Nguyễn" userId="3e2bcc68d80f75ee" providerId="LiveId" clId="{DB713712-EA0D-403F-91A7-02B60595FCE2}" dt="2023-02-06T03:10:14.646" v="2253" actId="478"/>
          <ac:spMkLst>
            <pc:docMk/>
            <pc:sldMk cId="1891394097" sldId="310"/>
            <ac:spMk id="8" creationId="{6DDBA5B8-C7F8-45DD-34BF-70DA60D1C394}"/>
          </ac:spMkLst>
        </pc:spChg>
        <pc:spChg chg="add del mod">
          <ac:chgData name="Vân Nguyễn" userId="3e2bcc68d80f75ee" providerId="LiveId" clId="{DB713712-EA0D-403F-91A7-02B60595FCE2}" dt="2023-02-06T03:10:11.932" v="2249" actId="478"/>
          <ac:spMkLst>
            <pc:docMk/>
            <pc:sldMk cId="1891394097" sldId="310"/>
            <ac:spMk id="10" creationId="{F1EF5960-4AB9-60A3-69FF-830C98FCDF29}"/>
          </ac:spMkLst>
        </pc:spChg>
        <pc:spChg chg="add del mod">
          <ac:chgData name="Vân Nguyễn" userId="3e2bcc68d80f75ee" providerId="LiveId" clId="{DB713712-EA0D-403F-91A7-02B60595FCE2}" dt="2023-02-06T03:10:13.234" v="2251" actId="478"/>
          <ac:spMkLst>
            <pc:docMk/>
            <pc:sldMk cId="1891394097" sldId="310"/>
            <ac:spMk id="12" creationId="{0B8403DB-2F2F-73CD-67AD-29D0A28E22BE}"/>
          </ac:spMkLst>
        </pc:spChg>
        <pc:spChg chg="add mod">
          <ac:chgData name="Vân Nguyễn" userId="3e2bcc68d80f75ee" providerId="LiveId" clId="{DB713712-EA0D-403F-91A7-02B60595FCE2}" dt="2023-02-06T03:07:20.494" v="2123" actId="14100"/>
          <ac:spMkLst>
            <pc:docMk/>
            <pc:sldMk cId="1891394097" sldId="310"/>
            <ac:spMk id="32" creationId="{97ED03CB-0C32-5C11-4F96-0DA5B5813FAA}"/>
          </ac:spMkLst>
        </pc:spChg>
        <pc:spChg chg="add mod">
          <ac:chgData name="Vân Nguyễn" userId="3e2bcc68d80f75ee" providerId="LiveId" clId="{DB713712-EA0D-403F-91A7-02B60595FCE2}" dt="2023-02-06T03:07:47.451" v="2143" actId="14100"/>
          <ac:spMkLst>
            <pc:docMk/>
            <pc:sldMk cId="1891394097" sldId="310"/>
            <ac:spMk id="36" creationId="{6C942C2E-C392-60B3-3FF1-A31F04721A17}"/>
          </ac:spMkLst>
        </pc:spChg>
        <pc:spChg chg="add mod">
          <ac:chgData name="Vân Nguyễn" userId="3e2bcc68d80f75ee" providerId="LiveId" clId="{DB713712-EA0D-403F-91A7-02B60595FCE2}" dt="2023-02-06T03:08:05.357" v="2157" actId="14100"/>
          <ac:spMkLst>
            <pc:docMk/>
            <pc:sldMk cId="1891394097" sldId="310"/>
            <ac:spMk id="41" creationId="{7EC07753-B6D3-B71A-995E-8A7638A97237}"/>
          </ac:spMkLst>
        </pc:spChg>
        <pc:spChg chg="add mod">
          <ac:chgData name="Vân Nguyễn" userId="3e2bcc68d80f75ee" providerId="LiveId" clId="{DB713712-EA0D-403F-91A7-02B60595FCE2}" dt="2023-02-06T03:08:14.302" v="2169" actId="20577"/>
          <ac:spMkLst>
            <pc:docMk/>
            <pc:sldMk cId="1891394097" sldId="310"/>
            <ac:spMk id="42" creationId="{28D9D27A-D624-8B1D-5189-206A2F2B8154}"/>
          </ac:spMkLst>
        </pc:spChg>
        <pc:spChg chg="add mod">
          <ac:chgData name="Vân Nguyễn" userId="3e2bcc68d80f75ee" providerId="LiveId" clId="{DB713712-EA0D-403F-91A7-02B60595FCE2}" dt="2023-02-06T03:08:41.862" v="2194" actId="14100"/>
          <ac:spMkLst>
            <pc:docMk/>
            <pc:sldMk cId="1891394097" sldId="310"/>
            <ac:spMk id="46" creationId="{8CF7F893-D299-8C39-88B0-4FEA8612026A}"/>
          </ac:spMkLst>
        </pc:spChg>
        <pc:spChg chg="add mod">
          <ac:chgData name="Vân Nguyễn" userId="3e2bcc68d80f75ee" providerId="LiveId" clId="{DB713712-EA0D-403F-91A7-02B60595FCE2}" dt="2023-02-06T03:08:51.923" v="2206" actId="20577"/>
          <ac:spMkLst>
            <pc:docMk/>
            <pc:sldMk cId="1891394097" sldId="310"/>
            <ac:spMk id="47" creationId="{8E0A1DD5-B3A8-DDC1-E11B-8F4C0741163A}"/>
          </ac:spMkLst>
        </pc:spChg>
        <pc:spChg chg="add mod">
          <ac:chgData name="Vân Nguyễn" userId="3e2bcc68d80f75ee" providerId="LiveId" clId="{DB713712-EA0D-403F-91A7-02B60595FCE2}" dt="2023-02-06T03:09:14.956" v="2225" actId="14100"/>
          <ac:spMkLst>
            <pc:docMk/>
            <pc:sldMk cId="1891394097" sldId="310"/>
            <ac:spMk id="51" creationId="{18E4E2B7-C80C-FD2D-4962-527863D3464D}"/>
          </ac:spMkLst>
        </pc:spChg>
        <pc:spChg chg="add mod">
          <ac:chgData name="Vân Nguyễn" userId="3e2bcc68d80f75ee" providerId="LiveId" clId="{DB713712-EA0D-403F-91A7-02B60595FCE2}" dt="2023-02-06T03:09:32.291" v="2231" actId="20577"/>
          <ac:spMkLst>
            <pc:docMk/>
            <pc:sldMk cId="1891394097" sldId="310"/>
            <ac:spMk id="54" creationId="{DE60D2A5-34F7-B674-83C0-CD93C145F253}"/>
          </ac:spMkLst>
        </pc:spChg>
        <pc:spChg chg="add mod">
          <ac:chgData name="Vân Nguyễn" userId="3e2bcc68d80f75ee" providerId="LiveId" clId="{DB713712-EA0D-403F-91A7-02B60595FCE2}" dt="2023-02-06T03:10:01.995" v="2241" actId="14100"/>
          <ac:spMkLst>
            <pc:docMk/>
            <pc:sldMk cId="1891394097" sldId="310"/>
            <ac:spMk id="55" creationId="{76723437-28D2-12AE-8D19-C55A05BD5A58}"/>
          </ac:spMkLst>
        </pc:spChg>
        <pc:picChg chg="add mod">
          <ac:chgData name="Vân Nguyễn" userId="3e2bcc68d80f75ee" providerId="LiveId" clId="{DB713712-EA0D-403F-91A7-02B60595FCE2}" dt="2023-02-06T03:06:07.943" v="2082" actId="1076"/>
          <ac:picMkLst>
            <pc:docMk/>
            <pc:sldMk cId="1891394097" sldId="310"/>
            <ac:picMk id="2" creationId="{22DDAFB1-B288-7F83-60AB-B07A20AE4DBE}"/>
          </ac:picMkLst>
        </pc:picChg>
        <pc:picChg chg="add mod">
          <ac:chgData name="Vân Nguyễn" userId="3e2bcc68d80f75ee" providerId="LiveId" clId="{DB713712-EA0D-403F-91A7-02B60595FCE2}" dt="2023-02-06T03:06:12.265" v="2083" actId="1076"/>
          <ac:picMkLst>
            <pc:docMk/>
            <pc:sldMk cId="1891394097" sldId="310"/>
            <ac:picMk id="3" creationId="{B34FE7DA-E9F3-8DE7-3CEE-B6A27BD593CE}"/>
          </ac:picMkLst>
        </pc:picChg>
        <pc:picChg chg="del">
          <ac:chgData name="Vân Nguyễn" userId="3e2bcc68d80f75ee" providerId="LiveId" clId="{DB713712-EA0D-403F-91A7-02B60595FCE2}" dt="2023-02-06T03:04:11.475" v="2049" actId="478"/>
          <ac:picMkLst>
            <pc:docMk/>
            <pc:sldMk cId="1891394097" sldId="310"/>
            <ac:picMk id="5" creationId="{0E2491A9-A3E4-FF8E-AFDA-FC586E5CC3A7}"/>
          </ac:picMkLst>
        </pc:picChg>
        <pc:picChg chg="del">
          <ac:chgData name="Vân Nguyễn" userId="3e2bcc68d80f75ee" providerId="LiveId" clId="{DB713712-EA0D-403F-91A7-02B60595FCE2}" dt="2023-02-06T03:04:14.491" v="2050" actId="478"/>
          <ac:picMkLst>
            <pc:docMk/>
            <pc:sldMk cId="1891394097" sldId="310"/>
            <ac:picMk id="9" creationId="{354BFBF3-8B8A-03EE-22A1-C3DECE466C17}"/>
          </ac:picMkLst>
        </pc:picChg>
        <pc:picChg chg="del">
          <ac:chgData name="Vân Nguyễn" userId="3e2bcc68d80f75ee" providerId="LiveId" clId="{DB713712-EA0D-403F-91A7-02B60595FCE2}" dt="2023-02-06T03:04:10.300" v="2048" actId="478"/>
          <ac:picMkLst>
            <pc:docMk/>
            <pc:sldMk cId="1891394097" sldId="310"/>
            <ac:picMk id="11" creationId="{6019CE75-8BBE-4A34-A8CE-C8095D34D2F2}"/>
          </ac:picMkLst>
        </pc:picChg>
        <pc:picChg chg="mod">
          <ac:chgData name="Vân Nguyễn" userId="3e2bcc68d80f75ee" providerId="LiveId" clId="{DB713712-EA0D-403F-91A7-02B60595FCE2}" dt="2023-02-06T03:05:30.151" v="2066" actId="1076"/>
          <ac:picMkLst>
            <pc:docMk/>
            <pc:sldMk cId="1891394097" sldId="310"/>
            <ac:picMk id="13" creationId="{0013E457-19B6-6327-4990-D20FDAB37976}"/>
          </ac:picMkLst>
        </pc:picChg>
        <pc:picChg chg="del">
          <ac:chgData name="Vân Nguyễn" userId="3e2bcc68d80f75ee" providerId="LiveId" clId="{DB713712-EA0D-403F-91A7-02B60595FCE2}" dt="2023-02-06T03:06:14.384" v="2084" actId="478"/>
          <ac:picMkLst>
            <pc:docMk/>
            <pc:sldMk cId="1891394097" sldId="310"/>
            <ac:picMk id="15" creationId="{1D17A37B-9D94-4BD5-A0B3-83E8730F3FEA}"/>
          </ac:picMkLst>
        </pc:picChg>
        <pc:picChg chg="del">
          <ac:chgData name="Vân Nguyễn" userId="3e2bcc68d80f75ee" providerId="LiveId" clId="{DB713712-EA0D-403F-91A7-02B60595FCE2}" dt="2023-02-06T03:05:56.271" v="2079" actId="478"/>
          <ac:picMkLst>
            <pc:docMk/>
            <pc:sldMk cId="1891394097" sldId="310"/>
            <ac:picMk id="20" creationId="{BDE1ED25-6DEA-4DB0-BC0C-A81294318FB0}"/>
          </ac:picMkLst>
        </pc:picChg>
        <pc:picChg chg="add del mod">
          <ac:chgData name="Vân Nguyễn" userId="3e2bcc68d80f75ee" providerId="LiveId" clId="{DB713712-EA0D-403F-91A7-02B60595FCE2}" dt="2023-02-06T03:09:06.639" v="2211" actId="478"/>
          <ac:picMkLst>
            <pc:docMk/>
            <pc:sldMk cId="1891394097" sldId="310"/>
            <ac:picMk id="50" creationId="{4A763CE1-7269-8001-266E-87A9212679B4}"/>
          </ac:picMkLst>
        </pc:picChg>
        <pc:cxnChg chg="add del mod">
          <ac:chgData name="Vân Nguyễn" userId="3e2bcc68d80f75ee" providerId="LiveId" clId="{DB713712-EA0D-403F-91A7-02B60595FCE2}" dt="2023-02-06T03:10:07.140" v="2244" actId="478"/>
          <ac:cxnSpMkLst>
            <pc:docMk/>
            <pc:sldMk cId="1891394097" sldId="310"/>
            <ac:cxnSpMk id="14" creationId="{A2D9A35C-D6D1-79B0-D753-6629C52EBB31}"/>
          </ac:cxnSpMkLst>
        </pc:cxnChg>
        <pc:cxnChg chg="add mod">
          <ac:chgData name="Vân Nguyễn" userId="3e2bcc68d80f75ee" providerId="LiveId" clId="{DB713712-EA0D-403F-91A7-02B60595FCE2}" dt="2023-02-06T03:08:31.507" v="2171" actId="14100"/>
          <ac:cxnSpMkLst>
            <pc:docMk/>
            <pc:sldMk cId="1891394097" sldId="310"/>
            <ac:cxnSpMk id="17" creationId="{1300B05B-378A-4532-267A-7CB84A720117}"/>
          </ac:cxnSpMkLst>
        </pc:cxnChg>
        <pc:cxnChg chg="add mod">
          <ac:chgData name="Vân Nguyễn" userId="3e2bcc68d80f75ee" providerId="LiveId" clId="{DB713712-EA0D-403F-91A7-02B60595FCE2}" dt="2023-02-06T03:07:57.170" v="2145" actId="14100"/>
          <ac:cxnSpMkLst>
            <pc:docMk/>
            <pc:sldMk cId="1891394097" sldId="310"/>
            <ac:cxnSpMk id="18" creationId="{D6EA0DD6-9B4B-A44E-731B-EDF3C3250B9D}"/>
          </ac:cxnSpMkLst>
        </pc:cxnChg>
        <pc:cxnChg chg="add mod">
          <ac:chgData name="Vân Nguyễn" userId="3e2bcc68d80f75ee" providerId="LiveId" clId="{DB713712-EA0D-403F-91A7-02B60595FCE2}" dt="2023-02-06T03:08:49.458" v="2197" actId="14100"/>
          <ac:cxnSpMkLst>
            <pc:docMk/>
            <pc:sldMk cId="1891394097" sldId="310"/>
            <ac:cxnSpMk id="19" creationId="{D752671A-4CC6-8CD2-0C92-45954501431F}"/>
          </ac:cxnSpMkLst>
        </pc:cxnChg>
        <pc:cxnChg chg="add del mod">
          <ac:chgData name="Vân Nguyễn" userId="3e2bcc68d80f75ee" providerId="LiveId" clId="{DB713712-EA0D-403F-91A7-02B60595FCE2}" dt="2023-02-06T03:10:09.771" v="2246" actId="478"/>
          <ac:cxnSpMkLst>
            <pc:docMk/>
            <pc:sldMk cId="1891394097" sldId="310"/>
            <ac:cxnSpMk id="21" creationId="{FD4BA96E-13C5-3327-A850-62FB82014424}"/>
          </ac:cxnSpMkLst>
        </pc:cxnChg>
        <pc:cxnChg chg="add mod">
          <ac:chgData name="Vân Nguyễn" userId="3e2bcc68d80f75ee" providerId="LiveId" clId="{DB713712-EA0D-403F-91A7-02B60595FCE2}" dt="2023-02-06T03:45:36.988" v="3115" actId="1076"/>
          <ac:cxnSpMkLst>
            <pc:docMk/>
            <pc:sldMk cId="1891394097" sldId="310"/>
            <ac:cxnSpMk id="22" creationId="{42CCF8E2-0086-1E5D-686C-A377B6BB25AE}"/>
          </ac:cxnSpMkLst>
        </pc:cxnChg>
        <pc:cxnChg chg="add del mod">
          <ac:chgData name="Vân Nguyễn" userId="3e2bcc68d80f75ee" providerId="LiveId" clId="{DB713712-EA0D-403F-91A7-02B60595FCE2}" dt="2023-02-06T03:10:11.251" v="2248" actId="478"/>
          <ac:cxnSpMkLst>
            <pc:docMk/>
            <pc:sldMk cId="1891394097" sldId="310"/>
            <ac:cxnSpMk id="24" creationId="{A29267F1-9B1F-03C2-E1CB-A269EFB35E4B}"/>
          </ac:cxnSpMkLst>
        </pc:cxnChg>
        <pc:cxnChg chg="add del mod">
          <ac:chgData name="Vân Nguyễn" userId="3e2bcc68d80f75ee" providerId="LiveId" clId="{DB713712-EA0D-403F-91A7-02B60595FCE2}" dt="2023-02-06T03:10:14.095" v="2252" actId="478"/>
          <ac:cxnSpMkLst>
            <pc:docMk/>
            <pc:sldMk cId="1891394097" sldId="310"/>
            <ac:cxnSpMk id="25" creationId="{2272043B-6A0A-1D13-E558-B8B61B8DADBB}"/>
          </ac:cxnSpMkLst>
        </pc:cxnChg>
        <pc:cxnChg chg="add del mod">
          <ac:chgData name="Vân Nguyễn" userId="3e2bcc68d80f75ee" providerId="LiveId" clId="{DB713712-EA0D-403F-91A7-02B60595FCE2}" dt="2023-02-06T03:10:12.539" v="2250" actId="478"/>
          <ac:cxnSpMkLst>
            <pc:docMk/>
            <pc:sldMk cId="1891394097" sldId="310"/>
            <ac:cxnSpMk id="26" creationId="{2BD6C951-B715-F9DD-39D5-31FBC3EEE716}"/>
          </ac:cxnSpMkLst>
        </pc:cxnChg>
        <pc:cxnChg chg="add del mod">
          <ac:chgData name="Vân Nguyễn" userId="3e2bcc68d80f75ee" providerId="LiveId" clId="{DB713712-EA0D-403F-91A7-02B60595FCE2}" dt="2023-02-06T03:10:04.258" v="2242" actId="478"/>
          <ac:cxnSpMkLst>
            <pc:docMk/>
            <pc:sldMk cId="1891394097" sldId="310"/>
            <ac:cxnSpMk id="27" creationId="{5F71B3B3-D808-ED22-46E0-F79441F5A947}"/>
          </ac:cxnSpMkLst>
        </pc:cxnChg>
        <pc:cxnChg chg="add mod">
          <ac:chgData name="Vân Nguyễn" userId="3e2bcc68d80f75ee" providerId="LiveId" clId="{DB713712-EA0D-403F-91A7-02B60595FCE2}" dt="2023-02-06T03:07:16.037" v="2114" actId="14100"/>
          <ac:cxnSpMkLst>
            <pc:docMk/>
            <pc:sldMk cId="1891394097" sldId="310"/>
            <ac:cxnSpMk id="28" creationId="{21D6228E-2B82-4CD3-5CFB-FE4C2CCA9BDE}"/>
          </ac:cxnSpMkLst>
        </pc:cxnChg>
        <pc:cxnChg chg="add del mod">
          <ac:chgData name="Vân Nguyễn" userId="3e2bcc68d80f75ee" providerId="LiveId" clId="{DB713712-EA0D-403F-91A7-02B60595FCE2}" dt="2023-02-06T03:10:05.028" v="2243" actId="478"/>
          <ac:cxnSpMkLst>
            <pc:docMk/>
            <pc:sldMk cId="1891394097" sldId="310"/>
            <ac:cxnSpMk id="29" creationId="{4862BEB9-DE42-ED54-E973-5B0E743BA59E}"/>
          </ac:cxnSpMkLst>
        </pc:cxnChg>
        <pc:cxnChg chg="add mod">
          <ac:chgData name="Vân Nguyễn" userId="3e2bcc68d80f75ee" providerId="LiveId" clId="{DB713712-EA0D-403F-91A7-02B60595FCE2}" dt="2023-02-06T03:07:02.679" v="2109" actId="571"/>
          <ac:cxnSpMkLst>
            <pc:docMk/>
            <pc:sldMk cId="1891394097" sldId="310"/>
            <ac:cxnSpMk id="33" creationId="{E62D5807-3C81-9FA9-0448-AF37CEF107AB}"/>
          </ac:cxnSpMkLst>
        </pc:cxnChg>
        <pc:cxnChg chg="add mod">
          <ac:chgData name="Vân Nguyễn" userId="3e2bcc68d80f75ee" providerId="LiveId" clId="{DB713712-EA0D-403F-91A7-02B60595FCE2}" dt="2023-02-06T03:07:41.585" v="2128" actId="14100"/>
          <ac:cxnSpMkLst>
            <pc:docMk/>
            <pc:sldMk cId="1891394097" sldId="310"/>
            <ac:cxnSpMk id="37" creationId="{85C2AE00-FAFE-01FD-628C-1CF7FF7C080F}"/>
          </ac:cxnSpMkLst>
        </pc:cxnChg>
        <pc:cxnChg chg="add mod">
          <ac:chgData name="Vân Nguyễn" userId="3e2bcc68d80f75ee" providerId="LiveId" clId="{DB713712-EA0D-403F-91A7-02B60595FCE2}" dt="2023-02-06T03:08:12.187" v="2160" actId="14100"/>
          <ac:cxnSpMkLst>
            <pc:docMk/>
            <pc:sldMk cId="1891394097" sldId="310"/>
            <ac:cxnSpMk id="43" creationId="{CBF4AAC6-9E83-6A9C-5C5A-720B5D086BCE}"/>
          </ac:cxnSpMkLst>
        </pc:cxnChg>
        <pc:cxnChg chg="add mod">
          <ac:chgData name="Vân Nguyễn" userId="3e2bcc68d80f75ee" providerId="LiveId" clId="{DB713712-EA0D-403F-91A7-02B60595FCE2}" dt="2023-02-06T03:09:47.924" v="2232" actId="1076"/>
          <ac:cxnSpMkLst>
            <pc:docMk/>
            <pc:sldMk cId="1891394097" sldId="310"/>
            <ac:cxnSpMk id="52" creationId="{D919C670-B0F5-D0FE-616B-3DFB807C2C16}"/>
          </ac:cxnSpMkLst>
        </pc:cxnChg>
        <pc:cxnChg chg="add mod">
          <ac:chgData name="Vân Nguyễn" userId="3e2bcc68d80f75ee" providerId="LiveId" clId="{DB713712-EA0D-403F-91A7-02B60595FCE2}" dt="2023-02-06T03:45:42.838" v="3117" actId="14100"/>
          <ac:cxnSpMkLst>
            <pc:docMk/>
            <pc:sldMk cId="1891394097" sldId="310"/>
            <ac:cxnSpMk id="56" creationId="{4F86043F-4B0F-C4F4-1A33-22953875B1DA}"/>
          </ac:cxnSpMkLst>
        </pc:cxnChg>
      </pc:sldChg>
      <pc:sldChg chg="addSp delSp modSp add mod modTransition delAnim modAnim">
        <pc:chgData name="Vân Nguyễn" userId="3e2bcc68d80f75ee" providerId="LiveId" clId="{DB713712-EA0D-403F-91A7-02B60595FCE2}" dt="2023-02-06T03:39:40.629" v="3106"/>
        <pc:sldMkLst>
          <pc:docMk/>
          <pc:sldMk cId="378392756" sldId="311"/>
        </pc:sldMkLst>
        <pc:spChg chg="mod">
          <ac:chgData name="Vân Nguyễn" userId="3e2bcc68d80f75ee" providerId="LiveId" clId="{DB713712-EA0D-403F-91A7-02B60595FCE2}" dt="2023-02-06T03:10:47.690" v="2280" actId="20577"/>
          <ac:spMkLst>
            <pc:docMk/>
            <pc:sldMk cId="378392756" sldId="311"/>
            <ac:spMk id="3" creationId="{6D223E75-FDC0-564E-6447-E8F0EEBE574B}"/>
          </ac:spMkLst>
        </pc:spChg>
        <pc:spChg chg="mod">
          <ac:chgData name="Vân Nguyễn" userId="3e2bcc68d80f75ee" providerId="LiveId" clId="{DB713712-EA0D-403F-91A7-02B60595FCE2}" dt="2023-02-06T03:11:05.604" v="2303" actId="1076"/>
          <ac:spMkLst>
            <pc:docMk/>
            <pc:sldMk cId="378392756" sldId="311"/>
            <ac:spMk id="4" creationId="{B86DC668-D958-E7C4-BF17-9ADF58C7E10A}"/>
          </ac:spMkLst>
        </pc:spChg>
        <pc:grpChg chg="add del mod">
          <ac:chgData name="Vân Nguyễn" userId="3e2bcc68d80f75ee" providerId="LiveId" clId="{DB713712-EA0D-403F-91A7-02B60595FCE2}" dt="2023-02-06T03:11:09.559" v="2304" actId="21"/>
          <ac:grpSpMkLst>
            <pc:docMk/>
            <pc:sldMk cId="378392756" sldId="311"/>
            <ac:grpSpMk id="2" creationId="{BE5F645B-70B8-88A8-DF76-C51A6A8C6C44}"/>
          </ac:grpSpMkLst>
        </pc:grpChg>
        <pc:picChg chg="del">
          <ac:chgData name="Vân Nguyễn" userId="3e2bcc68d80f75ee" providerId="LiveId" clId="{DB713712-EA0D-403F-91A7-02B60595FCE2}" dt="2023-02-06T03:10:36.715" v="2255" actId="478"/>
          <ac:picMkLst>
            <pc:docMk/>
            <pc:sldMk cId="378392756" sldId="311"/>
            <ac:picMk id="5" creationId="{0E2491A9-A3E4-FF8E-AFDA-FC586E5CC3A7}"/>
          </ac:picMkLst>
        </pc:picChg>
        <pc:picChg chg="add mod">
          <ac:chgData name="Vân Nguyễn" userId="3e2bcc68d80f75ee" providerId="LiveId" clId="{DB713712-EA0D-403F-91A7-02B60595FCE2}" dt="2023-02-06T03:11:21.645" v="2307" actId="1076"/>
          <ac:picMkLst>
            <pc:docMk/>
            <pc:sldMk cId="378392756" sldId="311"/>
            <ac:picMk id="6" creationId="{7E68A698-5A36-8CBE-2BDD-37C94B6E333B}"/>
          </ac:picMkLst>
        </pc:picChg>
      </pc:sldChg>
      <pc:sldChg chg="addSp delSp modSp add mod modTransition modAnim">
        <pc:chgData name="Vân Nguyễn" userId="3e2bcc68d80f75ee" providerId="LiveId" clId="{DB713712-EA0D-403F-91A7-02B60595FCE2}" dt="2023-02-06T03:39:51.559" v="3109"/>
        <pc:sldMkLst>
          <pc:docMk/>
          <pc:sldMk cId="4051975920" sldId="312"/>
        </pc:sldMkLst>
        <pc:spChg chg="mod">
          <ac:chgData name="Vân Nguyễn" userId="3e2bcc68d80f75ee" providerId="LiveId" clId="{DB713712-EA0D-403F-91A7-02B60595FCE2}" dt="2023-02-06T03:25:49.157" v="2800" actId="1076"/>
          <ac:spMkLst>
            <pc:docMk/>
            <pc:sldMk cId="4051975920" sldId="312"/>
            <ac:spMk id="5" creationId="{4A9BDF7F-6746-B5E9-D6BF-F9443F7BAA0F}"/>
          </ac:spMkLst>
        </pc:spChg>
        <pc:spChg chg="add mod">
          <ac:chgData name="Vân Nguyễn" userId="3e2bcc68d80f75ee" providerId="LiveId" clId="{DB713712-EA0D-403F-91A7-02B60595FCE2}" dt="2023-02-06T03:27:03.179" v="2888" actId="1076"/>
          <ac:spMkLst>
            <pc:docMk/>
            <pc:sldMk cId="4051975920" sldId="312"/>
            <ac:spMk id="7" creationId="{380E437F-0E8C-C769-29A7-75FB6FA9A0BC}"/>
          </ac:spMkLst>
        </pc:spChg>
        <pc:picChg chg="del">
          <ac:chgData name="Vân Nguyễn" userId="3e2bcc68d80f75ee" providerId="LiveId" clId="{DB713712-EA0D-403F-91A7-02B60595FCE2}" dt="2023-02-06T03:24:38.239" v="2607" actId="478"/>
          <ac:picMkLst>
            <pc:docMk/>
            <pc:sldMk cId="4051975920" sldId="312"/>
            <ac:picMk id="3" creationId="{4A3957F1-57B2-2FBB-5462-2C5566CD29CF}"/>
          </ac:picMkLst>
        </pc:picChg>
        <pc:picChg chg="add mod">
          <ac:chgData name="Vân Nguyễn" userId="3e2bcc68d80f75ee" providerId="LiveId" clId="{DB713712-EA0D-403F-91A7-02B60595FCE2}" dt="2023-02-06T03:27:04.461" v="2889" actId="1076"/>
          <ac:picMkLst>
            <pc:docMk/>
            <pc:sldMk cId="4051975920" sldId="312"/>
            <ac:picMk id="6" creationId="{827521C4-928A-44BE-07D5-69860835DC24}"/>
          </ac:picMkLst>
        </pc:picChg>
      </pc:sldChg>
      <pc:sldChg chg="add modTransition">
        <pc:chgData name="Vân Nguyễn" userId="3e2bcc68d80f75ee" providerId="LiveId" clId="{DB713712-EA0D-403F-91A7-02B60595FCE2}" dt="2023-02-06T03:36:09.786" v="3041"/>
        <pc:sldMkLst>
          <pc:docMk/>
          <pc:sldMk cId="2819458297" sldId="318"/>
        </pc:sldMkLst>
      </pc:sldChg>
      <pc:sldMasterChg chg="addSp modSp">
        <pc:chgData name="Vân Nguyễn" userId="3e2bcc68d80f75ee" providerId="LiveId" clId="{DB713712-EA0D-403F-91A7-02B60595FCE2}" dt="2023-02-06T03:48:12.507" v="3120"/>
        <pc:sldMasterMkLst>
          <pc:docMk/>
          <pc:sldMasterMk cId="3649787661" sldId="2147483660"/>
        </pc:sldMasterMkLst>
        <pc:spChg chg="add mod">
          <ac:chgData name="Vân Nguyễn" userId="3e2bcc68d80f75ee" providerId="LiveId" clId="{DB713712-EA0D-403F-91A7-02B60595FCE2}" dt="2023-02-06T03:47:56.488" v="3119"/>
          <ac:spMkLst>
            <pc:docMk/>
            <pc:sldMasterMk cId="3649787661" sldId="2147483660"/>
            <ac:spMk id="7" creationId="{2DC5E2F0-05F0-7B5B-F4EC-D7CF5A3CA8F3}"/>
          </ac:spMkLst>
        </pc:spChg>
        <pc:spChg chg="add mod">
          <ac:chgData name="Vân Nguyễn" userId="3e2bcc68d80f75ee" providerId="LiveId" clId="{DB713712-EA0D-403F-91A7-02B60595FCE2}" dt="2023-02-06T03:48:12.507" v="3120"/>
          <ac:spMkLst>
            <pc:docMk/>
            <pc:sldMasterMk cId="3649787661" sldId="2147483660"/>
            <ac:spMk id="10" creationId="{B4ECC226-8C60-C193-55A8-5A85AD89B39C}"/>
          </ac:spMkLst>
        </pc:spChg>
        <pc:picChg chg="add mod">
          <ac:chgData name="Vân Nguyễn" userId="3e2bcc68d80f75ee" providerId="LiveId" clId="{DB713712-EA0D-403F-91A7-02B60595FCE2}" dt="2023-02-06T03:47:56.488" v="3119"/>
          <ac:picMkLst>
            <pc:docMk/>
            <pc:sldMasterMk cId="3649787661" sldId="2147483660"/>
            <ac:picMk id="8" creationId="{E9E8450D-08AC-F756-A525-C465D01E0C55}"/>
          </ac:picMkLst>
        </pc:picChg>
        <pc:picChg chg="add mod">
          <ac:chgData name="Vân Nguyễn" userId="3e2bcc68d80f75ee" providerId="LiveId" clId="{DB713712-EA0D-403F-91A7-02B60595FCE2}" dt="2023-02-06T03:47:56.488" v="3119"/>
          <ac:picMkLst>
            <pc:docMk/>
            <pc:sldMasterMk cId="3649787661" sldId="2147483660"/>
            <ac:picMk id="9" creationId="{A4E4A297-5E17-1063-53C1-76ACD9DF0008}"/>
          </ac:picMkLst>
        </pc:picChg>
      </pc:sldMasterChg>
      <pc:sldMasterChg chg="delSp modSp mod">
        <pc:chgData name="Vân Nguyễn" userId="3e2bcc68d80f75ee" providerId="LiveId" clId="{DB713712-EA0D-403F-91A7-02B60595FCE2}" dt="2023-02-06T03:47:41.807" v="3118" actId="478"/>
        <pc:sldMasterMkLst>
          <pc:docMk/>
          <pc:sldMasterMk cId="1498953834" sldId="2147483672"/>
        </pc:sldMasterMkLst>
        <pc:spChg chg="mod">
          <ac:chgData name="Vân Nguyễn" userId="3e2bcc68d80f75ee" providerId="LiveId" clId="{DB713712-EA0D-403F-91A7-02B60595FCE2}" dt="2023-02-06T03:32:48.628" v="2957" actId="27636"/>
          <ac:spMkLst>
            <pc:docMk/>
            <pc:sldMasterMk cId="1498953834" sldId="2147483672"/>
            <ac:spMk id="8" creationId="{A0A13346-B5C7-F872-912B-98D55644F592}"/>
          </ac:spMkLst>
        </pc:spChg>
        <pc:spChg chg="del">
          <ac:chgData name="Vân Nguyễn" userId="3e2bcc68d80f75ee" providerId="LiveId" clId="{DB713712-EA0D-403F-91A7-02B60595FCE2}" dt="2023-02-06T03:47:41.807" v="3118" actId="478"/>
          <ac:spMkLst>
            <pc:docMk/>
            <pc:sldMasterMk cId="1498953834" sldId="2147483672"/>
            <ac:spMk id="13" creationId="{08294673-6986-A9E8-ADD6-EB7D1DD6E720}"/>
          </ac:spMkLst>
        </pc:spChg>
      </pc:sldMasterChg>
      <pc:sldMasterChg chg="del delSldLayout">
        <pc:chgData name="Vân Nguyễn" userId="3e2bcc68d80f75ee" providerId="LiveId" clId="{DB713712-EA0D-403F-91A7-02B60595FCE2}" dt="2023-02-06T03:30:01.802" v="2955" actId="47"/>
        <pc:sldMasterMkLst>
          <pc:docMk/>
          <pc:sldMasterMk cId="2504181121" sldId="2147483672"/>
        </pc:sldMasterMkLst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020499173" sldId="2147483673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112609129" sldId="2147483674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4067186992" sldId="2147483675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3512013" sldId="2147483676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555233494" sldId="2147483677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898356140" sldId="2147483678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982910011" sldId="2147483679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512653649" sldId="2147483680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677813374" sldId="2147483681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2955225901" sldId="2147483682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1228432588" sldId="2147483683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2711426677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7181F-3F73-423F-91CE-F4CC6463EAD1}" type="datetimeFigureOut">
              <a:rPr lang="vi-VN" smtClean="0"/>
              <a:t>09/03/2026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C3F34-B649-402C-A46F-F6332EAE35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30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22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34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38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33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69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0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280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36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2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6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4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9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6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DC5E2F0-05F0-7B5B-F4EC-D7CF5A3CA8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8450D-08AC-F756-A525-C465D01E0C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4A297-5E17-1063-53C1-76ACD9DF00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ECC226-8C60-C193-55A8-5A85AD89B39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497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gif"/><Relationship Id="rId7" Type="http://schemas.openxmlformats.org/officeDocument/2006/relationships/image" Target="../media/image9.sv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19.png"/><Relationship Id="rId4" Type="http://schemas.openxmlformats.org/officeDocument/2006/relationships/image" Target="../media/image2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31.gif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18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23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THÁNG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nhiên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–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Xã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</a:t>
            </a:r>
            <a:r>
              <a:rPr lang="vi-VN" sz="4400" dirty="0">
                <a:solidFill>
                  <a:srgbClr val="002060"/>
                </a:solidFill>
                <a:latin typeface="Open Sans Bold"/>
              </a:rPr>
              <a:t> Cơ quan vận động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90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D13162E4-015A-2551-73FD-FF835860E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33113-4B59-2065-E5CB-6303D1AD6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639" y="2495006"/>
            <a:ext cx="1401171" cy="809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4F7383-E543-571C-0DAC-820214E1A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79" y="601022"/>
            <a:ext cx="9456725" cy="189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90" y="63188"/>
            <a:ext cx="945944" cy="9459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DDAFB1-B288-7F83-60AB-B07A20AE4D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5" b="93339" l="5168" r="50737">
                        <a14:foregroundMark x1="19283" y1="19259" x2="34636" y2="10002"/>
                        <a14:foregroundMark x1="34636" y1="10002" x2="39355" y2="9874"/>
                        <a14:foregroundMark x1="21994" y1="11364" x2="32159" y2="5916"/>
                        <a14:foregroundMark x1="32159" y1="5916" x2="32159" y2="5916"/>
                        <a14:foregroundMark x1="47769" y1="18770" x2="50737" y2="25431"/>
                        <a14:foregroundMark x1="34636" y1="23707" x2="36366" y2="28644"/>
                        <a14:foregroundMark x1="22742" y1="22217" x2="21503" y2="32347"/>
                        <a14:foregroundMark x1="35640" y1="20494" x2="37369" y2="33326"/>
                        <a14:foregroundMark x1="21503" y1="21239" x2="18279" y2="33582"/>
                        <a14:foregroundMark x1="34401" y1="22962" x2="33654" y2="26665"/>
                        <a14:foregroundMark x1="31924" y1="30624" x2="25710" y2="37774"/>
                        <a14:foregroundMark x1="11104" y1="92339" x2="13837" y2="87891"/>
                        <a14:foregroundMark x1="41576" y1="93339" x2="37860" y2="87891"/>
                        <a14:backgroundMark x1="28443" y1="93084" x2="29938" y2="86657"/>
                        <a14:backgroundMark x1="46530" y1="94573" x2="48025" y2="88402"/>
                      </a14:backgroundRemoval>
                    </a14:imgEffect>
                  </a14:imgLayer>
                </a14:imgProps>
              </a:ext>
            </a:extLst>
          </a:blip>
          <a:srcRect r="48266"/>
          <a:stretch/>
        </p:blipFill>
        <p:spPr>
          <a:xfrm>
            <a:off x="-450680" y="189941"/>
            <a:ext cx="3599148" cy="6980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FE7DA-E9F3-8DE7-3CEE-B6A27BD59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80" b="92403" l="52723" r="95452">
                        <a14:foregroundMark x1="59406" y1="28942" x2="61649" y2="29687"/>
                        <a14:foregroundMark x1="71066" y1="21281" x2="71066" y2="33624"/>
                        <a14:foregroundMark x1="71066" y1="33624" x2="71066" y2="33624"/>
                        <a14:foregroundMark x1="73543" y1="24239" x2="72795" y2="31156"/>
                        <a14:foregroundMark x1="58168" y1="27453" x2="59171" y2="31666"/>
                        <a14:foregroundMark x1="55691" y1="19302" x2="57677" y2="24495"/>
                        <a14:foregroundMark x1="57677" y1="16599" x2="59171" y2="22026"/>
                        <a14:foregroundMark x1="57442" y1="16833" x2="75272" y2="11662"/>
                        <a14:foregroundMark x1="75272" y1="11662" x2="75272" y2="11662"/>
                        <a14:foregroundMark x1="60410" y1="12407" x2="81636" y2="6725"/>
                        <a14:foregroundMark x1="81636" y1="6725" x2="81956" y2="6725"/>
                        <a14:foregroundMark x1="90626" y1="12152" x2="90626" y2="12152"/>
                        <a14:foregroundMark x1="92612" y1="11896" x2="92612" y2="11896"/>
                        <a14:foregroundMark x1="52723" y1="19813" x2="52723" y2="19813"/>
                        <a14:foregroundMark x1="71557" y1="91658" x2="75272" y2="90423"/>
                        <a14:foregroundMark x1="67841" y1="92403" x2="67841" y2="92403"/>
                        <a14:foregroundMark x1="79244" y1="61524" x2="82212" y2="63758"/>
                        <a14:foregroundMark x1="78240" y1="59800" x2="81209" y2="63269"/>
                        <a14:foregroundMark x1="79479" y1="59310" x2="81209" y2="61290"/>
                        <a14:foregroundMark x1="81465" y1="58821" x2="83686" y2="60545"/>
                        <a14:foregroundMark x1="73286" y1="4980" x2="73286" y2="4980"/>
                        <a14:foregroundMark x1="95452" y1="23218" x2="95452" y2="23218"/>
                      </a14:backgroundRemoval>
                    </a14:imgEffect>
                  </a14:imgLayer>
                </a14:imgProps>
              </a:ext>
            </a:extLst>
          </a:blip>
          <a:srcRect l="51533" t="247" r="-3267" b="-247"/>
          <a:stretch/>
        </p:blipFill>
        <p:spPr>
          <a:xfrm>
            <a:off x="6242342" y="514271"/>
            <a:ext cx="3316244" cy="6432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111B6A-77CD-D06D-301C-C8079092724C}"/>
              </a:ext>
            </a:extLst>
          </p:cNvPr>
          <p:cNvSpPr/>
          <p:nvPr/>
        </p:nvSpPr>
        <p:spPr>
          <a:xfrm>
            <a:off x="3541895" y="324711"/>
            <a:ext cx="1861118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00B05B-378A-4532-267A-7CB84A720117}"/>
              </a:ext>
            </a:extLst>
          </p:cNvPr>
          <p:cNvCxnSpPr>
            <a:cxnSpLocks/>
          </p:cNvCxnSpPr>
          <p:nvPr/>
        </p:nvCxnSpPr>
        <p:spPr>
          <a:xfrm flipV="1">
            <a:off x="7439028" y="1009132"/>
            <a:ext cx="2119558" cy="212693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EA0DD6-9B4B-A44E-731B-EDF3C3250B9D}"/>
              </a:ext>
            </a:extLst>
          </p:cNvPr>
          <p:cNvCxnSpPr>
            <a:cxnSpLocks/>
          </p:cNvCxnSpPr>
          <p:nvPr/>
        </p:nvCxnSpPr>
        <p:spPr>
          <a:xfrm>
            <a:off x="1334133" y="4284127"/>
            <a:ext cx="1863125" cy="534746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52671A-4CC6-8CD2-0C92-45954501431F}"/>
              </a:ext>
            </a:extLst>
          </p:cNvPr>
          <p:cNvCxnSpPr>
            <a:cxnSpLocks/>
          </p:cNvCxnSpPr>
          <p:nvPr/>
        </p:nvCxnSpPr>
        <p:spPr>
          <a:xfrm flipV="1">
            <a:off x="7878669" y="1777195"/>
            <a:ext cx="1679916" cy="430060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CCF8E2-0086-1E5D-686C-A377B6BB25AE}"/>
              </a:ext>
            </a:extLst>
          </p:cNvPr>
          <p:cNvCxnSpPr>
            <a:cxnSpLocks/>
          </p:cNvCxnSpPr>
          <p:nvPr/>
        </p:nvCxnSpPr>
        <p:spPr>
          <a:xfrm flipV="1">
            <a:off x="7749495" y="2907359"/>
            <a:ext cx="1576649" cy="735924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D6228E-2B82-4CD3-5CFB-FE4C2CCA9BDE}"/>
              </a:ext>
            </a:extLst>
          </p:cNvPr>
          <p:cNvCxnSpPr>
            <a:cxnSpLocks/>
          </p:cNvCxnSpPr>
          <p:nvPr/>
        </p:nvCxnSpPr>
        <p:spPr>
          <a:xfrm flipV="1">
            <a:off x="1634001" y="1698329"/>
            <a:ext cx="1830881" cy="1981990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7ED03CB-0C32-5C11-4F96-0DA5B5813FAA}"/>
              </a:ext>
            </a:extLst>
          </p:cNvPr>
          <p:cNvSpPr/>
          <p:nvPr/>
        </p:nvSpPr>
        <p:spPr>
          <a:xfrm>
            <a:off x="3592910" y="1234730"/>
            <a:ext cx="2035820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ngực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2D5807-3C81-9FA9-0448-AF37CEF107AB}"/>
              </a:ext>
            </a:extLst>
          </p:cNvPr>
          <p:cNvCxnSpPr>
            <a:cxnSpLocks/>
          </p:cNvCxnSpPr>
          <p:nvPr/>
        </p:nvCxnSpPr>
        <p:spPr>
          <a:xfrm flipV="1">
            <a:off x="2335657" y="581054"/>
            <a:ext cx="1171306" cy="1471391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C942C2E-C392-60B3-3FF1-A31F04721A17}"/>
              </a:ext>
            </a:extLst>
          </p:cNvPr>
          <p:cNvSpPr/>
          <p:nvPr/>
        </p:nvSpPr>
        <p:spPr>
          <a:xfrm>
            <a:off x="3506449" y="3412738"/>
            <a:ext cx="2687103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cánh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C2AE00-FAFE-01FD-628C-1CF7FF7C080F}"/>
              </a:ext>
            </a:extLst>
          </p:cNvPr>
          <p:cNvCxnSpPr>
            <a:cxnSpLocks/>
          </p:cNvCxnSpPr>
          <p:nvPr/>
        </p:nvCxnSpPr>
        <p:spPr>
          <a:xfrm>
            <a:off x="2058986" y="3397300"/>
            <a:ext cx="1298212" cy="332994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7EC07753-B6D3-B71A-995E-8A7638A97237}"/>
              </a:ext>
            </a:extLst>
          </p:cNvPr>
          <p:cNvSpPr/>
          <p:nvPr/>
        </p:nvSpPr>
        <p:spPr>
          <a:xfrm>
            <a:off x="3216873" y="4497526"/>
            <a:ext cx="1938512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bụng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D9D27A-D624-8B1D-5189-206A2F2B8154}"/>
              </a:ext>
            </a:extLst>
          </p:cNvPr>
          <p:cNvSpPr/>
          <p:nvPr/>
        </p:nvSpPr>
        <p:spPr>
          <a:xfrm>
            <a:off x="3458174" y="5802434"/>
            <a:ext cx="1938512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đùi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BF4AAC6-9E83-6A9C-5C5A-720B5D086BCE}"/>
              </a:ext>
            </a:extLst>
          </p:cNvPr>
          <p:cNvCxnSpPr>
            <a:cxnSpLocks/>
          </p:cNvCxnSpPr>
          <p:nvPr/>
        </p:nvCxnSpPr>
        <p:spPr>
          <a:xfrm>
            <a:off x="1776529" y="4773239"/>
            <a:ext cx="1489134" cy="1379385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CF7F893-D299-8C39-88B0-4FEA8612026A}"/>
              </a:ext>
            </a:extLst>
          </p:cNvPr>
          <p:cNvSpPr/>
          <p:nvPr/>
        </p:nvSpPr>
        <p:spPr>
          <a:xfrm>
            <a:off x="9558585" y="684230"/>
            <a:ext cx="2463709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0A1DD5-B3A8-DDC1-E11B-8F4C0741163A}"/>
              </a:ext>
            </a:extLst>
          </p:cNvPr>
          <p:cNvSpPr/>
          <p:nvPr/>
        </p:nvSpPr>
        <p:spPr>
          <a:xfrm>
            <a:off x="9593754" y="1501945"/>
            <a:ext cx="2463709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8E4E2B7-C80C-FD2D-4962-527863D3464D}"/>
              </a:ext>
            </a:extLst>
          </p:cNvPr>
          <p:cNvSpPr/>
          <p:nvPr/>
        </p:nvSpPr>
        <p:spPr>
          <a:xfrm>
            <a:off x="9326144" y="2640188"/>
            <a:ext cx="2696150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sườn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919C670-B0F5-D0FE-616B-3DFB807C2C16}"/>
              </a:ext>
            </a:extLst>
          </p:cNvPr>
          <p:cNvCxnSpPr>
            <a:cxnSpLocks/>
          </p:cNvCxnSpPr>
          <p:nvPr/>
        </p:nvCxnSpPr>
        <p:spPr>
          <a:xfrm flipV="1">
            <a:off x="7900464" y="5498589"/>
            <a:ext cx="1713569" cy="128477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DE60D2A5-34F7-B674-83C0-CD93C145F253}"/>
              </a:ext>
            </a:extLst>
          </p:cNvPr>
          <p:cNvSpPr/>
          <p:nvPr/>
        </p:nvSpPr>
        <p:spPr>
          <a:xfrm>
            <a:off x="9597815" y="3397300"/>
            <a:ext cx="2696150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6723437-28D2-12AE-8D19-C55A05BD5A58}"/>
              </a:ext>
            </a:extLst>
          </p:cNvPr>
          <p:cNvSpPr/>
          <p:nvPr/>
        </p:nvSpPr>
        <p:spPr>
          <a:xfrm>
            <a:off x="9639896" y="5083096"/>
            <a:ext cx="2382398" cy="8591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chân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F86043F-4B0F-C4F4-1A33-22953875B1DA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7661987" y="3730295"/>
            <a:ext cx="1896599" cy="128477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3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6" grpId="0" animBg="1"/>
      <p:bldP spid="41" grpId="0" animBg="1"/>
      <p:bldP spid="42" grpId="0" animBg="1"/>
      <p:bldP spid="46" grpId="0" animBg="1"/>
      <p:bldP spid="47" grpId="0" animBg="1"/>
      <p:bldP spid="51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019CE75-8BBE-4A34-A8CE-C8095D34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633" y="-319163"/>
            <a:ext cx="6863385" cy="6177629"/>
          </a:xfrm>
          <a:prstGeom prst="rect">
            <a:avLst/>
          </a:prstGeom>
        </p:spPr>
      </p:pic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>
            <a:extLst>
              <a:ext uri="{FF2B5EF4-FFF2-40B4-BE49-F238E27FC236}">
                <a16:creationId xmlns:a16="http://schemas.microsoft.com/office/drawing/2014/main" id="{1D17A37B-9D94-4BD5-A0B3-83E8730F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1ED25-6DEA-4DB0-BC0C-A81294318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FBF3-8B8A-03EE-22A1-C3DECE466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6" y="3497094"/>
            <a:ext cx="3407959" cy="3310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46" y="183170"/>
            <a:ext cx="945944" cy="945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68A698-5A36-8CBE-2BDD-37C94B6E3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9881" y="1430174"/>
            <a:ext cx="7723442" cy="4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1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3957F1-57B2-2FBB-5462-2C5566CD2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65" y="2253342"/>
            <a:ext cx="4724619" cy="2919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4C9D8-A896-0AD4-7338-01D9F8E44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012" y="1097250"/>
            <a:ext cx="7306491" cy="5701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BDF7F-6746-B5E9-D6BF-F9443F7BAA0F}"/>
              </a:ext>
            </a:extLst>
          </p:cNvPr>
          <p:cNvSpPr txBox="1"/>
          <p:nvPr/>
        </p:nvSpPr>
        <p:spPr>
          <a:xfrm>
            <a:off x="5649003" y="1998617"/>
            <a:ext cx="59377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ngón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1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4C9D8-A896-0AD4-7338-01D9F8E4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012" y="1097250"/>
            <a:ext cx="7306491" cy="5701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BDF7F-6746-B5E9-D6BF-F9443F7BAA0F}"/>
              </a:ext>
            </a:extLst>
          </p:cNvPr>
          <p:cNvSpPr txBox="1"/>
          <p:nvPr/>
        </p:nvSpPr>
        <p:spPr>
          <a:xfrm>
            <a:off x="5570626" y="2374745"/>
            <a:ext cx="59377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27521C4-928A-44BE-07D5-69860835D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" y="809867"/>
            <a:ext cx="4763794" cy="4075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0E437F-0E8C-C769-29A7-75FB6FA9A0BC}"/>
              </a:ext>
            </a:extLst>
          </p:cNvPr>
          <p:cNvSpPr txBox="1"/>
          <p:nvPr/>
        </p:nvSpPr>
        <p:spPr>
          <a:xfrm>
            <a:off x="18706" y="4990011"/>
            <a:ext cx="4763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97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021" y="197578"/>
            <a:ext cx="7521485" cy="6744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5D11E-DAF5-F15D-8A38-53C310CBC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075" y="1478843"/>
            <a:ext cx="6517189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45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086" y="-68403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8" y="3851861"/>
            <a:ext cx="5254843" cy="3288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964" y="-68403"/>
            <a:ext cx="7208353" cy="6488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5895A-C6A4-6C78-054E-5AC846BB2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4007" y="2458083"/>
            <a:ext cx="4851080" cy="4851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F5B7E-5102-12E9-930C-2196B0CF7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421" y="2669641"/>
            <a:ext cx="7004429" cy="2244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1004C7-C1E9-5BBB-188A-88F11A5E9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849" y="416227"/>
            <a:ext cx="5480779" cy="2261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B3B73-65FE-AA67-F012-02A632178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788" y="419668"/>
            <a:ext cx="3036071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DE09D-7A55-77D7-5286-2984162595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149089" y="4077917"/>
            <a:ext cx="1654474" cy="17070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086" y="-68403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8" y="3851861"/>
            <a:ext cx="5254843" cy="3288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964" y="-68403"/>
            <a:ext cx="7208353" cy="6488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5895A-C6A4-6C78-054E-5AC846BB2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4007" y="2458083"/>
            <a:ext cx="4851080" cy="4851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F5B7E-5102-12E9-930C-2196B0CF7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421" y="2669641"/>
            <a:ext cx="7004429" cy="2244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1004C7-C1E9-5BBB-188A-88F11A5E9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849" y="416227"/>
            <a:ext cx="5480779" cy="2261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B3B73-65FE-AA67-F012-02A632178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788" y="419668"/>
            <a:ext cx="30360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019CE75-8BBE-4A34-A8CE-C8095D34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633" y="-319163"/>
            <a:ext cx="6863385" cy="6177629"/>
          </a:xfrm>
          <a:prstGeom prst="rect">
            <a:avLst/>
          </a:prstGeom>
        </p:spPr>
      </p:pic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>
            <a:extLst>
              <a:ext uri="{FF2B5EF4-FFF2-40B4-BE49-F238E27FC236}">
                <a16:creationId xmlns:a16="http://schemas.microsoft.com/office/drawing/2014/main" id="{1D17A37B-9D94-4BD5-A0B3-83E8730F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1ED25-6DEA-4DB0-BC0C-A81294318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771E7-6E73-3EAC-C533-4398E7E20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414" y="1487285"/>
            <a:ext cx="7684220" cy="3707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FBF3-8B8A-03EE-22A1-C3DECE466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76" y="3497094"/>
            <a:ext cx="3407959" cy="3310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46" y="183170"/>
            <a:ext cx="945944" cy="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5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E2EA03-F612-76BF-B5A4-8DB04809788F}"/>
              </a:ext>
            </a:extLst>
          </p:cNvPr>
          <p:cNvGrpSpPr/>
          <p:nvPr/>
        </p:nvGrpSpPr>
        <p:grpSpPr>
          <a:xfrm>
            <a:off x="269421" y="151745"/>
            <a:ext cx="10784402" cy="968627"/>
            <a:chOff x="269421" y="151745"/>
            <a:chExt cx="8851719" cy="968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4D6CBE2-05B0-F209-ACA7-F744361D1800}"/>
                </a:ext>
              </a:extLst>
            </p:cNvPr>
            <p:cNvSpPr/>
            <p:nvPr/>
          </p:nvSpPr>
          <p:spPr>
            <a:xfrm>
              <a:off x="269421" y="151745"/>
              <a:ext cx="8851719" cy="9686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7B4046A-D457-B10B-FD36-3CBCDFCE7DB6}"/>
                </a:ext>
              </a:extLst>
            </p:cNvPr>
            <p:cNvSpPr/>
            <p:nvPr/>
          </p:nvSpPr>
          <p:spPr>
            <a:xfrm>
              <a:off x="483512" y="277792"/>
              <a:ext cx="8498441" cy="735455"/>
            </a:xfrm>
            <a:prstGeom prst="roundRect">
              <a:avLst/>
            </a:prstGeom>
            <a:noFill/>
            <a:ln w="22225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DFDA62-A9B2-0E18-687D-D1AB94CB04C5}"/>
              </a:ext>
            </a:extLst>
          </p:cNvPr>
          <p:cNvSpPr txBox="1"/>
          <p:nvPr/>
        </p:nvSpPr>
        <p:spPr>
          <a:xfrm>
            <a:off x="610834" y="296772"/>
            <a:ext cx="12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chain, metalware&#10;&#10;Description automatically generated">
            <a:extLst>
              <a:ext uri="{FF2B5EF4-FFF2-40B4-BE49-F238E27FC236}">
                <a16:creationId xmlns:a16="http://schemas.microsoft.com/office/drawing/2014/main" id="{5D982A63-7016-659C-E99D-1F45CEEA7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6" b="97900" l="8186" r="92405">
                        <a14:foregroundMark x1="45148" y1="3716" x2="56118" y2="8118"/>
                        <a14:foregroundMark x1="26160" y1="95355" x2="37806" y2="90145"/>
                        <a14:foregroundMark x1="37806" y1="90145" x2="37806" y2="90145"/>
                        <a14:foregroundMark x1="64895" y1="87601" x2="76878" y2="97052"/>
                        <a14:foregroundMark x1="25823" y1="97213" x2="28945" y2="97738"/>
                        <a14:foregroundMark x1="72658" y1="97900" x2="74093" y2="97900"/>
                        <a14:foregroundMark x1="11308" y1="48627" x2="8186" y2="50121"/>
                        <a14:foregroundMark x1="87173" y1="48102" x2="92405" y2="51131"/>
                        <a14:foregroundMark x1="43797" y1="42851" x2="50464" y2="47779"/>
                        <a14:foregroundMark x1="59662" y1="40509" x2="56793" y2="4571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5" y="1189979"/>
            <a:ext cx="2713010" cy="5668021"/>
          </a:xfrm>
          <a:prstGeom prst="rect">
            <a:avLst/>
          </a:prstGeom>
        </p:spPr>
      </p:pic>
      <p:sp>
        <p:nvSpPr>
          <p:cNvPr id="10" name="Callout: Line 9">
            <a:extLst>
              <a:ext uri="{FF2B5EF4-FFF2-40B4-BE49-F238E27FC236}">
                <a16:creationId xmlns:a16="http://schemas.microsoft.com/office/drawing/2014/main" id="{223D4BF5-52DE-2393-31F6-6100EB82B91F}"/>
              </a:ext>
            </a:extLst>
          </p:cNvPr>
          <p:cNvSpPr/>
          <p:nvPr/>
        </p:nvSpPr>
        <p:spPr>
          <a:xfrm>
            <a:off x="1698171" y="1953985"/>
            <a:ext cx="2013779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bả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vai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6A334BFC-49B7-27BA-8706-6103BE37B343}"/>
              </a:ext>
            </a:extLst>
          </p:cNvPr>
          <p:cNvSpPr/>
          <p:nvPr/>
        </p:nvSpPr>
        <p:spPr>
          <a:xfrm>
            <a:off x="1028701" y="4754336"/>
            <a:ext cx="2381172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gối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7EF334A3-1711-E260-6002-E06E85A0576A}"/>
              </a:ext>
            </a:extLst>
          </p:cNvPr>
          <p:cNvSpPr/>
          <p:nvPr/>
        </p:nvSpPr>
        <p:spPr>
          <a:xfrm>
            <a:off x="7623405" y="1189979"/>
            <a:ext cx="1713290" cy="426835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C36F92AD-3B13-0083-6615-4E4F41B8FE97}"/>
              </a:ext>
            </a:extLst>
          </p:cNvPr>
          <p:cNvSpPr/>
          <p:nvPr/>
        </p:nvSpPr>
        <p:spPr>
          <a:xfrm>
            <a:off x="7835676" y="1758925"/>
            <a:ext cx="1713290" cy="426835"/>
          </a:xfrm>
          <a:prstGeom prst="borderCallout1">
            <a:avLst>
              <a:gd name="adj1" fmla="val 48778"/>
              <a:gd name="adj2" fmla="val -13701"/>
              <a:gd name="adj3" fmla="val -32374"/>
              <a:gd name="adj4" fmla="val -911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B2FB5375-4691-ECE9-CAD5-2CFC9FB8FD67}"/>
              </a:ext>
            </a:extLst>
          </p:cNvPr>
          <p:cNvSpPr/>
          <p:nvPr/>
        </p:nvSpPr>
        <p:spPr>
          <a:xfrm>
            <a:off x="8119800" y="2610895"/>
            <a:ext cx="1912482" cy="426835"/>
          </a:xfrm>
          <a:prstGeom prst="borderCallout1">
            <a:avLst>
              <a:gd name="adj1" fmla="val 48778"/>
              <a:gd name="adj2" fmla="val -13701"/>
              <a:gd name="adj3" fmla="val -32374"/>
              <a:gd name="adj4" fmla="val -911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sườn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Callout: Line 28">
            <a:extLst>
              <a:ext uri="{FF2B5EF4-FFF2-40B4-BE49-F238E27FC236}">
                <a16:creationId xmlns:a16="http://schemas.microsoft.com/office/drawing/2014/main" id="{43F25A56-C1A4-2AA5-F305-AE17A1932426}"/>
              </a:ext>
            </a:extLst>
          </p:cNvPr>
          <p:cNvSpPr/>
          <p:nvPr/>
        </p:nvSpPr>
        <p:spPr>
          <a:xfrm>
            <a:off x="8480050" y="3142183"/>
            <a:ext cx="1552232" cy="426835"/>
          </a:xfrm>
          <a:prstGeom prst="borderCallout1">
            <a:avLst>
              <a:gd name="adj1" fmla="val 48778"/>
              <a:gd name="adj2" fmla="val -13701"/>
              <a:gd name="adj3" fmla="val -101233"/>
              <a:gd name="adj4" fmla="val -114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Callout: Line 29">
            <a:extLst>
              <a:ext uri="{FF2B5EF4-FFF2-40B4-BE49-F238E27FC236}">
                <a16:creationId xmlns:a16="http://schemas.microsoft.com/office/drawing/2014/main" id="{5AF39D7D-6E8D-98ED-8DCC-F8D278AFB194}"/>
              </a:ext>
            </a:extLst>
          </p:cNvPr>
          <p:cNvSpPr/>
          <p:nvPr/>
        </p:nvSpPr>
        <p:spPr>
          <a:xfrm>
            <a:off x="8015291" y="3673471"/>
            <a:ext cx="2361516" cy="426835"/>
          </a:xfrm>
          <a:prstGeom prst="borderCallout1">
            <a:avLst>
              <a:gd name="adj1" fmla="val 48778"/>
              <a:gd name="adj2" fmla="val -13701"/>
              <a:gd name="adj3" fmla="val -118448"/>
              <a:gd name="adj4" fmla="val -7855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sống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Callout: Line 30">
            <a:extLst>
              <a:ext uri="{FF2B5EF4-FFF2-40B4-BE49-F238E27FC236}">
                <a16:creationId xmlns:a16="http://schemas.microsoft.com/office/drawing/2014/main" id="{A3667B6E-E4CD-CF40-1FD2-2F2FDCAB2D80}"/>
              </a:ext>
            </a:extLst>
          </p:cNvPr>
          <p:cNvSpPr/>
          <p:nvPr/>
        </p:nvSpPr>
        <p:spPr>
          <a:xfrm>
            <a:off x="8339403" y="4204759"/>
            <a:ext cx="2037403" cy="426835"/>
          </a:xfrm>
          <a:prstGeom prst="borderCallout1">
            <a:avLst>
              <a:gd name="adj1" fmla="val 48778"/>
              <a:gd name="adj2" fmla="val -13701"/>
              <a:gd name="adj3" fmla="val -162441"/>
              <a:gd name="adj4" fmla="val -9332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chậu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82E9D270-A999-8514-1A54-B4D69D593177}"/>
              </a:ext>
            </a:extLst>
          </p:cNvPr>
          <p:cNvSpPr/>
          <p:nvPr/>
        </p:nvSpPr>
        <p:spPr>
          <a:xfrm>
            <a:off x="8155218" y="5454603"/>
            <a:ext cx="1841645" cy="426835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chân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44EE25-7E16-3520-7A39-6D454669D60B}"/>
              </a:ext>
            </a:extLst>
          </p:cNvPr>
          <p:cNvSpPr txBox="1"/>
          <p:nvPr/>
        </p:nvSpPr>
        <p:spPr>
          <a:xfrm>
            <a:off x="5541889" y="6550223"/>
            <a:ext cx="1292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endParaRPr lang="vi-VN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Callout: Line 33">
            <a:extLst>
              <a:ext uri="{FF2B5EF4-FFF2-40B4-BE49-F238E27FC236}">
                <a16:creationId xmlns:a16="http://schemas.microsoft.com/office/drawing/2014/main" id="{96257D77-2A95-F7F1-03A6-AD582608EABA}"/>
              </a:ext>
            </a:extLst>
          </p:cNvPr>
          <p:cNvSpPr/>
          <p:nvPr/>
        </p:nvSpPr>
        <p:spPr>
          <a:xfrm>
            <a:off x="734787" y="2610895"/>
            <a:ext cx="2381172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khuỷu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219" y="122417"/>
            <a:ext cx="6631806" cy="54311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6" y="3965608"/>
            <a:ext cx="3148250" cy="289239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0075" y="0"/>
            <a:ext cx="1834865" cy="7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A0622-56E5-F229-DC17-21446F37F9A0}"/>
              </a:ext>
            </a:extLst>
          </p:cNvPr>
          <p:cNvSpPr txBox="1"/>
          <p:nvPr/>
        </p:nvSpPr>
        <p:spPr>
          <a:xfrm>
            <a:off x="4014357" y="1304480"/>
            <a:ext cx="547553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khuỷu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7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D2A478-B15C-6FA6-94FD-0EB092D4B55F}"/>
              </a:ext>
            </a:extLst>
          </p:cNvPr>
          <p:cNvGrpSpPr/>
          <p:nvPr/>
        </p:nvGrpSpPr>
        <p:grpSpPr>
          <a:xfrm>
            <a:off x="269421" y="151745"/>
            <a:ext cx="9065810" cy="968627"/>
            <a:chOff x="269421" y="151745"/>
            <a:chExt cx="8851719" cy="968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D585B26-ED44-1D24-7D0E-6EED85211531}"/>
                </a:ext>
              </a:extLst>
            </p:cNvPr>
            <p:cNvSpPr/>
            <p:nvPr/>
          </p:nvSpPr>
          <p:spPr>
            <a:xfrm>
              <a:off x="269421" y="151745"/>
              <a:ext cx="8851719" cy="9686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B3B302-3D3B-9B14-7D48-A269F9D330A7}"/>
                </a:ext>
              </a:extLst>
            </p:cNvPr>
            <p:cNvSpPr/>
            <p:nvPr/>
          </p:nvSpPr>
          <p:spPr>
            <a:xfrm>
              <a:off x="483512" y="277792"/>
              <a:ext cx="8498441" cy="735455"/>
            </a:xfrm>
            <a:prstGeom prst="roundRect">
              <a:avLst/>
            </a:prstGeom>
            <a:noFill/>
            <a:ln w="22225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695DB2-9586-1CE0-F0E1-AEE303237808}"/>
              </a:ext>
            </a:extLst>
          </p:cNvPr>
          <p:cNvSpPr txBox="1"/>
          <p:nvPr/>
        </p:nvSpPr>
        <p:spPr>
          <a:xfrm>
            <a:off x="610834" y="277792"/>
            <a:ext cx="8724397" cy="60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77E1408-5788-B039-F1CB-1B817E18B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6847" l="9984" r="89976">
                        <a14:foregroundMark x1="48343" y1="8650" x2="52102" y2="8892"/>
                        <a14:foregroundMark x1="42217" y1="96305" x2="42280" y2="96847"/>
                        <a14:foregroundMark x1="41350" y1="88884" x2="41789" y2="92641"/>
                        <a14:backgroundMark x1="38319" y1="94260" x2="46968" y2="96605"/>
                        <a14:backgroundMark x1="40178" y1="96847" x2="39693" y2="93573"/>
                        <a14:backgroundMark x1="40663" y1="94018" x2="42967" y2="94503"/>
                        <a14:backgroundMark x1="40663" y1="93331" x2="42522" y2="93816"/>
                        <a14:backgroundMark x1="39693" y1="97292" x2="44382" y2="980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38" y="770712"/>
            <a:ext cx="6495924" cy="6495924"/>
          </a:xfrm>
          <a:prstGeom prst="rect">
            <a:avLst/>
          </a:prstGeom>
        </p:spPr>
      </p:pic>
      <p:sp>
        <p:nvSpPr>
          <p:cNvPr id="82" name="Callout: Line 81">
            <a:extLst>
              <a:ext uri="{FF2B5EF4-FFF2-40B4-BE49-F238E27FC236}">
                <a16:creationId xmlns:a16="http://schemas.microsoft.com/office/drawing/2014/main" id="{EB958CD1-A18C-2E93-FC90-5AC4284CFB7D}"/>
              </a:ext>
            </a:extLst>
          </p:cNvPr>
          <p:cNvSpPr/>
          <p:nvPr/>
        </p:nvSpPr>
        <p:spPr>
          <a:xfrm>
            <a:off x="6830318" y="1613292"/>
            <a:ext cx="1343864" cy="480291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4" name="Callout: Line 83">
            <a:extLst>
              <a:ext uri="{FF2B5EF4-FFF2-40B4-BE49-F238E27FC236}">
                <a16:creationId xmlns:a16="http://schemas.microsoft.com/office/drawing/2014/main" id="{E259436D-23A2-D49F-4FD2-B89D4541E5F0}"/>
              </a:ext>
            </a:extLst>
          </p:cNvPr>
          <p:cNvSpPr/>
          <p:nvPr/>
        </p:nvSpPr>
        <p:spPr>
          <a:xfrm>
            <a:off x="7928169" y="2726757"/>
            <a:ext cx="1986848" cy="480291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cánh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5" name="Callout: Line 84">
            <a:extLst>
              <a:ext uri="{FF2B5EF4-FFF2-40B4-BE49-F238E27FC236}">
                <a16:creationId xmlns:a16="http://schemas.microsoft.com/office/drawing/2014/main" id="{814637F4-0AE9-2869-185B-F9B3DA5D983E}"/>
              </a:ext>
            </a:extLst>
          </p:cNvPr>
          <p:cNvSpPr/>
          <p:nvPr/>
        </p:nvSpPr>
        <p:spPr>
          <a:xfrm>
            <a:off x="2438612" y="2256537"/>
            <a:ext cx="1398771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ngực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6" name="Callout: Line 85">
            <a:extLst>
              <a:ext uri="{FF2B5EF4-FFF2-40B4-BE49-F238E27FC236}">
                <a16:creationId xmlns:a16="http://schemas.microsoft.com/office/drawing/2014/main" id="{51844DE3-880F-8D4E-540A-471CD04FCEFD}"/>
              </a:ext>
            </a:extLst>
          </p:cNvPr>
          <p:cNvSpPr/>
          <p:nvPr/>
        </p:nvSpPr>
        <p:spPr>
          <a:xfrm>
            <a:off x="2438612" y="3475057"/>
            <a:ext cx="1546764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bụng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7" name="Callout: Line 86">
            <a:extLst>
              <a:ext uri="{FF2B5EF4-FFF2-40B4-BE49-F238E27FC236}">
                <a16:creationId xmlns:a16="http://schemas.microsoft.com/office/drawing/2014/main" id="{BBBB89D1-E69E-CBA6-9F92-5679F471C78F}"/>
              </a:ext>
            </a:extLst>
          </p:cNvPr>
          <p:cNvSpPr/>
          <p:nvPr/>
        </p:nvSpPr>
        <p:spPr>
          <a:xfrm>
            <a:off x="2124576" y="4611222"/>
            <a:ext cx="1546764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đùi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7DC38A9-DFC3-B9A8-B9F3-D1236CF41F97}"/>
              </a:ext>
            </a:extLst>
          </p:cNvPr>
          <p:cNvSpPr txBox="1"/>
          <p:nvPr/>
        </p:nvSpPr>
        <p:spPr>
          <a:xfrm>
            <a:off x="6329232" y="6395542"/>
            <a:ext cx="11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2" grpId="0" animBg="1"/>
      <p:bldP spid="84" grpId="0" animBg="1"/>
      <p:bldP spid="85" grpId="0" animBg="1"/>
      <p:bldP spid="86" grpId="0" animBg="1"/>
      <p:bldP spid="87" grpId="0" animBg="1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219" y="122417"/>
            <a:ext cx="6631806" cy="54311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6" y="3965608"/>
            <a:ext cx="3148250" cy="289239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0075" y="0"/>
            <a:ext cx="1834865" cy="7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A0622-56E5-F229-DC17-21446F37F9A0}"/>
              </a:ext>
            </a:extLst>
          </p:cNvPr>
          <p:cNvSpPr txBox="1"/>
          <p:nvPr/>
        </p:nvSpPr>
        <p:spPr>
          <a:xfrm>
            <a:off x="4034230" y="1591863"/>
            <a:ext cx="5475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019CE75-8BBE-4A34-A8CE-C8095D34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633" y="-319163"/>
            <a:ext cx="6863385" cy="6177629"/>
          </a:xfrm>
          <a:prstGeom prst="rect">
            <a:avLst/>
          </a:prstGeom>
        </p:spPr>
      </p:pic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>
            <a:extLst>
              <a:ext uri="{FF2B5EF4-FFF2-40B4-BE49-F238E27FC236}">
                <a16:creationId xmlns:a16="http://schemas.microsoft.com/office/drawing/2014/main" id="{1D17A37B-9D94-4BD5-A0B3-83E8730F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1ED25-6DEA-4DB0-BC0C-A81294318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FBF3-8B8A-03EE-22A1-C3DECE466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6" y="3497094"/>
            <a:ext cx="3407959" cy="3310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46" y="183170"/>
            <a:ext cx="945944" cy="945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2491A9-A3E4-FF8E-AFDA-FC586E5CC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6877" y="1605521"/>
            <a:ext cx="7494724" cy="28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272</Words>
  <Application>Microsoft Office PowerPoint</Application>
  <PresentationFormat>Widescreen</PresentationFormat>
  <Paragraphs>56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Cambria</vt:lpstr>
      <vt:lpstr>SVN-Newton</vt:lpstr>
      <vt:lpstr>Times New Roman</vt:lpstr>
      <vt:lpstr>#9Slide07 HoneyCream</vt:lpstr>
      <vt:lpstr>Calibri</vt:lpstr>
      <vt:lpstr>字魂59号-创粗黑</vt:lpstr>
      <vt:lpstr>Open Sans Bold</vt:lpstr>
      <vt:lpstr>UTM Avo</vt:lpstr>
      <vt:lpstr>Lobster</vt:lpstr>
      <vt:lpstr>Arial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ngoc anh nguyen</cp:lastModifiedBy>
  <cp:revision>5</cp:revision>
  <dcterms:created xsi:type="dcterms:W3CDTF">2023-02-05T10:39:40Z</dcterms:created>
  <dcterms:modified xsi:type="dcterms:W3CDTF">2026-03-09T08:08:02Z</dcterms:modified>
</cp:coreProperties>
</file>