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slideLayouts/slideLayout17.xml" ContentType="application/vnd.openxmlformats-officedocument.presentationml.slideLayout+xml"/>
  <Override PartName="/ppt/theme/theme5.xml" ContentType="application/vnd.openxmlformats-officedocument.theme+xml"/>
  <Override PartName="/ppt/slideLayouts/slideLayout1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93" r:id="rId3"/>
    <p:sldMasterId id="2147483695" r:id="rId4"/>
    <p:sldMasterId id="2147483701" r:id="rId5"/>
    <p:sldMasterId id="2147483703" r:id="rId6"/>
  </p:sldMasterIdLst>
  <p:notesMasterIdLst>
    <p:notesMasterId r:id="rId25"/>
  </p:notesMasterIdLst>
  <p:sldIdLst>
    <p:sldId id="256" r:id="rId7"/>
    <p:sldId id="257" r:id="rId8"/>
    <p:sldId id="304" r:id="rId9"/>
    <p:sldId id="305" r:id="rId10"/>
    <p:sldId id="308" r:id="rId11"/>
    <p:sldId id="316" r:id="rId12"/>
    <p:sldId id="309" r:id="rId13"/>
    <p:sldId id="365" r:id="rId14"/>
    <p:sldId id="366" r:id="rId15"/>
    <p:sldId id="317" r:id="rId16"/>
    <p:sldId id="361" r:id="rId17"/>
    <p:sldId id="318" r:id="rId18"/>
    <p:sldId id="367" r:id="rId19"/>
    <p:sldId id="362" r:id="rId20"/>
    <p:sldId id="363" r:id="rId21"/>
    <p:sldId id="364" r:id="rId22"/>
    <p:sldId id="336" r:id="rId23"/>
    <p:sldId id="331" r:id="rId24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E8A2"/>
    <a:srgbClr val="FD99DA"/>
    <a:srgbClr val="F37D3F"/>
    <a:srgbClr val="7CD3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271" autoAdjust="0"/>
    <p:restoredTop sz="94660"/>
  </p:normalViewPr>
  <p:slideViewPr>
    <p:cSldViewPr snapToGrid="0">
      <p:cViewPr varScale="1">
        <p:scale>
          <a:sx n="63" d="100"/>
          <a:sy n="63" d="100"/>
        </p:scale>
        <p:origin x="52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55B3A2-DCB9-4B4C-A94A-8DCB6E54D0E5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2B1FB0-C75D-4841-BD6F-D1E54BBF9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7884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7916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99387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47346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Google Shape;927;ge5058670b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8" name="Google Shape;928;ge5058670b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64127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g8794a74c9d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6" name="Google Shape;996;g8794a74c9d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204003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gb82526a045_0_41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5" name="Google Shape;1045;gb82526a045_0_41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46360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gb82526a045_0_41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5" name="Google Shape;1045;gb82526a045_0_41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01013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gb82526a045_0_41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5" name="Google Shape;1045;gb82526a045_0_41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63764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gb82526a045_0_41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5" name="Google Shape;1045;gb82526a045_0_41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98395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gb82526a045_0_41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5" name="Google Shape;1045;gb82526a045_0_41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7410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E2E0-E8C5-43CD-9C44-BED0FEA2F9F4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4B410-934A-44E7-B207-077D08DC7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8326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E2E0-E8C5-43CD-9C44-BED0FEA2F9F4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4B410-934A-44E7-B207-077D08DC7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257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E2E0-E8C5-43CD-9C44-BED0FEA2F9F4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4B410-934A-44E7-B207-077D08DC7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8803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9212" cy="6858000"/>
          </a:xfrm>
          <a:prstGeom prst="rect">
            <a:avLst/>
          </a:prstGeom>
        </p:spPr>
      </p:pic>
      <p:sp>
        <p:nvSpPr>
          <p:cNvPr id="7" name="圆角矩形 6"/>
          <p:cNvSpPr/>
          <p:nvPr userDrawn="1"/>
        </p:nvSpPr>
        <p:spPr>
          <a:xfrm>
            <a:off x="317500" y="355600"/>
            <a:ext cx="11544300" cy="6210300"/>
          </a:xfrm>
          <a:prstGeom prst="roundRect">
            <a:avLst>
              <a:gd name="adj" fmla="val 107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068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9212" cy="6858000"/>
          </a:xfrm>
          <a:prstGeom prst="rect">
            <a:avLst/>
          </a:prstGeom>
        </p:spPr>
      </p:pic>
      <p:sp>
        <p:nvSpPr>
          <p:cNvPr id="7" name="圆角矩形 6"/>
          <p:cNvSpPr/>
          <p:nvPr userDrawn="1"/>
        </p:nvSpPr>
        <p:spPr>
          <a:xfrm>
            <a:off x="317500" y="355600"/>
            <a:ext cx="11544300" cy="6210300"/>
          </a:xfrm>
          <a:prstGeom prst="roundRect">
            <a:avLst>
              <a:gd name="adj" fmla="val 107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43526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54214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dk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0" y="5400"/>
            <a:ext cx="12192000" cy="6847200"/>
            <a:chOff x="0" y="3228"/>
            <a:chExt cx="9144000" cy="513540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11" name="Google Shape;11;p2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2" name="Google Shape;22;p2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23" name="Google Shape;23;p2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Google Shape;24;p2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25;p2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Google Shape;26;p2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27;p2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" name="Google Shape;34;p2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" name="Google Shape;35;p2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" name="Google Shape;36;p2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" name="Google Shape;37;p2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" name="Google Shape;38;p2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" name="Google Shape;39;p2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" name="Google Shape;40;p2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" name="Google Shape;41;p2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" name="Google Shape;42;p2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43" name="Google Shape;43;p2"/>
          <p:cNvGrpSpPr/>
          <p:nvPr/>
        </p:nvGrpSpPr>
        <p:grpSpPr>
          <a:xfrm>
            <a:off x="483377" y="316402"/>
            <a:ext cx="11225249" cy="6221188"/>
            <a:chOff x="362532" y="237301"/>
            <a:chExt cx="8418937" cy="4665891"/>
          </a:xfrm>
        </p:grpSpPr>
        <p:sp>
          <p:nvSpPr>
            <p:cNvPr id="44" name="Google Shape;44;p2"/>
            <p:cNvSpPr/>
            <p:nvPr/>
          </p:nvSpPr>
          <p:spPr>
            <a:xfrm>
              <a:off x="589800" y="468900"/>
              <a:ext cx="7964400" cy="4205700"/>
            </a:xfrm>
            <a:prstGeom prst="roundRect">
              <a:avLst>
                <a:gd name="adj" fmla="val 8946"/>
              </a:avLst>
            </a:prstGeom>
            <a:solidFill>
              <a:schemeClr val="accen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5" name="Google Shape;45;p2"/>
            <p:cNvGrpSpPr/>
            <p:nvPr/>
          </p:nvGrpSpPr>
          <p:grpSpPr>
            <a:xfrm>
              <a:off x="362532" y="237301"/>
              <a:ext cx="8418937" cy="4665891"/>
              <a:chOff x="362532" y="237300"/>
              <a:chExt cx="8418937" cy="4665891"/>
            </a:xfrm>
          </p:grpSpPr>
          <p:sp>
            <p:nvSpPr>
              <p:cNvPr id="46" name="Google Shape;46;p2"/>
              <p:cNvSpPr/>
              <p:nvPr/>
            </p:nvSpPr>
            <p:spPr>
              <a:xfrm>
                <a:off x="362532" y="237300"/>
                <a:ext cx="242700" cy="242700"/>
              </a:xfrm>
              <a:prstGeom prst="heart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362532" y="4660489"/>
                <a:ext cx="242700" cy="242700"/>
              </a:xfrm>
              <a:prstGeom prst="heart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8538768" y="237302"/>
                <a:ext cx="242700" cy="242700"/>
              </a:xfrm>
              <a:prstGeom prst="heart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8538768" y="4660491"/>
                <a:ext cx="242700" cy="242700"/>
              </a:xfrm>
              <a:prstGeom prst="heart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0" name="Google Shape;50;p2"/>
          <p:cNvSpPr txBox="1">
            <a:spLocks noGrp="1"/>
          </p:cNvSpPr>
          <p:nvPr>
            <p:ph type="ctrTitle"/>
          </p:nvPr>
        </p:nvSpPr>
        <p:spPr>
          <a:xfrm>
            <a:off x="1052268" y="1209149"/>
            <a:ext cx="4937200" cy="3323600"/>
          </a:xfrm>
          <a:prstGeom prst="rect">
            <a:avLst/>
          </a:prstGeom>
          <a:effectLst>
            <a:outerShdw dist="38100" dir="156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73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51" name="Google Shape;51;p2"/>
          <p:cNvSpPr txBox="1">
            <a:spLocks noGrp="1"/>
          </p:cNvSpPr>
          <p:nvPr>
            <p:ph type="subTitle" idx="1"/>
          </p:nvPr>
        </p:nvSpPr>
        <p:spPr>
          <a:xfrm>
            <a:off x="1052268" y="4697712"/>
            <a:ext cx="4937200" cy="7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68959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" name="Google Shape;223;p7"/>
          <p:cNvGrpSpPr/>
          <p:nvPr/>
        </p:nvGrpSpPr>
        <p:grpSpPr>
          <a:xfrm>
            <a:off x="0" y="5400"/>
            <a:ext cx="12192000" cy="6847200"/>
            <a:chOff x="0" y="3228"/>
            <a:chExt cx="9144000" cy="5135400"/>
          </a:xfrm>
        </p:grpSpPr>
        <p:grpSp>
          <p:nvGrpSpPr>
            <p:cNvPr id="224" name="Google Shape;224;p7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225" name="Google Shape;225;p7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6" name="Google Shape;226;p7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7" name="Google Shape;227;p7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" name="Google Shape;228;p7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" name="Google Shape;229;p7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" name="Google Shape;230;p7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" name="Google Shape;231;p7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" name="Google Shape;232;p7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" name="Google Shape;233;p7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" name="Google Shape;234;p7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" name="Google Shape;235;p7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36" name="Google Shape;236;p7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237" name="Google Shape;237;p7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8" name="Google Shape;238;p7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9" name="Google Shape;239;p7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0" name="Google Shape;240;p7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1" name="Google Shape;241;p7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2" name="Google Shape;242;p7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3" name="Google Shape;243;p7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4" name="Google Shape;244;p7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5" name="Google Shape;245;p7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6" name="Google Shape;246;p7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7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7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7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7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7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7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7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7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7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257" name="Google Shape;257;p7"/>
          <p:cNvSpPr/>
          <p:nvPr/>
        </p:nvSpPr>
        <p:spPr>
          <a:xfrm>
            <a:off x="1788400" y="1231800"/>
            <a:ext cx="8615200" cy="4394400"/>
          </a:xfrm>
          <a:prstGeom prst="roundRect">
            <a:avLst>
              <a:gd name="adj" fmla="val 11227"/>
            </a:avLst>
          </a:prstGeom>
          <a:solidFill>
            <a:schemeClr val="accent3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58" name="Google Shape;258;p7"/>
          <p:cNvGrpSpPr/>
          <p:nvPr/>
        </p:nvGrpSpPr>
        <p:grpSpPr>
          <a:xfrm>
            <a:off x="1490259" y="927000"/>
            <a:ext cx="9211484" cy="5004000"/>
            <a:chOff x="1112700" y="695250"/>
            <a:chExt cx="6908613" cy="3753000"/>
          </a:xfrm>
        </p:grpSpPr>
        <p:sp>
          <p:nvSpPr>
            <p:cNvPr id="259" name="Google Shape;259;p7"/>
            <p:cNvSpPr/>
            <p:nvPr/>
          </p:nvSpPr>
          <p:spPr>
            <a:xfrm>
              <a:off x="1112700" y="695250"/>
              <a:ext cx="242700" cy="242700"/>
            </a:xfrm>
            <a:prstGeom prst="diamond">
              <a:avLst/>
            </a:prstGeom>
            <a:solidFill>
              <a:schemeClr val="l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7"/>
            <p:cNvSpPr/>
            <p:nvPr/>
          </p:nvSpPr>
          <p:spPr>
            <a:xfrm>
              <a:off x="7778613" y="695250"/>
              <a:ext cx="242700" cy="242700"/>
            </a:xfrm>
            <a:prstGeom prst="diamond">
              <a:avLst/>
            </a:prstGeom>
            <a:solidFill>
              <a:schemeClr val="l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7"/>
            <p:cNvSpPr/>
            <p:nvPr/>
          </p:nvSpPr>
          <p:spPr>
            <a:xfrm>
              <a:off x="1112700" y="4205550"/>
              <a:ext cx="242700" cy="242700"/>
            </a:xfrm>
            <a:prstGeom prst="diamond">
              <a:avLst/>
            </a:prstGeom>
            <a:solidFill>
              <a:schemeClr val="l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7"/>
            <p:cNvSpPr/>
            <p:nvPr/>
          </p:nvSpPr>
          <p:spPr>
            <a:xfrm>
              <a:off x="7778613" y="4205550"/>
              <a:ext cx="242700" cy="242700"/>
            </a:xfrm>
            <a:prstGeom prst="diamond">
              <a:avLst/>
            </a:prstGeom>
            <a:solidFill>
              <a:schemeClr val="l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63" name="Google Shape;263;p7"/>
          <p:cNvSpPr txBox="1">
            <a:spLocks noGrp="1"/>
          </p:cNvSpPr>
          <p:nvPr>
            <p:ph type="subTitle" idx="1"/>
          </p:nvPr>
        </p:nvSpPr>
        <p:spPr>
          <a:xfrm>
            <a:off x="3067733" y="3093300"/>
            <a:ext cx="6056400" cy="12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>
            <a:endParaRPr/>
          </a:p>
        </p:txBody>
      </p:sp>
      <p:sp>
        <p:nvSpPr>
          <p:cNvPr id="264" name="Google Shape;264;p7"/>
          <p:cNvSpPr txBox="1">
            <a:spLocks noGrp="1"/>
          </p:cNvSpPr>
          <p:nvPr>
            <p:ph type="title"/>
          </p:nvPr>
        </p:nvSpPr>
        <p:spPr>
          <a:xfrm>
            <a:off x="2698133" y="1810633"/>
            <a:ext cx="6795600" cy="13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7333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95262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3"/>
        </a:solid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Google Shape;182;p6"/>
          <p:cNvGrpSpPr/>
          <p:nvPr/>
        </p:nvGrpSpPr>
        <p:grpSpPr>
          <a:xfrm>
            <a:off x="0" y="5400"/>
            <a:ext cx="12192000" cy="6847200"/>
            <a:chOff x="0" y="3228"/>
            <a:chExt cx="9144000" cy="5135400"/>
          </a:xfrm>
        </p:grpSpPr>
        <p:grpSp>
          <p:nvGrpSpPr>
            <p:cNvPr id="183" name="Google Shape;183;p6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184" name="Google Shape;184;p6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5" name="Google Shape;185;p6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6" name="Google Shape;186;p6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7" name="Google Shape;187;p6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8" name="Google Shape;188;p6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9" name="Google Shape;189;p6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0" name="Google Shape;190;p6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1" name="Google Shape;191;p6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2" name="Google Shape;192;p6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3" name="Google Shape;193;p6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4" name="Google Shape;194;p6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95" name="Google Shape;195;p6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196" name="Google Shape;196;p6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7" name="Google Shape;197;p6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8" name="Google Shape;198;p6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" name="Google Shape;199;p6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" name="Google Shape;200;p6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" name="Google Shape;201;p6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" name="Google Shape;202;p6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" name="Google Shape;203;p6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" name="Google Shape;204;p6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" name="Google Shape;205;p6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" name="Google Shape;206;p6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7" name="Google Shape;207;p6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8" name="Google Shape;208;p6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9" name="Google Shape;209;p6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0" name="Google Shape;210;p6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1" name="Google Shape;211;p6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2" name="Google Shape;212;p6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3" name="Google Shape;213;p6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4" name="Google Shape;214;p6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5" name="Google Shape;215;p6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216" name="Google Shape;216;p6"/>
          <p:cNvGrpSpPr/>
          <p:nvPr/>
        </p:nvGrpSpPr>
        <p:grpSpPr>
          <a:xfrm>
            <a:off x="483377" y="316405"/>
            <a:ext cx="11225249" cy="1613796"/>
            <a:chOff x="362532" y="237303"/>
            <a:chExt cx="8418937" cy="1210347"/>
          </a:xfrm>
        </p:grpSpPr>
        <p:sp>
          <p:nvSpPr>
            <p:cNvPr id="217" name="Google Shape;217;p6"/>
            <p:cNvSpPr/>
            <p:nvPr/>
          </p:nvSpPr>
          <p:spPr>
            <a:xfrm>
              <a:off x="590250" y="468911"/>
              <a:ext cx="7963500" cy="743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18" name="Google Shape;218;p6"/>
            <p:cNvGrpSpPr/>
            <p:nvPr/>
          </p:nvGrpSpPr>
          <p:grpSpPr>
            <a:xfrm>
              <a:off x="362532" y="237303"/>
              <a:ext cx="8418937" cy="1210347"/>
              <a:chOff x="362532" y="237303"/>
              <a:chExt cx="8418937" cy="1210347"/>
            </a:xfrm>
          </p:grpSpPr>
          <p:sp>
            <p:nvSpPr>
              <p:cNvPr id="219" name="Google Shape;219;p6"/>
              <p:cNvSpPr/>
              <p:nvPr/>
            </p:nvSpPr>
            <p:spPr>
              <a:xfrm>
                <a:off x="362532" y="1204951"/>
                <a:ext cx="242700" cy="242700"/>
              </a:xfrm>
              <a:prstGeom prst="mathPlus">
                <a:avLst>
                  <a:gd name="adj1" fmla="val 23520"/>
                </a:avLst>
              </a:prstGeom>
              <a:solidFill>
                <a:schemeClr val="l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220;p6"/>
              <p:cNvSpPr/>
              <p:nvPr/>
            </p:nvSpPr>
            <p:spPr>
              <a:xfrm>
                <a:off x="8538768" y="237303"/>
                <a:ext cx="242700" cy="242700"/>
              </a:xfrm>
              <a:prstGeom prst="mathPlus">
                <a:avLst>
                  <a:gd name="adj1" fmla="val 23520"/>
                </a:avLst>
              </a:prstGeom>
              <a:solidFill>
                <a:schemeClr val="l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21" name="Google Shape;221;p6"/>
          <p:cNvSpPr txBox="1">
            <a:spLocks noGrp="1"/>
          </p:cNvSpPr>
          <p:nvPr>
            <p:ph type="title"/>
          </p:nvPr>
        </p:nvSpPr>
        <p:spPr>
          <a:xfrm>
            <a:off x="1600800" y="686700"/>
            <a:ext cx="89904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20965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3"/>
        </a:solid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Google Shape;182;p6"/>
          <p:cNvGrpSpPr/>
          <p:nvPr/>
        </p:nvGrpSpPr>
        <p:grpSpPr>
          <a:xfrm>
            <a:off x="0" y="5400"/>
            <a:ext cx="12192000" cy="6847200"/>
            <a:chOff x="0" y="3228"/>
            <a:chExt cx="9144000" cy="5135400"/>
          </a:xfrm>
        </p:grpSpPr>
        <p:grpSp>
          <p:nvGrpSpPr>
            <p:cNvPr id="183" name="Google Shape;183;p6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184" name="Google Shape;184;p6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5" name="Google Shape;185;p6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6" name="Google Shape;186;p6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7" name="Google Shape;187;p6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8" name="Google Shape;188;p6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9" name="Google Shape;189;p6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0" name="Google Shape;190;p6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1" name="Google Shape;191;p6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2" name="Google Shape;192;p6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3" name="Google Shape;193;p6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4" name="Google Shape;194;p6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95" name="Google Shape;195;p6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196" name="Google Shape;196;p6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7" name="Google Shape;197;p6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8" name="Google Shape;198;p6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" name="Google Shape;199;p6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" name="Google Shape;200;p6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" name="Google Shape;201;p6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" name="Google Shape;202;p6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" name="Google Shape;203;p6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" name="Google Shape;204;p6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" name="Google Shape;205;p6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" name="Google Shape;206;p6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7" name="Google Shape;207;p6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8" name="Google Shape;208;p6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9" name="Google Shape;209;p6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0" name="Google Shape;210;p6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1" name="Google Shape;211;p6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2" name="Google Shape;212;p6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3" name="Google Shape;213;p6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4" name="Google Shape;214;p6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5" name="Google Shape;215;p6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216" name="Google Shape;216;p6"/>
          <p:cNvGrpSpPr/>
          <p:nvPr/>
        </p:nvGrpSpPr>
        <p:grpSpPr>
          <a:xfrm>
            <a:off x="483377" y="316405"/>
            <a:ext cx="11225249" cy="1613796"/>
            <a:chOff x="362532" y="237303"/>
            <a:chExt cx="8418937" cy="1210347"/>
          </a:xfrm>
        </p:grpSpPr>
        <p:sp>
          <p:nvSpPr>
            <p:cNvPr id="217" name="Google Shape;217;p6"/>
            <p:cNvSpPr/>
            <p:nvPr/>
          </p:nvSpPr>
          <p:spPr>
            <a:xfrm>
              <a:off x="590250" y="468911"/>
              <a:ext cx="7963500" cy="743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18" name="Google Shape;218;p6"/>
            <p:cNvGrpSpPr/>
            <p:nvPr/>
          </p:nvGrpSpPr>
          <p:grpSpPr>
            <a:xfrm>
              <a:off x="362532" y="237303"/>
              <a:ext cx="8418937" cy="1210347"/>
              <a:chOff x="362532" y="237303"/>
              <a:chExt cx="8418937" cy="1210347"/>
            </a:xfrm>
          </p:grpSpPr>
          <p:sp>
            <p:nvSpPr>
              <p:cNvPr id="219" name="Google Shape;219;p6"/>
              <p:cNvSpPr/>
              <p:nvPr/>
            </p:nvSpPr>
            <p:spPr>
              <a:xfrm>
                <a:off x="362532" y="1204951"/>
                <a:ext cx="242700" cy="242700"/>
              </a:xfrm>
              <a:prstGeom prst="mathPlus">
                <a:avLst>
                  <a:gd name="adj1" fmla="val 23520"/>
                </a:avLst>
              </a:prstGeom>
              <a:solidFill>
                <a:schemeClr val="l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220;p6"/>
              <p:cNvSpPr/>
              <p:nvPr/>
            </p:nvSpPr>
            <p:spPr>
              <a:xfrm>
                <a:off x="8538768" y="237303"/>
                <a:ext cx="242700" cy="242700"/>
              </a:xfrm>
              <a:prstGeom prst="mathPlus">
                <a:avLst>
                  <a:gd name="adj1" fmla="val 23520"/>
                </a:avLst>
              </a:prstGeom>
              <a:solidFill>
                <a:schemeClr val="l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21" name="Google Shape;221;p6"/>
          <p:cNvSpPr txBox="1">
            <a:spLocks noGrp="1"/>
          </p:cNvSpPr>
          <p:nvPr>
            <p:ph type="title"/>
          </p:nvPr>
        </p:nvSpPr>
        <p:spPr>
          <a:xfrm>
            <a:off x="1600800" y="686700"/>
            <a:ext cx="89904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76152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E2E0-E8C5-43CD-9C44-BED0FEA2F9F4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4B410-934A-44E7-B207-077D08DC7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185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E2E0-E8C5-43CD-9C44-BED0FEA2F9F4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4B410-934A-44E7-B207-077D08DC7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5779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E2E0-E8C5-43CD-9C44-BED0FEA2F9F4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4B410-934A-44E7-B207-077D08DC7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7095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E2E0-E8C5-43CD-9C44-BED0FEA2F9F4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4B410-934A-44E7-B207-077D08DC7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8285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E2E0-E8C5-43CD-9C44-BED0FEA2F9F4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4B410-934A-44E7-B207-077D08DC7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730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E2E0-E8C5-43CD-9C44-BED0FEA2F9F4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4B410-934A-44E7-B207-077D08DC7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932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E2E0-E8C5-43CD-9C44-BED0FEA2F9F4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4B410-934A-44E7-B207-077D08DC7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8467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E2E0-E8C5-43CD-9C44-BED0FEA2F9F4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4B410-934A-44E7-B207-077D08DC7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7252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5.xml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6.xml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7.xml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8.xml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C3E2E0-E8C5-43CD-9C44-BED0FEA2F9F4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E4B410-934A-44E7-B207-077D08DC7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701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9087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80" r:id="rId2"/>
    <p:sldLayoutId id="214748370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600800" y="686700"/>
            <a:ext cx="8990400" cy="789600"/>
          </a:xfrm>
          <a:prstGeom prst="rect">
            <a:avLst/>
          </a:prstGeom>
          <a:noFill/>
          <a:ln>
            <a:noFill/>
          </a:ln>
          <a:effectLst>
            <a:outerShdw dist="38100" dir="1560000" algn="bl" rotWithShape="0">
              <a:schemeClr val="lt1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Coiny"/>
              <a:buNone/>
              <a:defRPr sz="32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734467"/>
            <a:ext cx="10272000" cy="43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Inconsolata"/>
              <a:buChar char="●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○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■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●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○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■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●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○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■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B7AEB5-6065-48CA-9BC4-440A7B2838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-659445" y="7086601"/>
            <a:ext cx="3657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</a:pPr>
            <a:fld id="{C0F4E75C-C5B5-4049-A3ED-75B562626829}" type="datetimeFigureOut">
              <a:rPr lang="en-US" kern="0" smtClean="0">
                <a:solidFill>
                  <a:srgbClr val="23414C">
                    <a:tint val="75000"/>
                  </a:srgbClr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2/27/2025</a:t>
            </a:fld>
            <a:endParaRPr lang="en-US" kern="0">
              <a:solidFill>
                <a:srgbClr val="23414C">
                  <a:tint val="75000"/>
                </a:srgbClr>
              </a:solidFill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502A09-DE97-4D2F-ABEA-01513ED548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7755" y="7086601"/>
            <a:ext cx="54864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</a:pPr>
            <a:endParaRPr lang="en-US" kern="0">
              <a:solidFill>
                <a:srgbClr val="23414C">
                  <a:tint val="75000"/>
                </a:srgbClr>
              </a:solidFill>
              <a:cs typeface="Arial"/>
              <a:sym typeface="Arial"/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197D784-36E3-4C9D-AA40-E5E6E41024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03755" y="7086601"/>
            <a:ext cx="3657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</a:pPr>
            <a:fld id="{DF8C2989-E78E-455D-9341-E1896921A97C}" type="slidenum">
              <a:rPr lang="en-US" kern="0" smtClean="0">
                <a:solidFill>
                  <a:srgbClr val="23414C">
                    <a:tint val="75000"/>
                  </a:srgbClr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srgbClr val="23414C">
                  <a:tint val="75000"/>
                </a:srgbClr>
              </a:solidFill>
              <a:cs typeface="Arial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8EAED53-FB74-465B-BC5C-A2FFBD5A24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4513319" y="-1683299"/>
            <a:ext cx="2914996" cy="30898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C470A9-7819-45C5-9D05-87BFFF8B40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377795" y="9000067"/>
            <a:ext cx="2432012" cy="2669980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F1BDFE06-3A18-41E1-AEE1-AE52C60D59FB}"/>
              </a:ext>
            </a:extLst>
          </p:cNvPr>
          <p:cNvSpPr txBox="1"/>
          <p:nvPr userDrawn="1"/>
        </p:nvSpPr>
        <p:spPr>
          <a:xfrm>
            <a:off x="2286955" y="10742957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1CE7A9E-F7A6-40B2-A720-2647ED0AB142}"/>
              </a:ext>
            </a:extLst>
          </p:cNvPr>
          <p:cNvSpPr txBox="1">
            <a:spLocks/>
          </p:cNvSpPr>
          <p:nvPr userDrawn="1"/>
        </p:nvSpPr>
        <p:spPr>
          <a:xfrm>
            <a:off x="9583747" y="5919767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 Non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3857F81-6C45-4D67-8227-E4D3225D83CF}"/>
              </a:ext>
            </a:extLst>
          </p:cNvPr>
          <p:cNvSpPr txBox="1">
            <a:spLocks/>
          </p:cNvSpPr>
          <p:nvPr userDrawn="1"/>
        </p:nvSpPr>
        <p:spPr>
          <a:xfrm>
            <a:off x="136305" y="11228215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47CDA91-0DFB-42A9-B07A-C6A2294FB9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745967" y="-36755951"/>
            <a:ext cx="2914996" cy="49570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586857F-85D1-44E5-B773-BAEA59932E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7633" y="-36755953"/>
            <a:ext cx="2914996" cy="495700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3623475-1454-48B0-8FE3-3F5FF55F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261202" y="37513649"/>
            <a:ext cx="2914996" cy="495700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DCF2E94-FDB6-4091-AA84-FC6EF95DAE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3185" y="37513648"/>
            <a:ext cx="2914996" cy="4957001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3CFBA1E8-C93A-4667-A130-E45692D58044}"/>
              </a:ext>
            </a:extLst>
          </p:cNvPr>
          <p:cNvSpPr txBox="1">
            <a:spLocks/>
          </p:cNvSpPr>
          <p:nvPr userDrawn="1"/>
        </p:nvSpPr>
        <p:spPr>
          <a:xfrm>
            <a:off x="9703755" y="-3357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FFF5D2">
                    <a:lumMod val="1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  <a:sym typeface="Arial"/>
              </a:rPr>
              <a:t>By</a:t>
            </a:r>
            <a:r>
              <a:rPr kumimoji="0" lang="vi-VN" sz="4267" b="0" i="0" u="none" strike="noStrike" kern="1200" cap="none" spc="0" normalizeH="0" baseline="0" noProof="0" dirty="0">
                <a:ln>
                  <a:noFill/>
                </a:ln>
                <a:solidFill>
                  <a:srgbClr val="FFF5D2">
                    <a:lumMod val="1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  <a:sym typeface="Arial"/>
              </a:rPr>
              <a:t> Hảo MNT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FFF5D2">
                  <a:lumMod val="1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826FD854-56AA-4ACD-8FA4-212B7F1EBF7C}"/>
              </a:ext>
            </a:extLst>
          </p:cNvPr>
          <p:cNvSpPr txBox="1">
            <a:spLocks/>
          </p:cNvSpPr>
          <p:nvPr userDrawn="1"/>
        </p:nvSpPr>
        <p:spPr>
          <a:xfrm>
            <a:off x="-2537201" y="67056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DE8A1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DE8A1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A42E86DF-57D5-4B0F-AC45-2C4C32D85111}"/>
              </a:ext>
            </a:extLst>
          </p:cNvPr>
          <p:cNvSpPr txBox="1">
            <a:spLocks/>
          </p:cNvSpPr>
          <p:nvPr userDrawn="1"/>
        </p:nvSpPr>
        <p:spPr>
          <a:xfrm>
            <a:off x="-4513321" y="865717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35460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4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600800" y="686700"/>
            <a:ext cx="8990400" cy="789600"/>
          </a:xfrm>
          <a:prstGeom prst="rect">
            <a:avLst/>
          </a:prstGeom>
          <a:noFill/>
          <a:ln>
            <a:noFill/>
          </a:ln>
          <a:effectLst>
            <a:outerShdw dist="38100" dir="1560000" algn="bl" rotWithShape="0">
              <a:schemeClr val="lt1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Coiny"/>
              <a:buNone/>
              <a:defRPr sz="32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734467"/>
            <a:ext cx="10272000" cy="43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Inconsolata"/>
              <a:buChar char="●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○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■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●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○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■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●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○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■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B7AEB5-6065-48CA-9BC4-440A7B2838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-659445" y="7086601"/>
            <a:ext cx="3657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</a:pPr>
            <a:fld id="{C0F4E75C-C5B5-4049-A3ED-75B562626829}" type="datetimeFigureOut">
              <a:rPr lang="en-US" kern="0" smtClean="0">
                <a:solidFill>
                  <a:srgbClr val="23414C">
                    <a:tint val="75000"/>
                  </a:srgbClr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2/27/2025</a:t>
            </a:fld>
            <a:endParaRPr lang="en-US" kern="0">
              <a:solidFill>
                <a:srgbClr val="23414C">
                  <a:tint val="75000"/>
                </a:srgbClr>
              </a:solidFill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502A09-DE97-4D2F-ABEA-01513ED548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7755" y="7086601"/>
            <a:ext cx="54864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</a:pPr>
            <a:endParaRPr lang="en-US" kern="0">
              <a:solidFill>
                <a:srgbClr val="23414C">
                  <a:tint val="75000"/>
                </a:srgbClr>
              </a:solidFill>
              <a:cs typeface="Arial"/>
              <a:sym typeface="Arial"/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197D784-36E3-4C9D-AA40-E5E6E41024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03755" y="7086601"/>
            <a:ext cx="3657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</a:pPr>
            <a:fld id="{DF8C2989-E78E-455D-9341-E1896921A97C}" type="slidenum">
              <a:rPr lang="en-US" kern="0" smtClean="0">
                <a:solidFill>
                  <a:srgbClr val="23414C">
                    <a:tint val="75000"/>
                  </a:srgbClr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srgbClr val="23414C">
                  <a:tint val="75000"/>
                </a:srgbClr>
              </a:solidFill>
              <a:cs typeface="Arial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8EAED53-FB74-465B-BC5C-A2FFBD5A24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4513319" y="-1683299"/>
            <a:ext cx="2914996" cy="30898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C470A9-7819-45C5-9D05-87BFFF8B40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377795" y="9000067"/>
            <a:ext cx="2432012" cy="2669980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F1BDFE06-3A18-41E1-AEE1-AE52C60D59FB}"/>
              </a:ext>
            </a:extLst>
          </p:cNvPr>
          <p:cNvSpPr txBox="1"/>
          <p:nvPr userDrawn="1"/>
        </p:nvSpPr>
        <p:spPr>
          <a:xfrm>
            <a:off x="2286955" y="10742957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1CE7A9E-F7A6-40B2-A720-2647ED0AB142}"/>
              </a:ext>
            </a:extLst>
          </p:cNvPr>
          <p:cNvSpPr txBox="1">
            <a:spLocks/>
          </p:cNvSpPr>
          <p:nvPr userDrawn="1"/>
        </p:nvSpPr>
        <p:spPr>
          <a:xfrm>
            <a:off x="9583747" y="5919767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 Non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3857F81-6C45-4D67-8227-E4D3225D83CF}"/>
              </a:ext>
            </a:extLst>
          </p:cNvPr>
          <p:cNvSpPr txBox="1">
            <a:spLocks/>
          </p:cNvSpPr>
          <p:nvPr userDrawn="1"/>
        </p:nvSpPr>
        <p:spPr>
          <a:xfrm>
            <a:off x="136305" y="11228215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47CDA91-0DFB-42A9-B07A-C6A2294FB9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745967" y="-36755951"/>
            <a:ext cx="2914996" cy="49570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586857F-85D1-44E5-B773-BAEA59932E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7633" y="-36755953"/>
            <a:ext cx="2914996" cy="495700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3623475-1454-48B0-8FE3-3F5FF55F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261202" y="37513649"/>
            <a:ext cx="2914996" cy="495700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DCF2E94-FDB6-4091-AA84-FC6EF95DAE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3185" y="37513648"/>
            <a:ext cx="2914996" cy="4957001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3CFBA1E8-C93A-4667-A130-E45692D58044}"/>
              </a:ext>
            </a:extLst>
          </p:cNvPr>
          <p:cNvSpPr txBox="1">
            <a:spLocks/>
          </p:cNvSpPr>
          <p:nvPr userDrawn="1"/>
        </p:nvSpPr>
        <p:spPr>
          <a:xfrm>
            <a:off x="9703755" y="-3357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FFF5D2">
                    <a:lumMod val="1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  <a:sym typeface="Arial"/>
              </a:rPr>
              <a:t>By</a:t>
            </a:r>
            <a:r>
              <a:rPr kumimoji="0" lang="vi-VN" sz="4267" b="0" i="0" u="none" strike="noStrike" kern="1200" cap="none" spc="0" normalizeH="0" baseline="0" noProof="0" dirty="0">
                <a:ln>
                  <a:noFill/>
                </a:ln>
                <a:solidFill>
                  <a:srgbClr val="FFF5D2">
                    <a:lumMod val="1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  <a:sym typeface="Arial"/>
              </a:rPr>
              <a:t> Hảo MNT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FFF5D2">
                  <a:lumMod val="1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826FD854-56AA-4ACD-8FA4-212B7F1EBF7C}"/>
              </a:ext>
            </a:extLst>
          </p:cNvPr>
          <p:cNvSpPr txBox="1">
            <a:spLocks/>
          </p:cNvSpPr>
          <p:nvPr userDrawn="1"/>
        </p:nvSpPr>
        <p:spPr>
          <a:xfrm>
            <a:off x="-2537201" y="67056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DE8A1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DE8A1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A42E86DF-57D5-4B0F-AC45-2C4C32D85111}"/>
              </a:ext>
            </a:extLst>
          </p:cNvPr>
          <p:cNvSpPr txBox="1">
            <a:spLocks/>
          </p:cNvSpPr>
          <p:nvPr userDrawn="1"/>
        </p:nvSpPr>
        <p:spPr>
          <a:xfrm>
            <a:off x="-4513321" y="865717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7421249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6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600800" y="686700"/>
            <a:ext cx="8990400" cy="789600"/>
          </a:xfrm>
          <a:prstGeom prst="rect">
            <a:avLst/>
          </a:prstGeom>
          <a:noFill/>
          <a:ln>
            <a:noFill/>
          </a:ln>
          <a:effectLst>
            <a:outerShdw dist="38100" dir="1560000" algn="bl" rotWithShape="0">
              <a:schemeClr val="lt1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Coiny"/>
              <a:buNone/>
              <a:defRPr sz="32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734467"/>
            <a:ext cx="10272000" cy="43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Inconsolata"/>
              <a:buChar char="●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○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■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●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○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■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●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○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■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B7AEB5-6065-48CA-9BC4-440A7B2838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-659445" y="7086601"/>
            <a:ext cx="3657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</a:pPr>
            <a:fld id="{C0F4E75C-C5B5-4049-A3ED-75B562626829}" type="datetimeFigureOut">
              <a:rPr lang="en-US" kern="0" smtClean="0">
                <a:solidFill>
                  <a:srgbClr val="23414C">
                    <a:tint val="75000"/>
                  </a:srgbClr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2/27/2025</a:t>
            </a:fld>
            <a:endParaRPr lang="en-US" kern="0">
              <a:solidFill>
                <a:srgbClr val="23414C">
                  <a:tint val="75000"/>
                </a:srgbClr>
              </a:solidFill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502A09-DE97-4D2F-ABEA-01513ED548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7755" y="7086601"/>
            <a:ext cx="54864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</a:pPr>
            <a:endParaRPr lang="en-US" kern="0">
              <a:solidFill>
                <a:srgbClr val="23414C">
                  <a:tint val="75000"/>
                </a:srgbClr>
              </a:solidFill>
              <a:cs typeface="Arial"/>
              <a:sym typeface="Arial"/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197D784-36E3-4C9D-AA40-E5E6E41024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03755" y="7086601"/>
            <a:ext cx="3657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</a:pPr>
            <a:fld id="{DF8C2989-E78E-455D-9341-E1896921A97C}" type="slidenum">
              <a:rPr lang="en-US" kern="0" smtClean="0">
                <a:solidFill>
                  <a:srgbClr val="23414C">
                    <a:tint val="75000"/>
                  </a:srgbClr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srgbClr val="23414C">
                  <a:tint val="75000"/>
                </a:srgbClr>
              </a:solidFill>
              <a:cs typeface="Arial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8EAED53-FB74-465B-BC5C-A2FFBD5A24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4513319" y="-1683299"/>
            <a:ext cx="2914996" cy="30898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C470A9-7819-45C5-9D05-87BFFF8B40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377795" y="9000067"/>
            <a:ext cx="2432012" cy="2669980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F1BDFE06-3A18-41E1-AEE1-AE52C60D59FB}"/>
              </a:ext>
            </a:extLst>
          </p:cNvPr>
          <p:cNvSpPr txBox="1"/>
          <p:nvPr userDrawn="1"/>
        </p:nvSpPr>
        <p:spPr>
          <a:xfrm>
            <a:off x="2286955" y="10742957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1CE7A9E-F7A6-40B2-A720-2647ED0AB142}"/>
              </a:ext>
            </a:extLst>
          </p:cNvPr>
          <p:cNvSpPr txBox="1">
            <a:spLocks/>
          </p:cNvSpPr>
          <p:nvPr userDrawn="1"/>
        </p:nvSpPr>
        <p:spPr>
          <a:xfrm>
            <a:off x="9583747" y="5919767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 Non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3857F81-6C45-4D67-8227-E4D3225D83CF}"/>
              </a:ext>
            </a:extLst>
          </p:cNvPr>
          <p:cNvSpPr txBox="1">
            <a:spLocks/>
          </p:cNvSpPr>
          <p:nvPr userDrawn="1"/>
        </p:nvSpPr>
        <p:spPr>
          <a:xfrm>
            <a:off x="136305" y="11228215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47CDA91-0DFB-42A9-B07A-C6A2294FB9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745967" y="-36755951"/>
            <a:ext cx="2914996" cy="49570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586857F-85D1-44E5-B773-BAEA59932E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7633" y="-36755953"/>
            <a:ext cx="2914996" cy="495700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3623475-1454-48B0-8FE3-3F5FF55F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261202" y="37513649"/>
            <a:ext cx="2914996" cy="495700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DCF2E94-FDB6-4091-AA84-FC6EF95DAE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3185" y="37513648"/>
            <a:ext cx="2914996" cy="4957001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3CFBA1E8-C93A-4667-A130-E45692D58044}"/>
              </a:ext>
            </a:extLst>
          </p:cNvPr>
          <p:cNvSpPr txBox="1">
            <a:spLocks/>
          </p:cNvSpPr>
          <p:nvPr userDrawn="1"/>
        </p:nvSpPr>
        <p:spPr>
          <a:xfrm>
            <a:off x="9703755" y="-3357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FFF5D2">
                    <a:lumMod val="1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  <a:sym typeface="Arial"/>
              </a:rPr>
              <a:t>By</a:t>
            </a:r>
            <a:r>
              <a:rPr kumimoji="0" lang="vi-VN" sz="4267" b="0" i="0" u="none" strike="noStrike" kern="1200" cap="none" spc="0" normalizeH="0" baseline="0" noProof="0" dirty="0">
                <a:ln>
                  <a:noFill/>
                </a:ln>
                <a:solidFill>
                  <a:srgbClr val="FFF5D2">
                    <a:lumMod val="1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  <a:sym typeface="Arial"/>
              </a:rPr>
              <a:t> Hảo MNT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FFF5D2">
                  <a:lumMod val="1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826FD854-56AA-4ACD-8FA4-212B7F1EBF7C}"/>
              </a:ext>
            </a:extLst>
          </p:cNvPr>
          <p:cNvSpPr txBox="1">
            <a:spLocks/>
          </p:cNvSpPr>
          <p:nvPr userDrawn="1"/>
        </p:nvSpPr>
        <p:spPr>
          <a:xfrm>
            <a:off x="-2537201" y="67056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DE8A1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DE8A1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A42E86DF-57D5-4B0F-AC45-2C4C32D85111}"/>
              </a:ext>
            </a:extLst>
          </p:cNvPr>
          <p:cNvSpPr txBox="1">
            <a:spLocks/>
          </p:cNvSpPr>
          <p:nvPr userDrawn="1"/>
        </p:nvSpPr>
        <p:spPr>
          <a:xfrm>
            <a:off x="-4513321" y="865717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4710309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2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600800" y="686700"/>
            <a:ext cx="8990400" cy="789600"/>
          </a:xfrm>
          <a:prstGeom prst="rect">
            <a:avLst/>
          </a:prstGeom>
          <a:noFill/>
          <a:ln>
            <a:noFill/>
          </a:ln>
          <a:effectLst>
            <a:outerShdw dist="38100" dir="1560000" algn="bl" rotWithShape="0">
              <a:schemeClr val="lt1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Coiny"/>
              <a:buNone/>
              <a:defRPr sz="32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oiny"/>
              <a:buNone/>
              <a:defRPr sz="3600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734467"/>
            <a:ext cx="10272000" cy="43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Inconsolata"/>
              <a:buChar char="●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○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■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●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○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■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●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○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consolata"/>
              <a:buChar char="■"/>
              <a:defRPr sz="1600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B7AEB5-6065-48CA-9BC4-440A7B2838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-659445" y="7086601"/>
            <a:ext cx="3657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</a:pPr>
            <a:fld id="{C0F4E75C-C5B5-4049-A3ED-75B562626829}" type="datetimeFigureOut">
              <a:rPr lang="en-US" kern="0" smtClean="0">
                <a:solidFill>
                  <a:srgbClr val="23414C">
                    <a:tint val="75000"/>
                  </a:srgbClr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2/27/2025</a:t>
            </a:fld>
            <a:endParaRPr lang="en-US" kern="0">
              <a:solidFill>
                <a:srgbClr val="23414C">
                  <a:tint val="75000"/>
                </a:srgbClr>
              </a:solidFill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502A09-DE97-4D2F-ABEA-01513ED548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7755" y="7086601"/>
            <a:ext cx="54864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</a:pPr>
            <a:endParaRPr lang="en-US" kern="0">
              <a:solidFill>
                <a:srgbClr val="23414C">
                  <a:tint val="75000"/>
                </a:srgbClr>
              </a:solidFill>
              <a:cs typeface="Arial"/>
              <a:sym typeface="Arial"/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197D784-36E3-4C9D-AA40-E5E6E41024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03755" y="7086601"/>
            <a:ext cx="3657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</a:pPr>
            <a:fld id="{DF8C2989-E78E-455D-9341-E1896921A97C}" type="slidenum">
              <a:rPr lang="en-US" kern="0" smtClean="0">
                <a:solidFill>
                  <a:srgbClr val="23414C">
                    <a:tint val="75000"/>
                  </a:srgbClr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srgbClr val="23414C">
                  <a:tint val="75000"/>
                </a:srgbClr>
              </a:solidFill>
              <a:cs typeface="Arial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8EAED53-FB74-465B-BC5C-A2FFBD5A24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4513319" y="-1683299"/>
            <a:ext cx="2914996" cy="30898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C470A9-7819-45C5-9D05-87BFFF8B40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377795" y="9000067"/>
            <a:ext cx="2432012" cy="2669980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F1BDFE06-3A18-41E1-AEE1-AE52C60D59FB}"/>
              </a:ext>
            </a:extLst>
          </p:cNvPr>
          <p:cNvSpPr txBox="1"/>
          <p:nvPr userDrawn="1"/>
        </p:nvSpPr>
        <p:spPr>
          <a:xfrm>
            <a:off x="2286955" y="10742957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1CE7A9E-F7A6-40B2-A720-2647ED0AB142}"/>
              </a:ext>
            </a:extLst>
          </p:cNvPr>
          <p:cNvSpPr txBox="1">
            <a:spLocks/>
          </p:cNvSpPr>
          <p:nvPr userDrawn="1"/>
        </p:nvSpPr>
        <p:spPr>
          <a:xfrm>
            <a:off x="9583747" y="5919767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 Non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3857F81-6C45-4D67-8227-E4D3225D83CF}"/>
              </a:ext>
            </a:extLst>
          </p:cNvPr>
          <p:cNvSpPr txBox="1">
            <a:spLocks/>
          </p:cNvSpPr>
          <p:nvPr userDrawn="1"/>
        </p:nvSpPr>
        <p:spPr>
          <a:xfrm>
            <a:off x="136305" y="11228215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47CDA91-0DFB-42A9-B07A-C6A2294FB9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745967" y="-36755951"/>
            <a:ext cx="2914996" cy="49570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586857F-85D1-44E5-B773-BAEA59932E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7633" y="-36755953"/>
            <a:ext cx="2914996" cy="495700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3623475-1454-48B0-8FE3-3F5FF55F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261202" y="37513649"/>
            <a:ext cx="2914996" cy="495700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DCF2E94-FDB6-4091-AA84-FC6EF95DAE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3185" y="37513648"/>
            <a:ext cx="2914996" cy="4957001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3CFBA1E8-C93A-4667-A130-E45692D58044}"/>
              </a:ext>
            </a:extLst>
          </p:cNvPr>
          <p:cNvSpPr txBox="1">
            <a:spLocks/>
          </p:cNvSpPr>
          <p:nvPr userDrawn="1"/>
        </p:nvSpPr>
        <p:spPr>
          <a:xfrm>
            <a:off x="9703755" y="-3357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FFF5D2">
                    <a:lumMod val="1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  <a:sym typeface="Arial"/>
              </a:rPr>
              <a:t>By</a:t>
            </a:r>
            <a:r>
              <a:rPr kumimoji="0" lang="vi-VN" sz="4267" b="0" i="0" u="none" strike="noStrike" kern="1200" cap="none" spc="0" normalizeH="0" baseline="0" noProof="0" dirty="0">
                <a:ln>
                  <a:noFill/>
                </a:ln>
                <a:solidFill>
                  <a:srgbClr val="FFF5D2">
                    <a:lumMod val="1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  <a:sym typeface="Arial"/>
              </a:rPr>
              <a:t> Hảo MNT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FFF5D2">
                  <a:lumMod val="1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826FD854-56AA-4ACD-8FA4-212B7F1EBF7C}"/>
              </a:ext>
            </a:extLst>
          </p:cNvPr>
          <p:cNvSpPr txBox="1">
            <a:spLocks/>
          </p:cNvSpPr>
          <p:nvPr userDrawn="1"/>
        </p:nvSpPr>
        <p:spPr>
          <a:xfrm>
            <a:off x="-2537201" y="67056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DE8A1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DE8A1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A42E86DF-57D5-4B0F-AC45-2C4C32D85111}"/>
              </a:ext>
            </a:extLst>
          </p:cNvPr>
          <p:cNvSpPr txBox="1">
            <a:spLocks/>
          </p:cNvSpPr>
          <p:nvPr userDrawn="1"/>
        </p:nvSpPr>
        <p:spPr>
          <a:xfrm>
            <a:off x="-4513321" y="865717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9401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4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6.png"/><Relationship Id="rId4" Type="http://schemas.openxmlformats.org/officeDocument/2006/relationships/slide" Target="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6.png"/><Relationship Id="rId4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5" Type="http://schemas.openxmlformats.org/officeDocument/2006/relationships/slide" Target="slide9.xml"/><Relationship Id="rId4" Type="http://schemas.openxmlformats.org/officeDocument/2006/relationships/slide" Target="slide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8.jpeg"/><Relationship Id="rId4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9.png"/><Relationship Id="rId4" Type="http://schemas.openxmlformats.org/officeDocument/2006/relationships/slide" Target="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11670" y="-915793"/>
            <a:ext cx="4671848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84" b="10564"/>
          <a:stretch/>
        </p:blipFill>
        <p:spPr>
          <a:xfrm>
            <a:off x="259645" y="3604404"/>
            <a:ext cx="5853606" cy="26922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0764" y="-810311"/>
            <a:ext cx="1341236" cy="228010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73" y="241749"/>
            <a:ext cx="1872510" cy="187251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D650C32-5F9B-B54F-82BD-DF44ED82B2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900" y="608336"/>
            <a:ext cx="9378199" cy="4052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010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AEC0C729-30E8-1441-8901-9411202A9480}"/>
              </a:ext>
            </a:extLst>
          </p:cNvPr>
          <p:cNvSpPr/>
          <p:nvPr/>
        </p:nvSpPr>
        <p:spPr>
          <a:xfrm>
            <a:off x="2201576" y="1019676"/>
            <a:ext cx="8025747" cy="4818648"/>
          </a:xfrm>
          <a:prstGeom prst="roundRect">
            <a:avLst/>
          </a:prstGeom>
          <a:solidFill>
            <a:schemeClr val="accent2">
              <a:lumMod val="60000"/>
              <a:lumOff val="40000"/>
              <a:alpha val="53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91268" y="245207"/>
            <a:ext cx="3538832" cy="20343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6" t="54798" r="5937"/>
          <a:stretch/>
        </p:blipFill>
        <p:spPr>
          <a:xfrm rot="5400000">
            <a:off x="-62934" y="3754936"/>
            <a:ext cx="3225803" cy="30999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224752-1758-3349-930E-9A051D71B6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1665" y="2155748"/>
            <a:ext cx="10048670" cy="2623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694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圆角 3">
            <a:extLst>
              <a:ext uri="{FF2B5EF4-FFF2-40B4-BE49-F238E27FC236}">
                <a16:creationId xmlns:a16="http://schemas.microsoft.com/office/drawing/2014/main" id="{6AC36800-F3C4-F54F-98BE-3A71F98B3EC6}"/>
              </a:ext>
            </a:extLst>
          </p:cNvPr>
          <p:cNvSpPr/>
          <p:nvPr/>
        </p:nvSpPr>
        <p:spPr>
          <a:xfrm>
            <a:off x="340597" y="738857"/>
            <a:ext cx="11510806" cy="5816808"/>
          </a:xfrm>
          <a:prstGeom prst="roundRect">
            <a:avLst/>
          </a:prstGeom>
          <a:solidFill>
            <a:schemeClr val="bg1"/>
          </a:solidFill>
          <a:ln w="5397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组合 14">
            <a:extLst>
              <a:ext uri="{FF2B5EF4-FFF2-40B4-BE49-F238E27FC236}">
                <a16:creationId xmlns:a16="http://schemas.microsoft.com/office/drawing/2014/main" id="{4B190A1F-4BA3-4D44-9612-410506185734}"/>
              </a:ext>
            </a:extLst>
          </p:cNvPr>
          <p:cNvGrpSpPr/>
          <p:nvPr/>
        </p:nvGrpSpPr>
        <p:grpSpPr>
          <a:xfrm>
            <a:off x="133018" y="-22100"/>
            <a:ext cx="2499360" cy="1901759"/>
            <a:chOff x="2096724" y="2334926"/>
            <a:chExt cx="2499360" cy="1901759"/>
          </a:xfrm>
        </p:grpSpPr>
        <p:pic>
          <p:nvPicPr>
            <p:cNvPr id="3" name="图片 9">
              <a:extLst>
                <a:ext uri="{FF2B5EF4-FFF2-40B4-BE49-F238E27FC236}">
                  <a16:creationId xmlns:a16="http://schemas.microsoft.com/office/drawing/2014/main" id="{B01B9574-49F7-634C-9858-EC0BC604D4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955" b="11955"/>
            <a:stretch/>
          </p:blipFill>
          <p:spPr>
            <a:xfrm>
              <a:off x="2096724" y="2334926"/>
              <a:ext cx="2499360" cy="1901759"/>
            </a:xfrm>
            <a:prstGeom prst="rect">
              <a:avLst/>
            </a:prstGeom>
          </p:spPr>
        </p:pic>
        <p:sp>
          <p:nvSpPr>
            <p:cNvPr id="4" name="文本框 2">
              <a:extLst>
                <a:ext uri="{FF2B5EF4-FFF2-40B4-BE49-F238E27FC236}">
                  <a16:creationId xmlns:a16="http://schemas.microsoft.com/office/drawing/2014/main" id="{CFB8DEFA-E77D-6F49-A7A3-6DEE189C6385}"/>
                </a:ext>
              </a:extLst>
            </p:cNvPr>
            <p:cNvSpPr txBox="1"/>
            <p:nvPr/>
          </p:nvSpPr>
          <p:spPr>
            <a:xfrm>
              <a:off x="2578405" y="2928176"/>
              <a:ext cx="153599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800" b="1" dirty="0" err="1">
                  <a:solidFill>
                    <a:srgbClr val="840000"/>
                  </a:solidFill>
                  <a:latin typeface="#9Slide05 SVNVanilla Daisy Pro" panose="00000500000000000000" pitchFamily="2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Bài</a:t>
              </a:r>
              <a:r>
                <a:rPr lang="en-US" altLang="zh-CN" sz="4800" b="1" dirty="0">
                  <a:solidFill>
                    <a:srgbClr val="840000"/>
                  </a:solidFill>
                  <a:latin typeface="#9Slide05 SVNVanilla Daisy Pro" panose="00000500000000000000" pitchFamily="2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 1</a:t>
              </a:r>
              <a:endParaRPr lang="zh-CN" altLang="en-US" sz="48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5" name="文本框 21">
            <a:extLst>
              <a:ext uri="{FF2B5EF4-FFF2-40B4-BE49-F238E27FC236}">
                <a16:creationId xmlns:a16="http://schemas.microsoft.com/office/drawing/2014/main" id="{FF3965E7-BE81-7341-821B-9583345C2936}"/>
              </a:ext>
            </a:extLst>
          </p:cNvPr>
          <p:cNvSpPr txBox="1"/>
          <p:nvPr/>
        </p:nvSpPr>
        <p:spPr>
          <a:xfrm>
            <a:off x="2632378" y="985308"/>
            <a:ext cx="94266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Số</a:t>
            </a:r>
            <a:r>
              <a:rPr lang="en-US" altLang="zh-CN" sz="54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?</a:t>
            </a:r>
            <a:endParaRPr lang="zh-CN" altLang="en-US" sz="4400" b="1" dirty="0">
              <a:solidFill>
                <a:srgbClr val="840000"/>
              </a:solidFill>
              <a:latin typeface="#9Slide05 SVNVanilla Daisy Pro" panose="00000500000000000000" pitchFamily="2" charset="0"/>
              <a:ea typeface="字魂157号-萌趣兔兔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327028-A4E4-0441-80BB-9BF0926ECDA5}"/>
              </a:ext>
            </a:extLst>
          </p:cNvPr>
          <p:cNvSpPr txBox="1"/>
          <p:nvPr/>
        </p:nvSpPr>
        <p:spPr>
          <a:xfrm>
            <a:off x="832930" y="2099335"/>
            <a:ext cx="47133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b="1" dirty="0">
                <a:latin typeface="Cambria" panose="02040503050406030204" pitchFamily="18" charset="0"/>
              </a:rPr>
              <a:t>Trong hình bên có: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58B6CCC-BB9B-024E-BBF8-C5E2A645E7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705" y="1113187"/>
            <a:ext cx="5486225" cy="361794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27834929-9217-B043-A61D-092035CB1504}"/>
              </a:ext>
            </a:extLst>
          </p:cNvPr>
          <p:cNvGrpSpPr/>
          <p:nvPr/>
        </p:nvGrpSpPr>
        <p:grpSpPr>
          <a:xfrm>
            <a:off x="1100138" y="3071812"/>
            <a:ext cx="3573980" cy="714375"/>
            <a:chOff x="1100138" y="3071812"/>
            <a:chExt cx="3573980" cy="714375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6069AFA6-7DC0-F047-A333-9E0D430AA46A}"/>
                </a:ext>
              </a:extLst>
            </p:cNvPr>
            <p:cNvSpPr/>
            <p:nvPr/>
          </p:nvSpPr>
          <p:spPr>
            <a:xfrm>
              <a:off x="1100138" y="3071812"/>
              <a:ext cx="900113" cy="714375"/>
            </a:xfrm>
            <a:prstGeom prst="roundRect">
              <a:avLst/>
            </a:prstGeom>
            <a:solidFill>
              <a:srgbClr val="FFC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800" b="1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F930628-3280-804B-A3A9-756EA0531E67}"/>
                </a:ext>
              </a:extLst>
            </p:cNvPr>
            <p:cNvSpPr txBox="1"/>
            <p:nvPr/>
          </p:nvSpPr>
          <p:spPr>
            <a:xfrm>
              <a:off x="2152802" y="3105833"/>
              <a:ext cx="25213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</a:rPr>
                <a:t>K</a:t>
              </a:r>
              <a:r>
                <a:rPr lang="en-VN" sz="3600" b="1" dirty="0">
                  <a:latin typeface="Cambria" panose="02040503050406030204" pitchFamily="18" charset="0"/>
                </a:rPr>
                <a:t>hối trụ;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CB82FCB-A595-FC4A-AA63-42B07C591191}"/>
              </a:ext>
            </a:extLst>
          </p:cNvPr>
          <p:cNvGrpSpPr/>
          <p:nvPr/>
        </p:nvGrpSpPr>
        <p:grpSpPr>
          <a:xfrm>
            <a:off x="1100137" y="4050778"/>
            <a:ext cx="3571876" cy="714375"/>
            <a:chOff x="1100137" y="4050778"/>
            <a:chExt cx="3571876" cy="714375"/>
          </a:xfrm>
        </p:grpSpPr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FB779ADA-A3FB-E148-924E-AEA86BDAC8F3}"/>
                </a:ext>
              </a:extLst>
            </p:cNvPr>
            <p:cNvSpPr/>
            <p:nvPr/>
          </p:nvSpPr>
          <p:spPr>
            <a:xfrm>
              <a:off x="1100137" y="4050778"/>
              <a:ext cx="900113" cy="714375"/>
            </a:xfrm>
            <a:prstGeom prst="roundRect">
              <a:avLst/>
            </a:prstGeom>
            <a:solidFill>
              <a:srgbClr val="FFC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800" b="1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FCC58C2-E58D-AA4C-882E-46E3782CC37A}"/>
                </a:ext>
              </a:extLst>
            </p:cNvPr>
            <p:cNvSpPr txBox="1"/>
            <p:nvPr/>
          </p:nvSpPr>
          <p:spPr>
            <a:xfrm>
              <a:off x="2150697" y="4084799"/>
              <a:ext cx="25213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</a:rPr>
                <a:t>K</a:t>
              </a:r>
              <a:r>
                <a:rPr lang="en-VN" sz="3600" b="1" dirty="0">
                  <a:latin typeface="Cambria" panose="02040503050406030204" pitchFamily="18" charset="0"/>
                </a:rPr>
                <a:t>hối cầu;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F1F43F4-0B5A-B04E-9410-101220EECED8}"/>
              </a:ext>
            </a:extLst>
          </p:cNvPr>
          <p:cNvGrpSpPr/>
          <p:nvPr/>
        </p:nvGrpSpPr>
        <p:grpSpPr>
          <a:xfrm>
            <a:off x="1100136" y="5029744"/>
            <a:ext cx="5486401" cy="714375"/>
            <a:chOff x="1100136" y="5029744"/>
            <a:chExt cx="5486401" cy="714375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69BFD6B8-34F0-ED4D-9640-230F9103BEE1}"/>
                </a:ext>
              </a:extLst>
            </p:cNvPr>
            <p:cNvSpPr/>
            <p:nvPr/>
          </p:nvSpPr>
          <p:spPr>
            <a:xfrm>
              <a:off x="1100136" y="5029744"/>
              <a:ext cx="900113" cy="714375"/>
            </a:xfrm>
            <a:prstGeom prst="roundRect">
              <a:avLst/>
            </a:prstGeom>
            <a:solidFill>
              <a:srgbClr val="FFC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800" b="1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4F5E79F-4B3F-C740-97C9-75623CA98D1F}"/>
                </a:ext>
              </a:extLst>
            </p:cNvPr>
            <p:cNvSpPr txBox="1"/>
            <p:nvPr/>
          </p:nvSpPr>
          <p:spPr>
            <a:xfrm>
              <a:off x="2150696" y="5063765"/>
              <a:ext cx="44358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</a:rPr>
                <a:t>K</a:t>
              </a:r>
              <a:r>
                <a:rPr lang="en-VN" sz="3600" b="1" dirty="0">
                  <a:latin typeface="Cambria" panose="02040503050406030204" pitchFamily="18" charset="0"/>
                </a:rPr>
                <a:t>hối hộp chữ nhật.</a:t>
              </a:r>
            </a:p>
          </p:txBody>
        </p:sp>
      </p:grp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650AE5CD-1D1A-5145-8A0C-44F7BEB59A9B}"/>
              </a:ext>
            </a:extLst>
          </p:cNvPr>
          <p:cNvSpPr/>
          <p:nvPr/>
        </p:nvSpPr>
        <p:spPr>
          <a:xfrm>
            <a:off x="1100132" y="3079451"/>
            <a:ext cx="900113" cy="714375"/>
          </a:xfrm>
          <a:prstGeom prst="roundRect">
            <a:avLst/>
          </a:prstGeom>
          <a:solidFill>
            <a:srgbClr val="FFC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4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4A9A9560-DE5E-F84D-9825-168126DFC28A}"/>
              </a:ext>
            </a:extLst>
          </p:cNvPr>
          <p:cNvSpPr/>
          <p:nvPr/>
        </p:nvSpPr>
        <p:spPr>
          <a:xfrm>
            <a:off x="1100172" y="4058417"/>
            <a:ext cx="900113" cy="714375"/>
          </a:xfrm>
          <a:prstGeom prst="roundRect">
            <a:avLst/>
          </a:prstGeom>
          <a:solidFill>
            <a:srgbClr val="FFC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1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9C69A7E4-8C15-BA4B-ADE6-9CF5E9E1CFB8}"/>
              </a:ext>
            </a:extLst>
          </p:cNvPr>
          <p:cNvSpPr/>
          <p:nvPr/>
        </p:nvSpPr>
        <p:spPr>
          <a:xfrm>
            <a:off x="1100131" y="5037383"/>
            <a:ext cx="900113" cy="714375"/>
          </a:xfrm>
          <a:prstGeom prst="roundRect">
            <a:avLst/>
          </a:prstGeom>
          <a:solidFill>
            <a:srgbClr val="FFC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6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ED0B331-D062-EC4A-ADD4-96CEDA7A98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533" y="4366608"/>
            <a:ext cx="2686976" cy="268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166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20" grpId="0" animBg="1"/>
      <p:bldP spid="21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圆角 3">
            <a:extLst>
              <a:ext uri="{FF2B5EF4-FFF2-40B4-BE49-F238E27FC236}">
                <a16:creationId xmlns:a16="http://schemas.microsoft.com/office/drawing/2014/main" id="{6AC36800-F3C4-F54F-98BE-3A71F98B3EC6}"/>
              </a:ext>
            </a:extLst>
          </p:cNvPr>
          <p:cNvSpPr/>
          <p:nvPr/>
        </p:nvSpPr>
        <p:spPr>
          <a:xfrm>
            <a:off x="340597" y="738857"/>
            <a:ext cx="11510806" cy="5816808"/>
          </a:xfrm>
          <a:prstGeom prst="roundRect">
            <a:avLst/>
          </a:prstGeom>
          <a:solidFill>
            <a:schemeClr val="bg1"/>
          </a:solidFill>
          <a:ln w="5397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组合 14">
            <a:extLst>
              <a:ext uri="{FF2B5EF4-FFF2-40B4-BE49-F238E27FC236}">
                <a16:creationId xmlns:a16="http://schemas.microsoft.com/office/drawing/2014/main" id="{4B190A1F-4BA3-4D44-9612-410506185734}"/>
              </a:ext>
            </a:extLst>
          </p:cNvPr>
          <p:cNvGrpSpPr/>
          <p:nvPr/>
        </p:nvGrpSpPr>
        <p:grpSpPr>
          <a:xfrm>
            <a:off x="133018" y="-22100"/>
            <a:ext cx="2499360" cy="1901759"/>
            <a:chOff x="2096724" y="2334926"/>
            <a:chExt cx="2499360" cy="1901759"/>
          </a:xfrm>
        </p:grpSpPr>
        <p:pic>
          <p:nvPicPr>
            <p:cNvPr id="3" name="图片 9">
              <a:extLst>
                <a:ext uri="{FF2B5EF4-FFF2-40B4-BE49-F238E27FC236}">
                  <a16:creationId xmlns:a16="http://schemas.microsoft.com/office/drawing/2014/main" id="{B01B9574-49F7-634C-9858-EC0BC604D4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955" b="11955"/>
            <a:stretch/>
          </p:blipFill>
          <p:spPr>
            <a:xfrm>
              <a:off x="2096724" y="2334926"/>
              <a:ext cx="2499360" cy="1901759"/>
            </a:xfrm>
            <a:prstGeom prst="rect">
              <a:avLst/>
            </a:prstGeom>
          </p:spPr>
        </p:pic>
        <p:sp>
          <p:nvSpPr>
            <p:cNvPr id="4" name="文本框 2">
              <a:extLst>
                <a:ext uri="{FF2B5EF4-FFF2-40B4-BE49-F238E27FC236}">
                  <a16:creationId xmlns:a16="http://schemas.microsoft.com/office/drawing/2014/main" id="{CFB8DEFA-E77D-6F49-A7A3-6DEE189C6385}"/>
                </a:ext>
              </a:extLst>
            </p:cNvPr>
            <p:cNvSpPr txBox="1"/>
            <p:nvPr/>
          </p:nvSpPr>
          <p:spPr>
            <a:xfrm>
              <a:off x="2578405" y="2928176"/>
              <a:ext cx="153599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800" b="1" dirty="0" err="1">
                  <a:solidFill>
                    <a:srgbClr val="840000"/>
                  </a:solidFill>
                  <a:latin typeface="#9Slide05 SVNVanilla Daisy Pro" panose="00000500000000000000" pitchFamily="2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Bài</a:t>
              </a:r>
              <a:r>
                <a:rPr lang="en-US" altLang="zh-CN" sz="4800" b="1" dirty="0">
                  <a:solidFill>
                    <a:srgbClr val="840000"/>
                  </a:solidFill>
                  <a:latin typeface="#9Slide05 SVNVanilla Daisy Pro" panose="00000500000000000000" pitchFamily="2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 1</a:t>
              </a:r>
              <a:endParaRPr lang="zh-CN" altLang="en-US" sz="48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5" name="文本框 21">
            <a:extLst>
              <a:ext uri="{FF2B5EF4-FFF2-40B4-BE49-F238E27FC236}">
                <a16:creationId xmlns:a16="http://schemas.microsoft.com/office/drawing/2014/main" id="{FF3965E7-BE81-7341-821B-9583345C2936}"/>
              </a:ext>
            </a:extLst>
          </p:cNvPr>
          <p:cNvSpPr txBox="1"/>
          <p:nvPr/>
        </p:nvSpPr>
        <p:spPr>
          <a:xfrm>
            <a:off x="2424799" y="1156384"/>
            <a:ext cx="94266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Hãy</a:t>
            </a:r>
            <a:r>
              <a:rPr lang="en-US" altLang="zh-CN" sz="44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sử</a:t>
            </a:r>
            <a:r>
              <a:rPr lang="en-US" altLang="zh-CN" sz="44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dung </a:t>
            </a:r>
            <a:r>
              <a:rPr lang="en-US" altLang="zh-CN" sz="44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các</a:t>
            </a:r>
            <a:r>
              <a:rPr lang="en-US" altLang="zh-CN" sz="44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khối</a:t>
            </a:r>
            <a:r>
              <a:rPr lang="en-US" altLang="zh-CN" sz="44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trong</a:t>
            </a:r>
            <a:r>
              <a:rPr lang="en-US" altLang="zh-CN" sz="44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bộ</a:t>
            </a:r>
            <a:r>
              <a:rPr lang="en-US" altLang="zh-CN" sz="44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đồ</a:t>
            </a:r>
            <a:r>
              <a:rPr lang="en-US" altLang="zh-CN" sz="44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dùng</a:t>
            </a:r>
            <a:r>
              <a:rPr lang="en-US" altLang="zh-CN" sz="44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học</a:t>
            </a:r>
            <a:r>
              <a:rPr lang="en-US" altLang="zh-CN" sz="44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tập</a:t>
            </a:r>
            <a:r>
              <a:rPr lang="en-US" altLang="zh-CN" sz="44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để</a:t>
            </a:r>
            <a:r>
              <a:rPr lang="en-US" altLang="zh-CN" sz="44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xếp</a:t>
            </a:r>
            <a:r>
              <a:rPr lang="en-US" altLang="zh-CN" sz="44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thành</a:t>
            </a:r>
            <a:r>
              <a:rPr lang="en-US" altLang="zh-CN" sz="44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hình</a:t>
            </a:r>
            <a:r>
              <a:rPr lang="en-US" altLang="zh-CN" sz="44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mà</a:t>
            </a:r>
            <a:r>
              <a:rPr lang="en-US" altLang="zh-CN" sz="44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em</a:t>
            </a:r>
            <a:r>
              <a:rPr lang="en-US" altLang="zh-CN" sz="44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yêu</a:t>
            </a:r>
            <a:r>
              <a:rPr lang="en-US" altLang="zh-CN" sz="44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thích</a:t>
            </a:r>
            <a:r>
              <a:rPr lang="en-US" altLang="zh-CN" sz="44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endParaRPr lang="zh-CN" altLang="en-US" sz="4400" b="1" dirty="0">
              <a:solidFill>
                <a:srgbClr val="840000"/>
              </a:solidFill>
              <a:latin typeface="#9Slide05 SVNVanilla Daisy Pro" panose="00000500000000000000" pitchFamily="2" charset="0"/>
              <a:ea typeface="字魂157号-萌趣兔兔" panose="00000500000000000000" pitchFamily="2" charset="-122"/>
              <a:sym typeface="Arial" panose="020B0604020202020204" pitchFamily="34" charset="0"/>
            </a:endParaRPr>
          </a:p>
        </p:txBody>
      </p:sp>
      <p:pic>
        <p:nvPicPr>
          <p:cNvPr id="5122" name="Picture 2" descr="Đồ Chơi Xếp Hình Và Những Lợi Ích Không Ngờ Mang Đến Cho Trẻ">
            <a:extLst>
              <a:ext uri="{FF2B5EF4-FFF2-40B4-BE49-F238E27FC236}">
                <a16:creationId xmlns:a16="http://schemas.microsoft.com/office/drawing/2014/main" id="{4BF39738-4694-554C-9623-F35E9A8E2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00" y="2756359"/>
            <a:ext cx="3981450" cy="3429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Đồ chơi xếp hình Thú cưng của bé">
            <a:extLst>
              <a:ext uri="{FF2B5EF4-FFF2-40B4-BE49-F238E27FC236}">
                <a16:creationId xmlns:a16="http://schemas.microsoft.com/office/drawing/2014/main" id="{86B3DF1B-D7AF-9E4E-A3DC-A53CA41A11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441" y="2797743"/>
            <a:ext cx="3457724" cy="3434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95DDD8ED-CCF6-964D-ADBD-ACAC8F0AE355}"/>
              </a:ext>
            </a:extLst>
          </p:cNvPr>
          <p:cNvGrpSpPr/>
          <p:nvPr/>
        </p:nvGrpSpPr>
        <p:grpSpPr>
          <a:xfrm>
            <a:off x="7867679" y="3240766"/>
            <a:ext cx="4276627" cy="3153271"/>
            <a:chOff x="7867679" y="3240766"/>
            <a:chExt cx="4276627" cy="3153271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05F665F4-EF1F-564A-9C51-CCD20F3DCD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7679" y="3928134"/>
              <a:ext cx="4276627" cy="2465903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4C796DC-BB62-244C-B93E-EA0644FB2D93}"/>
                </a:ext>
              </a:extLst>
            </p:cNvPr>
            <p:cNvSpPr txBox="1"/>
            <p:nvPr/>
          </p:nvSpPr>
          <p:spPr>
            <a:xfrm>
              <a:off x="8150767" y="3240766"/>
              <a:ext cx="390821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3600" dirty="0">
                  <a:latin typeface="#9Slide05 Pattaya" pitchFamily="2" charset="-34"/>
                  <a:cs typeface="#9Slide05 Pattaya" pitchFamily="2" charset="-34"/>
                </a:rPr>
                <a:t>Làm việc nhóm đôi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6923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圆角 3">
            <a:extLst>
              <a:ext uri="{FF2B5EF4-FFF2-40B4-BE49-F238E27FC236}">
                <a16:creationId xmlns:a16="http://schemas.microsoft.com/office/drawing/2014/main" id="{6AC36800-F3C4-F54F-98BE-3A71F98B3EC6}"/>
              </a:ext>
            </a:extLst>
          </p:cNvPr>
          <p:cNvSpPr/>
          <p:nvPr/>
        </p:nvSpPr>
        <p:spPr>
          <a:xfrm>
            <a:off x="340597" y="738857"/>
            <a:ext cx="11510806" cy="5816808"/>
          </a:xfrm>
          <a:prstGeom prst="roundRect">
            <a:avLst/>
          </a:prstGeom>
          <a:solidFill>
            <a:schemeClr val="bg1"/>
          </a:solidFill>
          <a:ln w="5397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组合 14">
            <a:extLst>
              <a:ext uri="{FF2B5EF4-FFF2-40B4-BE49-F238E27FC236}">
                <a16:creationId xmlns:a16="http://schemas.microsoft.com/office/drawing/2014/main" id="{4B190A1F-4BA3-4D44-9612-410506185734}"/>
              </a:ext>
            </a:extLst>
          </p:cNvPr>
          <p:cNvGrpSpPr/>
          <p:nvPr/>
        </p:nvGrpSpPr>
        <p:grpSpPr>
          <a:xfrm>
            <a:off x="133018" y="-22100"/>
            <a:ext cx="2499360" cy="1901759"/>
            <a:chOff x="2096724" y="2334926"/>
            <a:chExt cx="2499360" cy="1901759"/>
          </a:xfrm>
        </p:grpSpPr>
        <p:pic>
          <p:nvPicPr>
            <p:cNvPr id="3" name="图片 9">
              <a:extLst>
                <a:ext uri="{FF2B5EF4-FFF2-40B4-BE49-F238E27FC236}">
                  <a16:creationId xmlns:a16="http://schemas.microsoft.com/office/drawing/2014/main" id="{B01B9574-49F7-634C-9858-EC0BC604D4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955" b="11955"/>
            <a:stretch/>
          </p:blipFill>
          <p:spPr>
            <a:xfrm>
              <a:off x="2096724" y="2334926"/>
              <a:ext cx="2499360" cy="1901759"/>
            </a:xfrm>
            <a:prstGeom prst="rect">
              <a:avLst/>
            </a:prstGeom>
          </p:spPr>
        </p:pic>
        <p:sp>
          <p:nvSpPr>
            <p:cNvPr id="4" name="文本框 2">
              <a:extLst>
                <a:ext uri="{FF2B5EF4-FFF2-40B4-BE49-F238E27FC236}">
                  <a16:creationId xmlns:a16="http://schemas.microsoft.com/office/drawing/2014/main" id="{CFB8DEFA-E77D-6F49-A7A3-6DEE189C6385}"/>
                </a:ext>
              </a:extLst>
            </p:cNvPr>
            <p:cNvSpPr txBox="1"/>
            <p:nvPr/>
          </p:nvSpPr>
          <p:spPr>
            <a:xfrm>
              <a:off x="2578405" y="2928176"/>
              <a:ext cx="153599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800" b="1" dirty="0" err="1">
                  <a:solidFill>
                    <a:srgbClr val="840000"/>
                  </a:solidFill>
                  <a:latin typeface="#9Slide05 SVNVanilla Daisy Pro" panose="00000500000000000000" pitchFamily="2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Bài</a:t>
              </a:r>
              <a:r>
                <a:rPr lang="en-US" altLang="zh-CN" sz="4800" b="1" dirty="0">
                  <a:solidFill>
                    <a:srgbClr val="840000"/>
                  </a:solidFill>
                  <a:latin typeface="#9Slide05 SVNVanilla Daisy Pro" panose="00000500000000000000" pitchFamily="2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 1</a:t>
              </a:r>
              <a:endParaRPr lang="zh-CN" altLang="en-US" sz="48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5" name="文本框 21">
            <a:extLst>
              <a:ext uri="{FF2B5EF4-FFF2-40B4-BE49-F238E27FC236}">
                <a16:creationId xmlns:a16="http://schemas.microsoft.com/office/drawing/2014/main" id="{FF3965E7-BE81-7341-821B-9583345C2936}"/>
              </a:ext>
            </a:extLst>
          </p:cNvPr>
          <p:cNvSpPr txBox="1"/>
          <p:nvPr/>
        </p:nvSpPr>
        <p:spPr>
          <a:xfrm>
            <a:off x="2424799" y="1156384"/>
            <a:ext cx="94266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Hãy</a:t>
            </a:r>
            <a:r>
              <a:rPr lang="en-US" altLang="zh-CN" sz="44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sử</a:t>
            </a:r>
            <a:r>
              <a:rPr lang="en-US" altLang="zh-CN" sz="44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dung </a:t>
            </a:r>
            <a:r>
              <a:rPr lang="en-US" altLang="zh-CN" sz="44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các</a:t>
            </a:r>
            <a:r>
              <a:rPr lang="en-US" altLang="zh-CN" sz="44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khối</a:t>
            </a:r>
            <a:r>
              <a:rPr lang="en-US" altLang="zh-CN" sz="44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trong</a:t>
            </a:r>
            <a:r>
              <a:rPr lang="en-US" altLang="zh-CN" sz="44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bộ</a:t>
            </a:r>
            <a:r>
              <a:rPr lang="en-US" altLang="zh-CN" sz="44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đồ</a:t>
            </a:r>
            <a:r>
              <a:rPr lang="en-US" altLang="zh-CN" sz="44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dùng</a:t>
            </a:r>
            <a:r>
              <a:rPr lang="en-US" altLang="zh-CN" sz="44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học</a:t>
            </a:r>
            <a:r>
              <a:rPr lang="en-US" altLang="zh-CN" sz="44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tập</a:t>
            </a:r>
            <a:r>
              <a:rPr lang="en-US" altLang="zh-CN" sz="44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để</a:t>
            </a:r>
            <a:r>
              <a:rPr lang="en-US" altLang="zh-CN" sz="44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xếp</a:t>
            </a:r>
            <a:r>
              <a:rPr lang="en-US" altLang="zh-CN" sz="44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thành</a:t>
            </a:r>
            <a:r>
              <a:rPr lang="en-US" altLang="zh-CN" sz="44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hình</a:t>
            </a:r>
            <a:r>
              <a:rPr lang="en-US" altLang="zh-CN" sz="44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mà</a:t>
            </a:r>
            <a:r>
              <a:rPr lang="en-US" altLang="zh-CN" sz="44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em</a:t>
            </a:r>
            <a:r>
              <a:rPr lang="en-US" altLang="zh-CN" sz="44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yêu</a:t>
            </a:r>
            <a:r>
              <a:rPr lang="en-US" altLang="zh-CN" sz="44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thích</a:t>
            </a:r>
            <a:r>
              <a:rPr lang="en-US" altLang="zh-CN" sz="44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endParaRPr lang="zh-CN" altLang="en-US" sz="4400" b="1" dirty="0">
              <a:solidFill>
                <a:srgbClr val="840000"/>
              </a:solidFill>
              <a:latin typeface="#9Slide05 SVNVanilla Daisy Pro" panose="00000500000000000000" pitchFamily="2" charset="0"/>
              <a:ea typeface="字魂157号-萌趣兔兔" panose="00000500000000000000" pitchFamily="2" charset="-122"/>
              <a:sym typeface="Arial" panose="020B0604020202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295CE2E-62E8-AC4B-9D37-BCE1FA9E91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15" y="1853486"/>
            <a:ext cx="6015174" cy="4803161"/>
          </a:xfrm>
          <a:prstGeom prst="rect">
            <a:avLst/>
          </a:prstGeom>
        </p:spPr>
      </p:pic>
      <p:pic>
        <p:nvPicPr>
          <p:cNvPr id="11" name="Picture 2" descr="Đồ Chơi Xếp Hình Và Những Lợi Ích Không Ngờ Mang Đến Cho Trẻ">
            <a:extLst>
              <a:ext uri="{FF2B5EF4-FFF2-40B4-BE49-F238E27FC236}">
                <a16:creationId xmlns:a16="http://schemas.microsoft.com/office/drawing/2014/main" id="{6A68A433-5B75-714D-935E-441A4A8724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3207" y="2689459"/>
            <a:ext cx="3981450" cy="3429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15910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圆角 3">
            <a:extLst>
              <a:ext uri="{FF2B5EF4-FFF2-40B4-BE49-F238E27FC236}">
                <a16:creationId xmlns:a16="http://schemas.microsoft.com/office/drawing/2014/main" id="{6AC36800-F3C4-F54F-98BE-3A71F98B3EC6}"/>
              </a:ext>
            </a:extLst>
          </p:cNvPr>
          <p:cNvSpPr/>
          <p:nvPr/>
        </p:nvSpPr>
        <p:spPr>
          <a:xfrm>
            <a:off x="340597" y="738857"/>
            <a:ext cx="11510806" cy="5816808"/>
          </a:xfrm>
          <a:prstGeom prst="roundRect">
            <a:avLst/>
          </a:prstGeom>
          <a:solidFill>
            <a:schemeClr val="bg1"/>
          </a:solidFill>
          <a:ln w="5397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组合 14">
            <a:extLst>
              <a:ext uri="{FF2B5EF4-FFF2-40B4-BE49-F238E27FC236}">
                <a16:creationId xmlns:a16="http://schemas.microsoft.com/office/drawing/2014/main" id="{4B190A1F-4BA3-4D44-9612-410506185734}"/>
              </a:ext>
            </a:extLst>
          </p:cNvPr>
          <p:cNvGrpSpPr/>
          <p:nvPr/>
        </p:nvGrpSpPr>
        <p:grpSpPr>
          <a:xfrm>
            <a:off x="133018" y="-22100"/>
            <a:ext cx="2499360" cy="1901759"/>
            <a:chOff x="2096724" y="2334926"/>
            <a:chExt cx="2499360" cy="1901759"/>
          </a:xfrm>
        </p:grpSpPr>
        <p:pic>
          <p:nvPicPr>
            <p:cNvPr id="3" name="图片 9">
              <a:extLst>
                <a:ext uri="{FF2B5EF4-FFF2-40B4-BE49-F238E27FC236}">
                  <a16:creationId xmlns:a16="http://schemas.microsoft.com/office/drawing/2014/main" id="{B01B9574-49F7-634C-9858-EC0BC604D4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955" b="11955"/>
            <a:stretch/>
          </p:blipFill>
          <p:spPr>
            <a:xfrm>
              <a:off x="2096724" y="2334926"/>
              <a:ext cx="2499360" cy="1901759"/>
            </a:xfrm>
            <a:prstGeom prst="rect">
              <a:avLst/>
            </a:prstGeom>
          </p:spPr>
        </p:pic>
        <p:sp>
          <p:nvSpPr>
            <p:cNvPr id="4" name="文本框 2">
              <a:extLst>
                <a:ext uri="{FF2B5EF4-FFF2-40B4-BE49-F238E27FC236}">
                  <a16:creationId xmlns:a16="http://schemas.microsoft.com/office/drawing/2014/main" id="{CFB8DEFA-E77D-6F49-A7A3-6DEE189C6385}"/>
                </a:ext>
              </a:extLst>
            </p:cNvPr>
            <p:cNvSpPr txBox="1"/>
            <p:nvPr/>
          </p:nvSpPr>
          <p:spPr>
            <a:xfrm>
              <a:off x="2578405" y="2928176"/>
              <a:ext cx="166744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800" b="1" dirty="0" err="1">
                  <a:solidFill>
                    <a:srgbClr val="840000"/>
                  </a:solidFill>
                  <a:latin typeface="#9Slide05 SVNVanilla Daisy Pro" panose="00000500000000000000" pitchFamily="2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Bài</a:t>
              </a:r>
              <a:r>
                <a:rPr lang="en-US" altLang="zh-CN" sz="4800" b="1" dirty="0">
                  <a:solidFill>
                    <a:srgbClr val="840000"/>
                  </a:solidFill>
                  <a:latin typeface="#9Slide05 SVNVanilla Daisy Pro" panose="00000500000000000000" pitchFamily="2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 2</a:t>
              </a:r>
              <a:endParaRPr lang="zh-CN" altLang="en-US" sz="48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5" name="文本框 21">
            <a:extLst>
              <a:ext uri="{FF2B5EF4-FFF2-40B4-BE49-F238E27FC236}">
                <a16:creationId xmlns:a16="http://schemas.microsoft.com/office/drawing/2014/main" id="{FF3965E7-BE81-7341-821B-9583345C2936}"/>
              </a:ext>
            </a:extLst>
          </p:cNvPr>
          <p:cNvSpPr txBox="1"/>
          <p:nvPr/>
        </p:nvSpPr>
        <p:spPr>
          <a:xfrm>
            <a:off x="2282143" y="907033"/>
            <a:ext cx="94266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Chọn</a:t>
            </a:r>
            <a:r>
              <a:rPr lang="en-US" altLang="zh-CN" sz="40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hình</a:t>
            </a:r>
            <a:r>
              <a:rPr lang="en-US" altLang="zh-CN" sz="40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thích</a:t>
            </a:r>
            <a:r>
              <a:rPr lang="en-US" altLang="zh-CN" sz="40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hợp</a:t>
            </a:r>
            <a:r>
              <a:rPr lang="en-US" altLang="zh-CN" sz="40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đặt</a:t>
            </a:r>
            <a:r>
              <a:rPr lang="en-US" altLang="zh-CN" sz="40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vào</a:t>
            </a:r>
            <a:r>
              <a:rPr lang="en-US" altLang="zh-CN" sz="40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vị</a:t>
            </a:r>
            <a:r>
              <a:rPr lang="en-US" altLang="zh-CN" sz="40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trí</a:t>
            </a:r>
            <a:r>
              <a:rPr lang="en-US" altLang="zh-CN" sz="40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trên</a:t>
            </a:r>
            <a:r>
              <a:rPr lang="en-US" altLang="zh-CN" sz="40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cùng</a:t>
            </a:r>
            <a:r>
              <a:rPr lang="en-US" altLang="zh-CN" sz="40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endParaRPr lang="zh-CN" altLang="en-US" sz="3200" b="1" dirty="0">
              <a:solidFill>
                <a:srgbClr val="840000"/>
              </a:solidFill>
              <a:latin typeface="#9Slide05 SVNVanilla Daisy Pro" panose="00000500000000000000" pitchFamily="2" charset="0"/>
              <a:ea typeface="字魂157号-萌趣兔兔" panose="00000500000000000000" pitchFamily="2" charset="-122"/>
              <a:sym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05D41DC-6F73-9647-BB29-A6EC5616E5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33" y="1995397"/>
            <a:ext cx="10663534" cy="4173519"/>
          </a:xfrm>
          <a:prstGeom prst="rect">
            <a:avLst/>
          </a:prstGeom>
        </p:spPr>
      </p:pic>
      <p:sp>
        <p:nvSpPr>
          <p:cNvPr id="17" name="Donut 16">
            <a:extLst>
              <a:ext uri="{FF2B5EF4-FFF2-40B4-BE49-F238E27FC236}">
                <a16:creationId xmlns:a16="http://schemas.microsoft.com/office/drawing/2014/main" id="{6F8F293A-5AA2-5942-9BE3-93B9C05BBC27}"/>
              </a:ext>
            </a:extLst>
          </p:cNvPr>
          <p:cNvSpPr/>
          <p:nvPr/>
        </p:nvSpPr>
        <p:spPr>
          <a:xfrm>
            <a:off x="7829550" y="3143250"/>
            <a:ext cx="957263" cy="857249"/>
          </a:xfrm>
          <a:prstGeom prst="donut">
            <a:avLst>
              <a:gd name="adj" fmla="val 6667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832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圆角 3">
            <a:extLst>
              <a:ext uri="{FF2B5EF4-FFF2-40B4-BE49-F238E27FC236}">
                <a16:creationId xmlns:a16="http://schemas.microsoft.com/office/drawing/2014/main" id="{6AC36800-F3C4-F54F-98BE-3A71F98B3EC6}"/>
              </a:ext>
            </a:extLst>
          </p:cNvPr>
          <p:cNvSpPr/>
          <p:nvPr/>
        </p:nvSpPr>
        <p:spPr>
          <a:xfrm>
            <a:off x="340597" y="738857"/>
            <a:ext cx="11510806" cy="5816808"/>
          </a:xfrm>
          <a:prstGeom prst="roundRect">
            <a:avLst/>
          </a:prstGeom>
          <a:solidFill>
            <a:schemeClr val="bg1"/>
          </a:solidFill>
          <a:ln w="5397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组合 14">
            <a:extLst>
              <a:ext uri="{FF2B5EF4-FFF2-40B4-BE49-F238E27FC236}">
                <a16:creationId xmlns:a16="http://schemas.microsoft.com/office/drawing/2014/main" id="{4B190A1F-4BA3-4D44-9612-410506185734}"/>
              </a:ext>
            </a:extLst>
          </p:cNvPr>
          <p:cNvGrpSpPr/>
          <p:nvPr/>
        </p:nvGrpSpPr>
        <p:grpSpPr>
          <a:xfrm>
            <a:off x="133018" y="-22100"/>
            <a:ext cx="2499360" cy="1901759"/>
            <a:chOff x="2096724" y="2334926"/>
            <a:chExt cx="2499360" cy="1901759"/>
          </a:xfrm>
        </p:grpSpPr>
        <p:pic>
          <p:nvPicPr>
            <p:cNvPr id="3" name="图片 9">
              <a:extLst>
                <a:ext uri="{FF2B5EF4-FFF2-40B4-BE49-F238E27FC236}">
                  <a16:creationId xmlns:a16="http://schemas.microsoft.com/office/drawing/2014/main" id="{B01B9574-49F7-634C-9858-EC0BC604D4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955" b="11955"/>
            <a:stretch/>
          </p:blipFill>
          <p:spPr>
            <a:xfrm>
              <a:off x="2096724" y="2334926"/>
              <a:ext cx="2499360" cy="1901759"/>
            </a:xfrm>
            <a:prstGeom prst="rect">
              <a:avLst/>
            </a:prstGeom>
          </p:spPr>
        </p:pic>
        <p:sp>
          <p:nvSpPr>
            <p:cNvPr id="4" name="文本框 2">
              <a:extLst>
                <a:ext uri="{FF2B5EF4-FFF2-40B4-BE49-F238E27FC236}">
                  <a16:creationId xmlns:a16="http://schemas.microsoft.com/office/drawing/2014/main" id="{CFB8DEFA-E77D-6F49-A7A3-6DEE189C6385}"/>
                </a:ext>
              </a:extLst>
            </p:cNvPr>
            <p:cNvSpPr txBox="1"/>
            <p:nvPr/>
          </p:nvSpPr>
          <p:spPr>
            <a:xfrm>
              <a:off x="2578405" y="2928176"/>
              <a:ext cx="164500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800" b="1" dirty="0" err="1">
                  <a:solidFill>
                    <a:srgbClr val="840000"/>
                  </a:solidFill>
                  <a:latin typeface="#9Slide05 SVNVanilla Daisy Pro" panose="00000500000000000000" pitchFamily="2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Bài</a:t>
              </a:r>
              <a:r>
                <a:rPr lang="en-US" altLang="zh-CN" sz="4800" b="1" dirty="0">
                  <a:solidFill>
                    <a:srgbClr val="840000"/>
                  </a:solidFill>
                  <a:latin typeface="#9Slide05 SVNVanilla Daisy Pro" panose="00000500000000000000" pitchFamily="2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 3</a:t>
              </a:r>
              <a:endParaRPr lang="zh-CN" altLang="en-US" sz="48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5" name="文本框 21">
            <a:extLst>
              <a:ext uri="{FF2B5EF4-FFF2-40B4-BE49-F238E27FC236}">
                <a16:creationId xmlns:a16="http://schemas.microsoft.com/office/drawing/2014/main" id="{FF3965E7-BE81-7341-821B-9583345C2936}"/>
              </a:ext>
            </a:extLst>
          </p:cNvPr>
          <p:cNvSpPr txBox="1"/>
          <p:nvPr/>
        </p:nvSpPr>
        <p:spPr>
          <a:xfrm>
            <a:off x="2632378" y="985308"/>
            <a:ext cx="94266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Chọn</a:t>
            </a:r>
            <a:r>
              <a:rPr lang="en-US" altLang="zh-CN" sz="40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hình</a:t>
            </a:r>
            <a:r>
              <a:rPr lang="en-US" altLang="zh-CN" sz="40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thích</a:t>
            </a:r>
            <a:r>
              <a:rPr lang="en-US" altLang="zh-CN" sz="40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hợp</a:t>
            </a:r>
            <a:r>
              <a:rPr lang="en-US" altLang="zh-CN" sz="40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đặt</a:t>
            </a:r>
            <a:r>
              <a:rPr lang="en-US" altLang="zh-CN" sz="40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vào</a:t>
            </a:r>
            <a:r>
              <a:rPr lang="en-US" altLang="zh-CN" sz="40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dấu</a:t>
            </a:r>
            <a:r>
              <a:rPr lang="en-US" altLang="zh-CN" sz="40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“?”</a:t>
            </a:r>
            <a:endParaRPr lang="zh-CN" altLang="en-US" sz="3200" b="1" dirty="0">
              <a:solidFill>
                <a:srgbClr val="840000"/>
              </a:solidFill>
              <a:latin typeface="#9Slide05 SVNVanilla Daisy Pro" panose="00000500000000000000" pitchFamily="2" charset="0"/>
              <a:ea typeface="字魂157号-萌趣兔兔" panose="00000500000000000000" pitchFamily="2" charset="-122"/>
              <a:sym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0F68DF-4B0D-FE42-8AB5-A81903B537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56" y="2305291"/>
            <a:ext cx="10529888" cy="2970457"/>
          </a:xfrm>
          <a:prstGeom prst="rect">
            <a:avLst/>
          </a:prstGeom>
        </p:spPr>
      </p:pic>
      <p:sp>
        <p:nvSpPr>
          <p:cNvPr id="11" name="Donut 10">
            <a:extLst>
              <a:ext uri="{FF2B5EF4-FFF2-40B4-BE49-F238E27FC236}">
                <a16:creationId xmlns:a16="http://schemas.microsoft.com/office/drawing/2014/main" id="{A1FA75DA-0DF7-164D-B98B-9C75EFE3BDFA}"/>
              </a:ext>
            </a:extLst>
          </p:cNvPr>
          <p:cNvSpPr/>
          <p:nvPr/>
        </p:nvSpPr>
        <p:spPr>
          <a:xfrm>
            <a:off x="6359841" y="4361347"/>
            <a:ext cx="957263" cy="857249"/>
          </a:xfrm>
          <a:prstGeom prst="donut">
            <a:avLst>
              <a:gd name="adj" fmla="val 6667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077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80224376-E538-8B4C-96DE-3B0CC36004B0}"/>
              </a:ext>
            </a:extLst>
          </p:cNvPr>
          <p:cNvGrpSpPr/>
          <p:nvPr/>
        </p:nvGrpSpPr>
        <p:grpSpPr>
          <a:xfrm>
            <a:off x="1220628" y="570599"/>
            <a:ext cx="10591193" cy="1323439"/>
            <a:chOff x="1220628" y="570599"/>
            <a:chExt cx="10591193" cy="1323439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2CC4B47E-D95E-A74F-AB21-ED748804EC55}"/>
                </a:ext>
              </a:extLst>
            </p:cNvPr>
            <p:cNvSpPr/>
            <p:nvPr/>
          </p:nvSpPr>
          <p:spPr>
            <a:xfrm>
              <a:off x="1220628" y="570599"/>
              <a:ext cx="10591193" cy="130614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5" name="文本框 21">
              <a:extLst>
                <a:ext uri="{FF2B5EF4-FFF2-40B4-BE49-F238E27FC236}">
                  <a16:creationId xmlns:a16="http://schemas.microsoft.com/office/drawing/2014/main" id="{FF3965E7-BE81-7341-821B-9583345C2936}"/>
                </a:ext>
              </a:extLst>
            </p:cNvPr>
            <p:cNvSpPr txBox="1"/>
            <p:nvPr/>
          </p:nvSpPr>
          <p:spPr>
            <a:xfrm>
              <a:off x="2632378" y="570599"/>
              <a:ext cx="894492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b="1" dirty="0" err="1">
                  <a:solidFill>
                    <a:srgbClr val="840000"/>
                  </a:solidFill>
                  <a:latin typeface="#9Slide05 SVNVanilla Daisy Pro" panose="00000500000000000000" pitchFamily="2" charset="0"/>
                  <a:ea typeface="字魂157号-萌趣兔兔" panose="00000500000000000000" pitchFamily="2" charset="-122"/>
                  <a:sym typeface="Arial" panose="020B0604020202020204" pitchFamily="34" charset="0"/>
                </a:rPr>
                <a:t>Đi</a:t>
              </a:r>
              <a:r>
                <a:rPr lang="en-US" altLang="zh-CN" sz="4000" b="1" dirty="0">
                  <a:solidFill>
                    <a:srgbClr val="840000"/>
                  </a:solidFill>
                  <a:latin typeface="#9Slide05 SVNVanilla Daisy Pro" panose="00000500000000000000" pitchFamily="2" charset="0"/>
                  <a:ea typeface="字魂157号-萌趣兔兔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4000" b="1" dirty="0" err="1">
                  <a:solidFill>
                    <a:srgbClr val="840000"/>
                  </a:solidFill>
                  <a:latin typeface="#9Slide05 SVNVanilla Daisy Pro" panose="00000500000000000000" pitchFamily="2" charset="0"/>
                  <a:ea typeface="字魂157号-萌趣兔兔" panose="00000500000000000000" pitchFamily="2" charset="-122"/>
                  <a:sym typeface="Arial" panose="020B0604020202020204" pitchFamily="34" charset="0"/>
                </a:rPr>
                <a:t>theo</a:t>
              </a:r>
              <a:r>
                <a:rPr lang="en-US" altLang="zh-CN" sz="4000" b="1" dirty="0">
                  <a:solidFill>
                    <a:srgbClr val="840000"/>
                  </a:solidFill>
                  <a:latin typeface="#9Slide05 SVNVanilla Daisy Pro" panose="00000500000000000000" pitchFamily="2" charset="0"/>
                  <a:ea typeface="字魂157号-萌趣兔兔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4000" b="1" dirty="0" err="1">
                  <a:solidFill>
                    <a:srgbClr val="840000"/>
                  </a:solidFill>
                  <a:latin typeface="#9Slide05 SVNVanilla Daisy Pro" panose="00000500000000000000" pitchFamily="2" charset="0"/>
                  <a:ea typeface="字魂157号-萌趣兔兔" panose="00000500000000000000" pitchFamily="2" charset="-122"/>
                  <a:sym typeface="Arial" panose="020B0604020202020204" pitchFamily="34" charset="0"/>
                </a:rPr>
                <a:t>các</a:t>
              </a:r>
              <a:r>
                <a:rPr lang="en-US" altLang="zh-CN" sz="4000" b="1" dirty="0">
                  <a:solidFill>
                    <a:srgbClr val="840000"/>
                  </a:solidFill>
                  <a:latin typeface="#9Slide05 SVNVanilla Daisy Pro" panose="00000500000000000000" pitchFamily="2" charset="0"/>
                  <a:ea typeface="字魂157号-萌趣兔兔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4000" b="1" dirty="0" err="1">
                  <a:solidFill>
                    <a:srgbClr val="840000"/>
                  </a:solidFill>
                  <a:latin typeface="#9Slide05 SVNVanilla Daisy Pro" panose="00000500000000000000" pitchFamily="2" charset="0"/>
                  <a:ea typeface="字魂157号-萌趣兔兔" panose="00000500000000000000" pitchFamily="2" charset="-122"/>
                  <a:sym typeface="Arial" panose="020B0604020202020204" pitchFamily="34" charset="0"/>
                </a:rPr>
                <a:t>vật</a:t>
              </a:r>
              <a:r>
                <a:rPr lang="en-US" altLang="zh-CN" sz="4000" b="1" dirty="0">
                  <a:solidFill>
                    <a:srgbClr val="840000"/>
                  </a:solidFill>
                  <a:latin typeface="#9Slide05 SVNVanilla Daisy Pro" panose="00000500000000000000" pitchFamily="2" charset="0"/>
                  <a:ea typeface="字魂157号-萌趣兔兔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4000" b="1" dirty="0" err="1">
                  <a:solidFill>
                    <a:srgbClr val="840000"/>
                  </a:solidFill>
                  <a:latin typeface="#9Slide05 SVNVanilla Daisy Pro" panose="00000500000000000000" pitchFamily="2" charset="0"/>
                  <a:ea typeface="字魂157号-萌趣兔兔" panose="00000500000000000000" pitchFamily="2" charset="-122"/>
                  <a:sym typeface="Arial" panose="020B0604020202020204" pitchFamily="34" charset="0"/>
                </a:rPr>
                <a:t>có</a:t>
              </a:r>
              <a:r>
                <a:rPr lang="en-US" altLang="zh-CN" sz="4000" b="1" dirty="0">
                  <a:solidFill>
                    <a:srgbClr val="840000"/>
                  </a:solidFill>
                  <a:latin typeface="#9Slide05 SVNVanilla Daisy Pro" panose="00000500000000000000" pitchFamily="2" charset="0"/>
                  <a:ea typeface="字魂157号-萌趣兔兔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4000" b="1" dirty="0" err="1">
                  <a:solidFill>
                    <a:srgbClr val="840000"/>
                  </a:solidFill>
                  <a:latin typeface="#9Slide05 SVNVanilla Daisy Pro" panose="00000500000000000000" pitchFamily="2" charset="0"/>
                  <a:ea typeface="字魂157号-萌趣兔兔" panose="00000500000000000000" pitchFamily="2" charset="-122"/>
                  <a:sym typeface="Arial" panose="020B0604020202020204" pitchFamily="34" charset="0"/>
                </a:rPr>
                <a:t>dạng</a:t>
              </a:r>
              <a:r>
                <a:rPr lang="en-US" altLang="zh-CN" sz="4000" b="1" dirty="0">
                  <a:solidFill>
                    <a:srgbClr val="840000"/>
                  </a:solidFill>
                  <a:latin typeface="#9Slide05 SVNVanilla Daisy Pro" panose="00000500000000000000" pitchFamily="2" charset="0"/>
                  <a:ea typeface="字魂157号-萌趣兔兔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4000" b="1" dirty="0" err="1">
                  <a:solidFill>
                    <a:srgbClr val="840000"/>
                  </a:solidFill>
                  <a:latin typeface="#9Slide05 SVNVanilla Daisy Pro" panose="00000500000000000000" pitchFamily="2" charset="0"/>
                  <a:ea typeface="字魂157号-萌趣兔兔" panose="00000500000000000000" pitchFamily="2" charset="-122"/>
                  <a:sym typeface="Arial" panose="020B0604020202020204" pitchFamily="34" charset="0"/>
                </a:rPr>
                <a:t>khối</a:t>
              </a:r>
              <a:r>
                <a:rPr lang="en-US" altLang="zh-CN" sz="4000" b="1" dirty="0">
                  <a:solidFill>
                    <a:srgbClr val="840000"/>
                  </a:solidFill>
                  <a:latin typeface="#9Slide05 SVNVanilla Daisy Pro" panose="00000500000000000000" pitchFamily="2" charset="0"/>
                  <a:ea typeface="字魂157号-萌趣兔兔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4000" b="1" dirty="0" err="1">
                  <a:solidFill>
                    <a:srgbClr val="840000"/>
                  </a:solidFill>
                  <a:latin typeface="#9Slide05 SVNVanilla Daisy Pro" panose="00000500000000000000" pitchFamily="2" charset="0"/>
                  <a:ea typeface="字魂157号-萌趣兔兔" panose="00000500000000000000" pitchFamily="2" charset="-122"/>
                  <a:sym typeface="Arial" panose="020B0604020202020204" pitchFamily="34" charset="0"/>
                </a:rPr>
                <a:t>trụ</a:t>
              </a:r>
              <a:r>
                <a:rPr lang="en-US" altLang="zh-CN" sz="4000" b="1" dirty="0">
                  <a:solidFill>
                    <a:srgbClr val="840000"/>
                  </a:solidFill>
                  <a:latin typeface="#9Slide05 SVNVanilla Daisy Pro" panose="00000500000000000000" pitchFamily="2" charset="0"/>
                  <a:ea typeface="字魂157号-萌趣兔兔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4000" b="1" dirty="0" err="1">
                  <a:solidFill>
                    <a:srgbClr val="840000"/>
                  </a:solidFill>
                  <a:latin typeface="#9Slide05 SVNVanilla Daisy Pro" panose="00000500000000000000" pitchFamily="2" charset="0"/>
                  <a:ea typeface="字魂157号-萌趣兔兔" panose="00000500000000000000" pitchFamily="2" charset="-122"/>
                  <a:sym typeface="Arial" panose="020B0604020202020204" pitchFamily="34" charset="0"/>
                </a:rPr>
                <a:t>hoặc</a:t>
              </a:r>
              <a:r>
                <a:rPr lang="en-US" altLang="zh-CN" sz="4000" b="1" dirty="0">
                  <a:solidFill>
                    <a:srgbClr val="840000"/>
                  </a:solidFill>
                  <a:latin typeface="#9Slide05 SVNVanilla Daisy Pro" panose="00000500000000000000" pitchFamily="2" charset="0"/>
                  <a:ea typeface="字魂157号-萌趣兔兔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4000" b="1" dirty="0" err="1">
                  <a:solidFill>
                    <a:srgbClr val="840000"/>
                  </a:solidFill>
                  <a:latin typeface="#9Slide05 SVNVanilla Daisy Pro" panose="00000500000000000000" pitchFamily="2" charset="0"/>
                  <a:ea typeface="字魂157号-萌趣兔兔" panose="00000500000000000000" pitchFamily="2" charset="-122"/>
                  <a:sym typeface="Arial" panose="020B0604020202020204" pitchFamily="34" charset="0"/>
                </a:rPr>
                <a:t>khối</a:t>
              </a:r>
              <a:r>
                <a:rPr lang="en-US" altLang="zh-CN" sz="4000" b="1" dirty="0">
                  <a:solidFill>
                    <a:srgbClr val="840000"/>
                  </a:solidFill>
                  <a:latin typeface="#9Slide05 SVNVanilla Daisy Pro" panose="00000500000000000000" pitchFamily="2" charset="0"/>
                  <a:ea typeface="字魂157号-萌趣兔兔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4000" b="1" dirty="0" err="1">
                  <a:solidFill>
                    <a:srgbClr val="840000"/>
                  </a:solidFill>
                  <a:latin typeface="#9Slide05 SVNVanilla Daisy Pro" panose="00000500000000000000" pitchFamily="2" charset="0"/>
                  <a:ea typeface="字魂157号-萌趣兔兔" panose="00000500000000000000" pitchFamily="2" charset="-122"/>
                  <a:sym typeface="Arial" panose="020B0604020202020204" pitchFamily="34" charset="0"/>
                </a:rPr>
                <a:t>cầu</a:t>
              </a:r>
              <a:r>
                <a:rPr lang="en-US" altLang="zh-CN" sz="4000" b="1" dirty="0">
                  <a:solidFill>
                    <a:srgbClr val="840000"/>
                  </a:solidFill>
                  <a:latin typeface="#9Slide05 SVNVanilla Daisy Pro" panose="00000500000000000000" pitchFamily="2" charset="0"/>
                  <a:ea typeface="字魂157号-萌趣兔兔" panose="00000500000000000000" pitchFamily="2" charset="-122"/>
                  <a:sym typeface="Arial" panose="020B0604020202020204" pitchFamily="34" charset="0"/>
                </a:rPr>
                <a:t>, </a:t>
              </a:r>
              <a:r>
                <a:rPr lang="en-US" altLang="zh-CN" sz="4000" b="1" dirty="0" err="1">
                  <a:solidFill>
                    <a:srgbClr val="840000"/>
                  </a:solidFill>
                  <a:latin typeface="#9Slide05 SVNVanilla Daisy Pro" panose="00000500000000000000" pitchFamily="2" charset="0"/>
                  <a:ea typeface="字魂157号-萌趣兔兔" panose="00000500000000000000" pitchFamily="2" charset="-122"/>
                  <a:sym typeface="Arial" panose="020B0604020202020204" pitchFamily="34" charset="0"/>
                </a:rPr>
                <a:t>cá</a:t>
              </a:r>
              <a:r>
                <a:rPr lang="en-US" altLang="zh-CN" sz="4000" b="1" dirty="0">
                  <a:solidFill>
                    <a:srgbClr val="840000"/>
                  </a:solidFill>
                  <a:latin typeface="#9Slide05 SVNVanilla Daisy Pro" panose="00000500000000000000" pitchFamily="2" charset="0"/>
                  <a:ea typeface="字魂157号-萌趣兔兔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4000" b="1" dirty="0" err="1">
                  <a:solidFill>
                    <a:srgbClr val="840000"/>
                  </a:solidFill>
                  <a:latin typeface="#9Slide05 SVNVanilla Daisy Pro" panose="00000500000000000000" pitchFamily="2" charset="0"/>
                  <a:ea typeface="字魂157号-萌趣兔兔" panose="00000500000000000000" pitchFamily="2" charset="-122"/>
                  <a:sym typeface="Arial" panose="020B0604020202020204" pitchFamily="34" charset="0"/>
                </a:rPr>
                <a:t>ngựa</a:t>
              </a:r>
              <a:r>
                <a:rPr lang="en-US" altLang="zh-CN" sz="4000" b="1" dirty="0">
                  <a:solidFill>
                    <a:srgbClr val="840000"/>
                  </a:solidFill>
                  <a:latin typeface="#9Slide05 SVNVanilla Daisy Pro" panose="00000500000000000000" pitchFamily="2" charset="0"/>
                  <a:ea typeface="字魂157号-萌趣兔兔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4000" b="1" dirty="0" err="1">
                  <a:solidFill>
                    <a:srgbClr val="840000"/>
                  </a:solidFill>
                  <a:latin typeface="#9Slide05 SVNVanilla Daisy Pro" panose="00000500000000000000" pitchFamily="2" charset="0"/>
                  <a:ea typeface="字魂157号-萌趣兔兔" panose="00000500000000000000" pitchFamily="2" charset="-122"/>
                  <a:sym typeface="Arial" panose="020B0604020202020204" pitchFamily="34" charset="0"/>
                </a:rPr>
                <a:t>sẽ</a:t>
              </a:r>
              <a:r>
                <a:rPr lang="en-US" altLang="zh-CN" sz="4000" b="1" dirty="0">
                  <a:solidFill>
                    <a:srgbClr val="840000"/>
                  </a:solidFill>
                  <a:latin typeface="#9Slide05 SVNVanilla Daisy Pro" panose="00000500000000000000" pitchFamily="2" charset="0"/>
                  <a:ea typeface="字魂157号-萌趣兔兔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4000" b="1" dirty="0" err="1">
                  <a:solidFill>
                    <a:srgbClr val="840000"/>
                  </a:solidFill>
                  <a:latin typeface="#9Slide05 SVNVanilla Daisy Pro" panose="00000500000000000000" pitchFamily="2" charset="0"/>
                  <a:ea typeface="字魂157号-萌趣兔兔" panose="00000500000000000000" pitchFamily="2" charset="-122"/>
                  <a:sym typeface="Arial" panose="020B0604020202020204" pitchFamily="34" charset="0"/>
                </a:rPr>
                <a:t>đến</a:t>
              </a:r>
              <a:r>
                <a:rPr lang="en-US" altLang="zh-CN" sz="4000" b="1" dirty="0">
                  <a:solidFill>
                    <a:srgbClr val="840000"/>
                  </a:solidFill>
                  <a:latin typeface="#9Slide05 SVNVanilla Daisy Pro" panose="00000500000000000000" pitchFamily="2" charset="0"/>
                  <a:ea typeface="字魂157号-萌趣兔兔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4000" b="1" dirty="0" err="1">
                  <a:solidFill>
                    <a:srgbClr val="840000"/>
                  </a:solidFill>
                  <a:latin typeface="#9Slide05 SVNVanilla Daisy Pro" panose="00000500000000000000" pitchFamily="2" charset="0"/>
                  <a:ea typeface="字魂157号-萌趣兔兔" panose="00000500000000000000" pitchFamily="2" charset="-122"/>
                  <a:sym typeface="Arial" panose="020B0604020202020204" pitchFamily="34" charset="0"/>
                </a:rPr>
                <a:t>lối</a:t>
              </a:r>
              <a:r>
                <a:rPr lang="en-US" altLang="zh-CN" sz="4000" b="1" dirty="0">
                  <a:solidFill>
                    <a:srgbClr val="840000"/>
                  </a:solidFill>
                  <a:latin typeface="#9Slide05 SVNVanilla Daisy Pro" panose="00000500000000000000" pitchFamily="2" charset="0"/>
                  <a:ea typeface="字魂157号-萌趣兔兔" panose="00000500000000000000" pitchFamily="2" charset="-122"/>
                  <a:sym typeface="Arial" panose="020B0604020202020204" pitchFamily="34" charset="0"/>
                </a:rPr>
                <a:t> ra </a:t>
              </a:r>
              <a:r>
                <a:rPr lang="en-US" altLang="zh-CN" sz="4000" b="1" dirty="0" err="1">
                  <a:solidFill>
                    <a:srgbClr val="840000"/>
                  </a:solidFill>
                  <a:latin typeface="#9Slide05 SVNVanilla Daisy Pro" panose="00000500000000000000" pitchFamily="2" charset="0"/>
                  <a:ea typeface="字魂157号-萌趣兔兔" panose="00000500000000000000" pitchFamily="2" charset="-122"/>
                  <a:sym typeface="Arial" panose="020B0604020202020204" pitchFamily="34" charset="0"/>
                </a:rPr>
                <a:t>nào</a:t>
              </a:r>
              <a:r>
                <a:rPr lang="en-US" altLang="zh-CN" sz="4000" b="1" dirty="0">
                  <a:solidFill>
                    <a:srgbClr val="840000"/>
                  </a:solidFill>
                  <a:latin typeface="#9Slide05 SVNVanilla Daisy Pro" panose="00000500000000000000" pitchFamily="2" charset="0"/>
                  <a:ea typeface="字魂157号-萌趣兔兔" panose="00000500000000000000" pitchFamily="2" charset="-122"/>
                  <a:sym typeface="Arial" panose="020B0604020202020204" pitchFamily="34" charset="0"/>
                </a:rPr>
                <a:t>?</a:t>
              </a:r>
              <a:endParaRPr lang="zh-CN" altLang="en-US" sz="32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字魂157号-萌趣兔兔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5BDDD0B8-9C4B-CC4D-B1FD-F15ABAF6CB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0628" y="2061235"/>
            <a:ext cx="4964359" cy="4590106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67B093A9-992E-844D-97B9-CF437948CA9D}"/>
              </a:ext>
            </a:extLst>
          </p:cNvPr>
          <p:cNvGrpSpPr/>
          <p:nvPr/>
        </p:nvGrpSpPr>
        <p:grpSpPr>
          <a:xfrm>
            <a:off x="7333488" y="2224838"/>
            <a:ext cx="2871216" cy="1324315"/>
            <a:chOff x="7333488" y="2224838"/>
            <a:chExt cx="2871216" cy="132431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AE2BD0C-A180-5445-A33C-E1762D6EC7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131" t="76500" r="67397" b="9201"/>
            <a:stretch/>
          </p:blipFill>
          <p:spPr>
            <a:xfrm>
              <a:off x="8321040" y="2225714"/>
              <a:ext cx="1883664" cy="1323439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A9C6C01-B04D-164E-9C5B-98B0170A20BC}"/>
                </a:ext>
              </a:extLst>
            </p:cNvPr>
            <p:cNvSpPr txBox="1"/>
            <p:nvPr/>
          </p:nvSpPr>
          <p:spPr>
            <a:xfrm>
              <a:off x="7333488" y="2224838"/>
              <a:ext cx="148132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5400" b="1" dirty="0">
                  <a:latin typeface="Cambria" panose="02040503050406030204" pitchFamily="18" charset="0"/>
                </a:rPr>
                <a:t>A</a:t>
              </a:r>
              <a:r>
                <a:rPr lang="en-VN" sz="5400" dirty="0">
                  <a:latin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2C55979-F4CC-9047-94B7-2AE42AB3CFEC}"/>
              </a:ext>
            </a:extLst>
          </p:cNvPr>
          <p:cNvGrpSpPr/>
          <p:nvPr/>
        </p:nvGrpSpPr>
        <p:grpSpPr>
          <a:xfrm>
            <a:off x="7333488" y="3767076"/>
            <a:ext cx="2871216" cy="1323439"/>
            <a:chOff x="7333488" y="3767076"/>
            <a:chExt cx="2871216" cy="132343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C9CFFB9-318E-EE4A-A13A-931BE46561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5224" t="76206" r="42304" b="9495"/>
            <a:stretch/>
          </p:blipFill>
          <p:spPr>
            <a:xfrm>
              <a:off x="8321040" y="3767076"/>
              <a:ext cx="1883664" cy="1323439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3E54988-5BBF-7442-BC92-735F5BAC304A}"/>
                </a:ext>
              </a:extLst>
            </p:cNvPr>
            <p:cNvSpPr txBox="1"/>
            <p:nvPr/>
          </p:nvSpPr>
          <p:spPr>
            <a:xfrm>
              <a:off x="7333488" y="3767076"/>
              <a:ext cx="148132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5400" b="1" dirty="0">
                  <a:latin typeface="Cambria" panose="02040503050406030204" pitchFamily="18" charset="0"/>
                </a:rPr>
                <a:t>B</a:t>
              </a:r>
              <a:r>
                <a:rPr lang="en-VN" sz="5400" dirty="0">
                  <a:latin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198B6A5-6C5E-844D-813A-4DF4C972903F}"/>
              </a:ext>
            </a:extLst>
          </p:cNvPr>
          <p:cNvGrpSpPr/>
          <p:nvPr/>
        </p:nvGrpSpPr>
        <p:grpSpPr>
          <a:xfrm>
            <a:off x="7333488" y="5308438"/>
            <a:ext cx="2871216" cy="1323439"/>
            <a:chOff x="7333488" y="5308438"/>
            <a:chExt cx="2871216" cy="1323439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26D8D22-6E02-DE43-829A-37E99CC7EAB8}"/>
                </a:ext>
              </a:extLst>
            </p:cNvPr>
            <p:cNvSpPr txBox="1"/>
            <p:nvPr/>
          </p:nvSpPr>
          <p:spPr>
            <a:xfrm>
              <a:off x="7333488" y="5308438"/>
              <a:ext cx="148132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5400" b="1" dirty="0">
                  <a:latin typeface="Cambria" panose="02040503050406030204" pitchFamily="18" charset="0"/>
                </a:rPr>
                <a:t>C</a:t>
              </a:r>
              <a:r>
                <a:rPr lang="en-VN" sz="5400" dirty="0">
                  <a:latin typeface="Cambria" panose="02040503050406030204" pitchFamily="18" charset="0"/>
                </a:rPr>
                <a:t>.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4F878B1-B7A2-7740-919E-3B4B6D641B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2941" t="76158" r="4587" b="9543"/>
            <a:stretch/>
          </p:blipFill>
          <p:spPr>
            <a:xfrm>
              <a:off x="8321040" y="5308438"/>
              <a:ext cx="1883664" cy="1323439"/>
            </a:xfrm>
            <a:prstGeom prst="rect">
              <a:avLst/>
            </a:prstGeom>
          </p:spPr>
        </p:pic>
      </p:grpSp>
      <p:cxnSp>
        <p:nvCxnSpPr>
          <p:cNvPr id="20" name="Elbow Connector 19">
            <a:extLst>
              <a:ext uri="{FF2B5EF4-FFF2-40B4-BE49-F238E27FC236}">
                <a16:creationId xmlns:a16="http://schemas.microsoft.com/office/drawing/2014/main" id="{69F8E7CA-2801-0345-866C-B057A7488CB5}"/>
              </a:ext>
            </a:extLst>
          </p:cNvPr>
          <p:cNvCxnSpPr>
            <a:cxnSpLocks/>
          </p:cNvCxnSpPr>
          <p:nvPr/>
        </p:nvCxnSpPr>
        <p:spPr>
          <a:xfrm>
            <a:off x="1810512" y="2686503"/>
            <a:ext cx="3749040" cy="2781609"/>
          </a:xfrm>
          <a:prstGeom prst="bentConnector3">
            <a:avLst>
              <a:gd name="adj1" fmla="val 98293"/>
            </a:avLst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Donut 23">
            <a:extLst>
              <a:ext uri="{FF2B5EF4-FFF2-40B4-BE49-F238E27FC236}">
                <a16:creationId xmlns:a16="http://schemas.microsoft.com/office/drawing/2014/main" id="{2177F0FE-26FF-3745-ACAE-758CAA15BE5C}"/>
              </a:ext>
            </a:extLst>
          </p:cNvPr>
          <p:cNvSpPr/>
          <p:nvPr/>
        </p:nvSpPr>
        <p:spPr>
          <a:xfrm>
            <a:off x="7172539" y="5340310"/>
            <a:ext cx="973647" cy="947091"/>
          </a:xfrm>
          <a:prstGeom prst="donut">
            <a:avLst>
              <a:gd name="adj" fmla="val 6667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solidFill>
                <a:schemeClr val="tx1"/>
              </a:solidFill>
            </a:endParaRPr>
          </a:p>
        </p:txBody>
      </p:sp>
      <p:grpSp>
        <p:nvGrpSpPr>
          <p:cNvPr id="2" name="组合 14">
            <a:extLst>
              <a:ext uri="{FF2B5EF4-FFF2-40B4-BE49-F238E27FC236}">
                <a16:creationId xmlns:a16="http://schemas.microsoft.com/office/drawing/2014/main" id="{4B190A1F-4BA3-4D44-9612-410506185734}"/>
              </a:ext>
            </a:extLst>
          </p:cNvPr>
          <p:cNvGrpSpPr/>
          <p:nvPr/>
        </p:nvGrpSpPr>
        <p:grpSpPr>
          <a:xfrm>
            <a:off x="133018" y="-22100"/>
            <a:ext cx="2499360" cy="1901759"/>
            <a:chOff x="2096724" y="2334926"/>
            <a:chExt cx="2499360" cy="1901759"/>
          </a:xfrm>
        </p:grpSpPr>
        <p:pic>
          <p:nvPicPr>
            <p:cNvPr id="3" name="图片 9">
              <a:extLst>
                <a:ext uri="{FF2B5EF4-FFF2-40B4-BE49-F238E27FC236}">
                  <a16:creationId xmlns:a16="http://schemas.microsoft.com/office/drawing/2014/main" id="{B01B9574-49F7-634C-9858-EC0BC604D4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955" b="11955"/>
            <a:stretch/>
          </p:blipFill>
          <p:spPr>
            <a:xfrm>
              <a:off x="2096724" y="2334926"/>
              <a:ext cx="2499360" cy="1901759"/>
            </a:xfrm>
            <a:prstGeom prst="rect">
              <a:avLst/>
            </a:prstGeom>
          </p:spPr>
        </p:pic>
        <p:sp>
          <p:nvSpPr>
            <p:cNvPr id="4" name="文本框 2">
              <a:extLst>
                <a:ext uri="{FF2B5EF4-FFF2-40B4-BE49-F238E27FC236}">
                  <a16:creationId xmlns:a16="http://schemas.microsoft.com/office/drawing/2014/main" id="{CFB8DEFA-E77D-6F49-A7A3-6DEE189C6385}"/>
                </a:ext>
              </a:extLst>
            </p:cNvPr>
            <p:cNvSpPr txBox="1"/>
            <p:nvPr/>
          </p:nvSpPr>
          <p:spPr>
            <a:xfrm>
              <a:off x="2578405" y="2928176"/>
              <a:ext cx="168507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800" b="1" dirty="0" err="1">
                  <a:solidFill>
                    <a:srgbClr val="840000"/>
                  </a:solidFill>
                  <a:latin typeface="#9Slide05 SVNVanilla Daisy Pro" panose="00000500000000000000" pitchFamily="2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Bài</a:t>
              </a:r>
              <a:r>
                <a:rPr lang="en-US" altLang="zh-CN" sz="4800" b="1" dirty="0">
                  <a:solidFill>
                    <a:srgbClr val="840000"/>
                  </a:solidFill>
                  <a:latin typeface="#9Slide05 SVNVanilla Daisy Pro" panose="00000500000000000000" pitchFamily="2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 4</a:t>
              </a:r>
              <a:endParaRPr lang="zh-CN" altLang="en-US" sz="4800" b="1" dirty="0">
                <a:solidFill>
                  <a:srgbClr val="840000"/>
                </a:solidFill>
                <a:latin typeface="#9Slide05 SVNVanilla Daisy Pro" panose="00000500000000000000" pitchFamily="2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9045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卡通人物&#10;&#10;低可信度描述已自动生成">
            <a:extLst>
              <a:ext uri="{FF2B5EF4-FFF2-40B4-BE49-F238E27FC236}">
                <a16:creationId xmlns:a16="http://schemas.microsoft.com/office/drawing/2014/main" id="{673C8AC1-0453-4FD1-8082-4C0361EEC36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7" r="13212"/>
          <a:stretch/>
        </p:blipFill>
        <p:spPr>
          <a:xfrm>
            <a:off x="1785257" y="1672936"/>
            <a:ext cx="8621486" cy="5185064"/>
          </a:xfrm>
          <a:prstGeom prst="rect">
            <a:avLst/>
          </a:prstGeom>
          <a:ln>
            <a:noFill/>
          </a:ln>
        </p:spPr>
      </p:pic>
      <p:pic>
        <p:nvPicPr>
          <p:cNvPr id="12" name="图片 11" descr="卡通人物&#10;&#10;低可信度描述已自动生成">
            <a:extLst>
              <a:ext uri="{FF2B5EF4-FFF2-40B4-BE49-F238E27FC236}">
                <a16:creationId xmlns:a16="http://schemas.microsoft.com/office/drawing/2014/main" id="{7F24F6E7-963A-4AE9-A7E0-1C421CA631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429" b="30159"/>
          <a:stretch/>
        </p:blipFill>
        <p:spPr>
          <a:xfrm>
            <a:off x="0" y="0"/>
            <a:ext cx="2975429" cy="4789714"/>
          </a:xfrm>
          <a:prstGeom prst="rect">
            <a:avLst/>
          </a:prstGeom>
        </p:spPr>
      </p:pic>
      <p:pic>
        <p:nvPicPr>
          <p:cNvPr id="20" name="图片 19" descr="卡通人物&#10;&#10;中度可信度描述已自动生成">
            <a:extLst>
              <a:ext uri="{FF2B5EF4-FFF2-40B4-BE49-F238E27FC236}">
                <a16:creationId xmlns:a16="http://schemas.microsoft.com/office/drawing/2014/main" id="{9C2F7446-E951-45CE-9B05-D6B0C98580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05"/>
          <a:stretch>
            <a:fillRect/>
          </a:stretch>
        </p:blipFill>
        <p:spPr>
          <a:xfrm>
            <a:off x="0" y="794657"/>
            <a:ext cx="12192000" cy="6063343"/>
          </a:xfrm>
          <a:custGeom>
            <a:avLst/>
            <a:gdLst>
              <a:gd name="connsiteX0" fmla="*/ 3582801 w 12192000"/>
              <a:gd name="connsiteY0" fmla="*/ 1270001 h 6063343"/>
              <a:gd name="connsiteX1" fmla="*/ 2900630 w 12192000"/>
              <a:gd name="connsiteY1" fmla="*/ 1952172 h 6063343"/>
              <a:gd name="connsiteX2" fmla="*/ 3582801 w 12192000"/>
              <a:gd name="connsiteY2" fmla="*/ 2634343 h 6063343"/>
              <a:gd name="connsiteX3" fmla="*/ 4264972 w 12192000"/>
              <a:gd name="connsiteY3" fmla="*/ 1952172 h 6063343"/>
              <a:gd name="connsiteX4" fmla="*/ 3582801 w 12192000"/>
              <a:gd name="connsiteY4" fmla="*/ 1270001 h 6063343"/>
              <a:gd name="connsiteX5" fmla="*/ 0 w 12192000"/>
              <a:gd name="connsiteY5" fmla="*/ 0 h 6063343"/>
              <a:gd name="connsiteX6" fmla="*/ 12192000 w 12192000"/>
              <a:gd name="connsiteY6" fmla="*/ 0 h 6063343"/>
              <a:gd name="connsiteX7" fmla="*/ 12192000 w 12192000"/>
              <a:gd name="connsiteY7" fmla="*/ 6063343 h 6063343"/>
              <a:gd name="connsiteX8" fmla="*/ 0 w 12192000"/>
              <a:gd name="connsiteY8" fmla="*/ 6063343 h 6063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063343">
                <a:moveTo>
                  <a:pt x="3582801" y="1270001"/>
                </a:moveTo>
                <a:cubicBezTo>
                  <a:pt x="3206048" y="1270001"/>
                  <a:pt x="2900630" y="1575419"/>
                  <a:pt x="2900630" y="1952172"/>
                </a:cubicBezTo>
                <a:cubicBezTo>
                  <a:pt x="2900630" y="2328925"/>
                  <a:pt x="3206048" y="2634343"/>
                  <a:pt x="3582801" y="2634343"/>
                </a:cubicBezTo>
                <a:cubicBezTo>
                  <a:pt x="3959554" y="2634343"/>
                  <a:pt x="4264972" y="2328925"/>
                  <a:pt x="4264972" y="1952172"/>
                </a:cubicBezTo>
                <a:cubicBezTo>
                  <a:pt x="4264972" y="1575419"/>
                  <a:pt x="3959554" y="1270001"/>
                  <a:pt x="3582801" y="127000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063343"/>
                </a:lnTo>
                <a:lnTo>
                  <a:pt x="0" y="6063343"/>
                </a:lnTo>
                <a:close/>
              </a:path>
            </a:pathLst>
          </a:custGeom>
        </p:spPr>
      </p:pic>
      <p:pic>
        <p:nvPicPr>
          <p:cNvPr id="21" name="图片 20" descr="卡通人物&#10;&#10;中度可信度描述已自动生成">
            <a:extLst>
              <a:ext uri="{FF2B5EF4-FFF2-40B4-BE49-F238E27FC236}">
                <a16:creationId xmlns:a16="http://schemas.microsoft.com/office/drawing/2014/main" id="{0F68BFC7-9DC1-41C4-BD4E-E6DA87C6002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05" t="23856" r="69405" b="60812"/>
          <a:stretch/>
        </p:blipFill>
        <p:spPr>
          <a:xfrm>
            <a:off x="1990686" y="2307772"/>
            <a:ext cx="754742" cy="972458"/>
          </a:xfrm>
          <a:custGeom>
            <a:avLst/>
            <a:gdLst>
              <a:gd name="connsiteX0" fmla="*/ 0 w 12192000"/>
              <a:gd name="connsiteY0" fmla="*/ 0 h 6063343"/>
              <a:gd name="connsiteX1" fmla="*/ 12192000 w 12192000"/>
              <a:gd name="connsiteY1" fmla="*/ 0 h 6063343"/>
              <a:gd name="connsiteX2" fmla="*/ 12192000 w 12192000"/>
              <a:gd name="connsiteY2" fmla="*/ 6063343 h 6063343"/>
              <a:gd name="connsiteX3" fmla="*/ 0 w 12192000"/>
              <a:gd name="connsiteY3" fmla="*/ 6063343 h 6063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063343">
                <a:moveTo>
                  <a:pt x="0" y="0"/>
                </a:moveTo>
                <a:lnTo>
                  <a:pt x="12192000" y="0"/>
                </a:lnTo>
                <a:lnTo>
                  <a:pt x="12192000" y="6063343"/>
                </a:lnTo>
                <a:lnTo>
                  <a:pt x="0" y="6063343"/>
                </a:lnTo>
                <a:close/>
              </a:path>
            </a:pathLst>
          </a:cu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C752D000-A325-4E11-91AA-AB457552BDE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60" b="30336"/>
          <a:stretch/>
        </p:blipFill>
        <p:spPr>
          <a:xfrm>
            <a:off x="4826856" y="621636"/>
            <a:ext cx="3321543" cy="1611081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FD5E5379-15DC-432A-AEA4-483C98388ECF}"/>
              </a:ext>
            </a:extLst>
          </p:cNvPr>
          <p:cNvSpPr/>
          <p:nvPr/>
        </p:nvSpPr>
        <p:spPr>
          <a:xfrm>
            <a:off x="5020205" y="2501574"/>
            <a:ext cx="258179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6000" b="1" u="sng" dirty="0" err="1">
                <a:ln w="28575">
                  <a:solidFill>
                    <a:schemeClr val="tx1"/>
                  </a:solidFill>
                </a:ln>
                <a:solidFill>
                  <a:srgbClr val="EC938D"/>
                </a:solidFill>
                <a:latin typeface="UTM Fire House" panose="02040603050506020204" pitchFamily="18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Về</a:t>
            </a:r>
            <a:r>
              <a:rPr lang="en-US" altLang="zh-CN" sz="6000" b="1" u="sng" dirty="0">
                <a:ln w="28575">
                  <a:solidFill>
                    <a:schemeClr val="tx1"/>
                  </a:solidFill>
                </a:ln>
                <a:solidFill>
                  <a:srgbClr val="EC938D"/>
                </a:solidFill>
                <a:latin typeface="UTM Fire House" panose="02040603050506020204" pitchFamily="18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6000" b="1" u="sng" dirty="0" err="1">
                <a:ln w="28575">
                  <a:solidFill>
                    <a:schemeClr val="tx1"/>
                  </a:solidFill>
                </a:ln>
                <a:solidFill>
                  <a:srgbClr val="EC938D"/>
                </a:solidFill>
                <a:latin typeface="UTM Fire House" panose="02040603050506020204" pitchFamily="18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nhà</a:t>
            </a:r>
            <a:r>
              <a:rPr lang="en-US" altLang="zh-CN" sz="6000" b="1" dirty="0">
                <a:ln w="28575">
                  <a:solidFill>
                    <a:schemeClr val="tx1"/>
                  </a:solidFill>
                </a:ln>
                <a:solidFill>
                  <a:srgbClr val="EC938D"/>
                </a:solidFill>
                <a:latin typeface="UTM Fire House" panose="02040603050506020204" pitchFamily="18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:</a:t>
            </a:r>
            <a:endParaRPr lang="zh-CN" altLang="en-US" sz="6000" b="1" dirty="0">
              <a:ln w="28575">
                <a:solidFill>
                  <a:schemeClr val="tx1"/>
                </a:solidFill>
              </a:ln>
              <a:solidFill>
                <a:srgbClr val="EC938D"/>
              </a:solidFill>
              <a:latin typeface="UTM Fire House" panose="02040603050506020204" pitchFamily="18" charset="0"/>
              <a:ea typeface="字魂157号-萌趣兔兔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E21A56-90FD-C44F-AC3E-4859AF58632C}"/>
              </a:ext>
            </a:extLst>
          </p:cNvPr>
          <p:cNvSpPr txBox="1"/>
          <p:nvPr/>
        </p:nvSpPr>
        <p:spPr>
          <a:xfrm>
            <a:off x="3380714" y="3603748"/>
            <a:ext cx="62138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VN" sz="4000" dirty="0">
                <a:latin typeface="Cambria" panose="02040503050406030204" pitchFamily="18" charset="0"/>
              </a:rPr>
              <a:t>Hoàn thành bài tập vào vở</a:t>
            </a:r>
          </a:p>
          <a:p>
            <a:pPr marL="285750" indent="-285750">
              <a:buFontTx/>
              <a:buChar char="-"/>
            </a:pPr>
            <a:r>
              <a:rPr lang="en-VN" sz="4000" dirty="0">
                <a:latin typeface="Cambria" panose="02040503050406030204" pitchFamily="18" charset="0"/>
              </a:rPr>
              <a:t>Chuẩn bị bài mới</a:t>
            </a:r>
          </a:p>
        </p:txBody>
      </p:sp>
    </p:spTree>
    <p:extLst>
      <p:ext uri="{BB962C8B-B14F-4D97-AF65-F5344CB8AC3E}">
        <p14:creationId xmlns:p14="http://schemas.microsoft.com/office/powerpoint/2010/main" val="3088158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卡通人物&#10;&#10;低可信度描述已自动生成">
            <a:extLst>
              <a:ext uri="{FF2B5EF4-FFF2-40B4-BE49-F238E27FC236}">
                <a16:creationId xmlns:a16="http://schemas.microsoft.com/office/drawing/2014/main" id="{7F24F6E7-963A-4AE9-A7E0-1C421CA631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429" b="30159"/>
          <a:stretch/>
        </p:blipFill>
        <p:spPr>
          <a:xfrm>
            <a:off x="0" y="0"/>
            <a:ext cx="2975429" cy="4789714"/>
          </a:xfrm>
          <a:prstGeom prst="rect">
            <a:avLst/>
          </a:prstGeom>
        </p:spPr>
      </p:pic>
      <p:pic>
        <p:nvPicPr>
          <p:cNvPr id="21" name="图片 20" descr="卡通人物&#10;&#10;中度可信度描述已自动生成">
            <a:extLst>
              <a:ext uri="{FF2B5EF4-FFF2-40B4-BE49-F238E27FC236}">
                <a16:creationId xmlns:a16="http://schemas.microsoft.com/office/drawing/2014/main" id="{0F68BFC7-9DC1-41C4-BD4E-E6DA87C6002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05" t="23856" r="69405" b="60812"/>
          <a:stretch/>
        </p:blipFill>
        <p:spPr>
          <a:xfrm>
            <a:off x="1990686" y="2307772"/>
            <a:ext cx="754742" cy="972458"/>
          </a:xfrm>
          <a:custGeom>
            <a:avLst/>
            <a:gdLst>
              <a:gd name="connsiteX0" fmla="*/ 0 w 12192000"/>
              <a:gd name="connsiteY0" fmla="*/ 0 h 6063343"/>
              <a:gd name="connsiteX1" fmla="*/ 12192000 w 12192000"/>
              <a:gd name="connsiteY1" fmla="*/ 0 h 6063343"/>
              <a:gd name="connsiteX2" fmla="*/ 12192000 w 12192000"/>
              <a:gd name="connsiteY2" fmla="*/ 6063343 h 6063343"/>
              <a:gd name="connsiteX3" fmla="*/ 0 w 12192000"/>
              <a:gd name="connsiteY3" fmla="*/ 6063343 h 6063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063343">
                <a:moveTo>
                  <a:pt x="0" y="0"/>
                </a:moveTo>
                <a:lnTo>
                  <a:pt x="12192000" y="0"/>
                </a:lnTo>
                <a:lnTo>
                  <a:pt x="12192000" y="6063343"/>
                </a:lnTo>
                <a:lnTo>
                  <a:pt x="0" y="6063343"/>
                </a:lnTo>
                <a:close/>
              </a:path>
            </a:pathLst>
          </a:cu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C752D000-A325-4E11-91AA-AB457552BDE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60" b="30336"/>
          <a:stretch/>
        </p:blipFill>
        <p:spPr>
          <a:xfrm>
            <a:off x="4435227" y="1182920"/>
            <a:ext cx="3321543" cy="1611081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FD5E5379-15DC-432A-AEA4-483C98388ECF}"/>
              </a:ext>
            </a:extLst>
          </p:cNvPr>
          <p:cNvSpPr/>
          <p:nvPr/>
        </p:nvSpPr>
        <p:spPr>
          <a:xfrm>
            <a:off x="2807278" y="3183464"/>
            <a:ext cx="6577442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0000" b="1" dirty="0">
                <a:ln w="28575">
                  <a:solidFill>
                    <a:schemeClr val="tx1"/>
                  </a:solidFill>
                </a:ln>
                <a:solidFill>
                  <a:srgbClr val="EC938D"/>
                </a:solidFill>
                <a:latin typeface="UTM Fire House" panose="02040603050506020204" pitchFamily="18" charset="0"/>
                <a:ea typeface="字魂157号-萌趣兔兔" panose="00000500000000000000" pitchFamily="2" charset="-122"/>
                <a:sym typeface="Arial" panose="020B0604020202020204" pitchFamily="34" charset="0"/>
              </a:rPr>
              <a:t>HẸN GẶP LẠI NHÉ!</a:t>
            </a:r>
            <a:endParaRPr lang="zh-CN" altLang="en-US" sz="10000" b="1" dirty="0">
              <a:ln w="28575">
                <a:solidFill>
                  <a:schemeClr val="tx1"/>
                </a:solidFill>
              </a:ln>
              <a:solidFill>
                <a:srgbClr val="EC938D"/>
              </a:solidFill>
              <a:latin typeface="UTM Fire House" panose="02040603050506020204" pitchFamily="18" charset="0"/>
              <a:ea typeface="字魂157号-萌趣兔兔" panose="00000500000000000000" pitchFamily="2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5080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AEC0C729-30E8-1441-8901-9411202A9480}"/>
              </a:ext>
            </a:extLst>
          </p:cNvPr>
          <p:cNvSpPr/>
          <p:nvPr/>
        </p:nvSpPr>
        <p:spPr>
          <a:xfrm>
            <a:off x="2201576" y="1019676"/>
            <a:ext cx="8025747" cy="4818648"/>
          </a:xfrm>
          <a:prstGeom prst="roundRect">
            <a:avLst/>
          </a:prstGeom>
          <a:solidFill>
            <a:schemeClr val="accent2">
              <a:lumMod val="60000"/>
              <a:lumOff val="40000"/>
              <a:alpha val="53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91268" y="245207"/>
            <a:ext cx="3538832" cy="20343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6" t="54798" r="5937"/>
          <a:stretch/>
        </p:blipFill>
        <p:spPr>
          <a:xfrm rot="5400000">
            <a:off x="-62934" y="3754936"/>
            <a:ext cx="3225803" cy="309993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0D31894-35D8-6547-9031-956A3BF8167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4706" t="14575" r="22488" b="23308"/>
          <a:stretch/>
        </p:blipFill>
        <p:spPr>
          <a:xfrm>
            <a:off x="3218317" y="567659"/>
            <a:ext cx="5992263" cy="5722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960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D5D80474-0119-3E47-B1A2-77A537CB37DB}"/>
              </a:ext>
            </a:extLst>
          </p:cNvPr>
          <p:cNvSpPr/>
          <p:nvPr/>
        </p:nvSpPr>
        <p:spPr>
          <a:xfrm>
            <a:off x="1436068" y="765870"/>
            <a:ext cx="9319864" cy="5326260"/>
          </a:xfrm>
          <a:prstGeom prst="roundRect">
            <a:avLst/>
          </a:prstGeom>
          <a:solidFill>
            <a:srgbClr val="FEE8A2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30" name="Google Shape;930;p28"/>
          <p:cNvSpPr txBox="1">
            <a:spLocks noGrp="1"/>
          </p:cNvSpPr>
          <p:nvPr>
            <p:ph type="ctrTitle"/>
          </p:nvPr>
        </p:nvSpPr>
        <p:spPr>
          <a:xfrm>
            <a:off x="3366039" y="1274924"/>
            <a:ext cx="5459922" cy="1249667"/>
          </a:xfrm>
          <a:prstGeom prst="rect">
            <a:avLst/>
          </a:prstGeom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zh-CN" sz="9600" b="0" kern="400" noProof="0" dirty="0">
                <a:ln w="28575" cmpd="dbl">
                  <a:noFill/>
                </a:ln>
                <a:solidFill>
                  <a:srgbClr val="C00000"/>
                </a:solidFill>
                <a:latin typeface="#9Slide07 Cadena" panose="02000503000000020004" pitchFamily="2" charset="0"/>
                <a:ea typeface="雷盖体" panose="00000800000000000000" pitchFamily="2" charset="-122"/>
                <a:sym typeface="雷盖体" panose="00000800000000000000" pitchFamily="2" charset="-122"/>
              </a:rPr>
              <a:t>TRÒ CHƠI</a:t>
            </a:r>
            <a:endParaRPr kumimoji="0" lang="zh-CN" altLang="en-US" sz="9600" b="0" i="0" u="none" strike="noStrike" kern="400" cap="none" normalizeH="0" baseline="0" noProof="0" dirty="0">
              <a:ln w="28575" cmpd="dbl">
                <a:noFill/>
              </a:ln>
              <a:solidFill>
                <a:srgbClr val="C00000"/>
              </a:solidFill>
              <a:effectLst/>
              <a:uLnTx/>
              <a:uFillTx/>
              <a:latin typeface="#9Slide07 Cadena" panose="02000503000000020004" pitchFamily="2" charset="0"/>
              <a:ea typeface="雷盖体" panose="00000800000000000000" pitchFamily="2" charset="-122"/>
              <a:sym typeface="雷盖体" panose="00000800000000000000" pitchFamily="2" charset="-12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A63344-DC13-5143-B368-E62D72FA85B6}"/>
              </a:ext>
            </a:extLst>
          </p:cNvPr>
          <p:cNvSpPr txBox="1"/>
          <p:nvPr/>
        </p:nvSpPr>
        <p:spPr>
          <a:xfrm>
            <a:off x="2999755" y="2782309"/>
            <a:ext cx="714346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latin typeface="#9Slide07 SVNDessert Menu Scrip" pitchFamily="2" charset="77"/>
              </a:rPr>
              <a:t>A</a:t>
            </a:r>
            <a:r>
              <a:rPr lang="en-VN" sz="8800" dirty="0">
                <a:latin typeface="#9Slide07 SVNDessert Menu Scrip" pitchFamily="2" charset="77"/>
              </a:rPr>
              <a:t>i nhanh,</a:t>
            </a:r>
          </a:p>
          <a:p>
            <a:pPr algn="r"/>
            <a:r>
              <a:rPr lang="en-VN" sz="8800" dirty="0">
                <a:latin typeface="#9Slide07 SVNDessert Menu Scrip" pitchFamily="2" charset="77"/>
              </a:rPr>
              <a:t>Ai đúng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6E74FE0-89E8-F642-B6D8-DFE31D237F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9" y="3928122"/>
            <a:ext cx="5081299" cy="2929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224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0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E701B7A-94B0-204D-9AFB-437F902CFCDC}"/>
              </a:ext>
            </a:extLst>
          </p:cNvPr>
          <p:cNvSpPr/>
          <p:nvPr/>
        </p:nvSpPr>
        <p:spPr>
          <a:xfrm>
            <a:off x="1436068" y="765870"/>
            <a:ext cx="9319864" cy="5326260"/>
          </a:xfrm>
          <a:prstGeom prst="roundRect">
            <a:avLst/>
          </a:prstGeom>
          <a:solidFill>
            <a:srgbClr val="FEE8A2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98" name="Google Shape;998;p31"/>
          <p:cNvSpPr txBox="1">
            <a:spLocks noGrp="1"/>
          </p:cNvSpPr>
          <p:nvPr>
            <p:ph type="subTitle" idx="1"/>
          </p:nvPr>
        </p:nvSpPr>
        <p:spPr>
          <a:xfrm>
            <a:off x="3067733" y="3093300"/>
            <a:ext cx="6056400" cy="1262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en" dirty="0"/>
              <a:t>H</a:t>
            </a:r>
            <a:r>
              <a:rPr lang="vi-VN" dirty="0"/>
              <a:t>ãy đọc thật kĩ câu hỏi và trả lời chính xác đáp án nhé</a:t>
            </a:r>
            <a:endParaRPr dirty="0"/>
          </a:p>
        </p:txBody>
      </p:sp>
      <p:sp>
        <p:nvSpPr>
          <p:cNvPr id="999" name="Google Shape;999;p31"/>
          <p:cNvSpPr txBox="1">
            <a:spLocks noGrp="1"/>
          </p:cNvSpPr>
          <p:nvPr>
            <p:ph type="title"/>
          </p:nvPr>
        </p:nvSpPr>
        <p:spPr>
          <a:xfrm>
            <a:off x="2698133" y="1810633"/>
            <a:ext cx="6795600" cy="1316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/>
              <a:t>BẮT</a:t>
            </a:r>
            <a:r>
              <a:rPr lang="en" dirty="0"/>
              <a:t> </a:t>
            </a:r>
            <a:r>
              <a:rPr lang="vi-VN" b="1" dirty="0">
                <a:solidFill>
                  <a:schemeClr val="accent2"/>
                </a:solidFill>
              </a:rPr>
              <a:t>ĐẦU </a:t>
            </a:r>
            <a:r>
              <a:rPr lang="en" b="1" dirty="0">
                <a:solidFill>
                  <a:schemeClr val="accent2"/>
                </a:solidFill>
              </a:rPr>
              <a:t>!</a:t>
            </a:r>
            <a:endParaRPr b="1" dirty="0">
              <a:solidFill>
                <a:schemeClr val="accent2"/>
              </a:solidFill>
            </a:endParaRPr>
          </a:p>
        </p:txBody>
      </p:sp>
      <p:sp>
        <p:nvSpPr>
          <p:cNvPr id="1000" name="Google Shape;1000;p31">
            <a:hlinkClick r:id="" action="ppaction://noaction"/>
          </p:cNvPr>
          <p:cNvSpPr/>
          <p:nvPr/>
        </p:nvSpPr>
        <p:spPr>
          <a:xfrm>
            <a:off x="4668400" y="4719933"/>
            <a:ext cx="2855200" cy="6524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097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2933" b="1" u="sng" kern="0" dirty="0">
                <a:solidFill>
                  <a:srgbClr val="23414C"/>
                </a:solidFill>
                <a:latin typeface="Coiny"/>
                <a:ea typeface="Coiny"/>
                <a:cs typeface="Coiny"/>
                <a:sym typeface="Coiny"/>
                <a:hlinkClick r:id="" action="ppaction://hlinkshowjump?jump=nextslide"/>
              </a:rPr>
              <a:t>START</a:t>
            </a:r>
            <a:endParaRPr sz="2933" b="1" u="sng" kern="0" dirty="0">
              <a:solidFill>
                <a:srgbClr val="23414C"/>
              </a:solidFill>
              <a:latin typeface="Coiny"/>
              <a:ea typeface="Coiny"/>
              <a:cs typeface="Coiny"/>
              <a:sym typeface="Coiny"/>
            </a:endParaRPr>
          </a:p>
        </p:txBody>
      </p:sp>
    </p:spTree>
    <p:extLst>
      <p:ext uri="{BB962C8B-B14F-4D97-AF65-F5344CB8AC3E}">
        <p14:creationId xmlns:p14="http://schemas.microsoft.com/office/powerpoint/2010/main" val="1436254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8" grpId="0" build="p"/>
      <p:bldP spid="999" grpId="0"/>
      <p:bldP spid="100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43B4E999-9C6C-D343-93DF-A4752355D9E3}"/>
              </a:ext>
            </a:extLst>
          </p:cNvPr>
          <p:cNvSpPr/>
          <p:nvPr/>
        </p:nvSpPr>
        <p:spPr>
          <a:xfrm>
            <a:off x="891444" y="390585"/>
            <a:ext cx="10591193" cy="130614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0" name="Google Shape;1159;p37">
            <a:extLst>
              <a:ext uri="{FF2B5EF4-FFF2-40B4-BE49-F238E27FC236}">
                <a16:creationId xmlns:a16="http://schemas.microsoft.com/office/drawing/2014/main" id="{8CB70ECF-F922-4565-A66A-FD5D4AD98702}"/>
              </a:ext>
            </a:extLst>
          </p:cNvPr>
          <p:cNvSpPr/>
          <p:nvPr/>
        </p:nvSpPr>
        <p:spPr>
          <a:xfrm rot="10800000">
            <a:off x="580379" y="2459421"/>
            <a:ext cx="6269353" cy="4142546"/>
          </a:xfrm>
          <a:prstGeom prst="round2SameRect">
            <a:avLst/>
          </a:prstGeom>
          <a:solidFill>
            <a:schemeClr val="accent5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5733" tIns="121900" rIns="365733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vi-VN" sz="2933" b="1" kern="0" dirty="0">
              <a:solidFill>
                <a:srgbClr val="23414C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1047" name="Google Shape;1047;p34"/>
          <p:cNvSpPr txBox="1">
            <a:spLocks noGrp="1"/>
          </p:cNvSpPr>
          <p:nvPr>
            <p:ph type="title"/>
          </p:nvPr>
        </p:nvSpPr>
        <p:spPr>
          <a:xfrm>
            <a:off x="961965" y="350059"/>
            <a:ext cx="10450150" cy="78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4800" dirty="0">
                <a:solidFill>
                  <a:srgbClr val="C00000"/>
                </a:solidFill>
                <a:latin typeface="#9Slide07 Cadena" panose="02000503000000020004" pitchFamily="2" charset="0"/>
              </a:rPr>
              <a:t>CÂU 1</a:t>
            </a:r>
            <a:r>
              <a:rPr lang="en-US" sz="6000" dirty="0">
                <a:solidFill>
                  <a:srgbClr val="C00000"/>
                </a:solidFill>
                <a:latin typeface="#9Slide07 Cadena" panose="02000503000000020004" pitchFamily="2" charset="0"/>
              </a:rPr>
              <a:t>: </a:t>
            </a:r>
            <a:r>
              <a:rPr lang="en-US" sz="4400" dirty="0" err="1">
                <a:solidFill>
                  <a:schemeClr val="tx1"/>
                </a:solidFill>
                <a:latin typeface="Cambria" panose="02040503050406030204" pitchFamily="18" charset="0"/>
              </a:rPr>
              <a:t>Có</a:t>
            </a:r>
            <a:r>
              <a:rPr lang="en-US" sz="4400" dirty="0">
                <a:solidFill>
                  <a:schemeClr val="tx1"/>
                </a:solidFill>
                <a:latin typeface="Cambria" panose="02040503050406030204" pitchFamily="18" charset="0"/>
              </a:rPr>
              <a:t> bao </a:t>
            </a:r>
            <a:r>
              <a:rPr lang="en-US" sz="4400" dirty="0" err="1">
                <a:solidFill>
                  <a:schemeClr val="tx1"/>
                </a:solidFill>
                <a:latin typeface="Cambria" panose="02040503050406030204" pitchFamily="18" charset="0"/>
              </a:rPr>
              <a:t>nhiêu</a:t>
            </a:r>
            <a:r>
              <a:rPr lang="en-US" sz="44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Cambria" panose="02040503050406030204" pitchFamily="18" charset="0"/>
              </a:rPr>
              <a:t>vật</a:t>
            </a:r>
            <a:r>
              <a:rPr lang="en-US" sz="44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Cambria" panose="02040503050406030204" pitchFamily="18" charset="0"/>
              </a:rPr>
              <a:t>có</a:t>
            </a:r>
            <a:r>
              <a:rPr lang="en-US" sz="44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Cambria" panose="02040503050406030204" pitchFamily="18" charset="0"/>
              </a:rPr>
              <a:t>hình</a:t>
            </a:r>
            <a:r>
              <a:rPr lang="en-US" sz="44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Cambria" panose="02040503050406030204" pitchFamily="18" charset="0"/>
              </a:rPr>
              <a:t>khối</a:t>
            </a:r>
            <a:r>
              <a:rPr lang="en-US" sz="44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Cambria" panose="02040503050406030204" pitchFamily="18" charset="0"/>
              </a:rPr>
              <a:t>trụ</a:t>
            </a:r>
            <a:r>
              <a:rPr lang="en-US" sz="4400" dirty="0">
                <a:solidFill>
                  <a:schemeClr val="tx1"/>
                </a:solidFill>
                <a:latin typeface="Cambria" panose="02040503050406030204" pitchFamily="18" charset="0"/>
              </a:rPr>
              <a:t>? </a:t>
            </a:r>
            <a:endParaRPr sz="60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1067" name="A"/>
          <p:cNvSpPr/>
          <p:nvPr/>
        </p:nvSpPr>
        <p:spPr>
          <a:xfrm>
            <a:off x="7147169" y="2615712"/>
            <a:ext cx="4403600" cy="6524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600" tIns="60933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5400" b="1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4</a:t>
            </a:r>
            <a:endParaRPr sz="4400" b="1" kern="0" dirty="0"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068" name="Google Shape;1068;p34">
            <a:hlinkClick r:id="" action="ppaction://noaction"/>
          </p:cNvPr>
          <p:cNvSpPr/>
          <p:nvPr/>
        </p:nvSpPr>
        <p:spPr>
          <a:xfrm>
            <a:off x="7237669" y="2708912"/>
            <a:ext cx="466000" cy="46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b="1" kern="0" dirty="0">
                <a:solidFill>
                  <a:srgbClr val="F7D23F"/>
                </a:solidFill>
                <a:latin typeface="Merriweather"/>
                <a:ea typeface="Merriweather"/>
                <a:cs typeface="Merriweather"/>
                <a:sym typeface="Merriweather"/>
              </a:rPr>
              <a:t>A</a:t>
            </a:r>
            <a:endParaRPr sz="1867" b="1" kern="0" dirty="0">
              <a:solidFill>
                <a:srgbClr val="F7D23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069" name="C"/>
          <p:cNvSpPr/>
          <p:nvPr/>
        </p:nvSpPr>
        <p:spPr>
          <a:xfrm>
            <a:off x="7109086" y="4624728"/>
            <a:ext cx="4403600" cy="6524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600" tIns="60933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5400" b="1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2</a:t>
            </a:r>
            <a:endParaRPr sz="4400" b="1" kern="0" dirty="0"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070" name="Google Shape;1070;p34">
            <a:hlinkClick r:id="" action="ppaction://noaction"/>
          </p:cNvPr>
          <p:cNvSpPr/>
          <p:nvPr/>
        </p:nvSpPr>
        <p:spPr>
          <a:xfrm>
            <a:off x="7199586" y="4717928"/>
            <a:ext cx="466000" cy="46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b="1" kern="0">
                <a:solidFill>
                  <a:srgbClr val="F7D23F"/>
                </a:solidFill>
                <a:latin typeface="Merriweather"/>
                <a:ea typeface="Merriweather"/>
                <a:cs typeface="Merriweather"/>
                <a:sym typeface="Merriweather"/>
              </a:rPr>
              <a:t>C</a:t>
            </a:r>
            <a:endParaRPr sz="1867" b="1" kern="0">
              <a:solidFill>
                <a:srgbClr val="F7D23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071" name="B"/>
          <p:cNvSpPr/>
          <p:nvPr/>
        </p:nvSpPr>
        <p:spPr>
          <a:xfrm>
            <a:off x="7147169" y="3617616"/>
            <a:ext cx="4403600" cy="6524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600" tIns="60933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5400" b="1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3</a:t>
            </a:r>
            <a:endParaRPr sz="4800" b="1" kern="0" dirty="0"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072" name="Google Shape;1072;p34">
            <a:hlinkClick r:id="" action="ppaction://noaction"/>
          </p:cNvPr>
          <p:cNvSpPr/>
          <p:nvPr/>
        </p:nvSpPr>
        <p:spPr>
          <a:xfrm>
            <a:off x="7237669" y="3710816"/>
            <a:ext cx="466000" cy="46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b="1" kern="0">
                <a:solidFill>
                  <a:srgbClr val="F7D23F"/>
                </a:solidFill>
                <a:latin typeface="Merriweather"/>
                <a:ea typeface="Merriweather"/>
                <a:cs typeface="Merriweather"/>
                <a:sym typeface="Merriweather"/>
              </a:rPr>
              <a:t>B</a:t>
            </a:r>
            <a:endParaRPr sz="1867" b="1" kern="0">
              <a:solidFill>
                <a:srgbClr val="F7D23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073" name="Google Shape;1073;p34">
            <a:hlinkClick r:id="" action="ppaction://noaction"/>
          </p:cNvPr>
          <p:cNvSpPr/>
          <p:nvPr/>
        </p:nvSpPr>
        <p:spPr>
          <a:xfrm>
            <a:off x="10832122" y="5821072"/>
            <a:ext cx="834065" cy="3804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97533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200" b="1" kern="0" dirty="0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rPr>
              <a:t>HOME</a:t>
            </a:r>
            <a:endParaRPr sz="1600" kern="0" dirty="0">
              <a:solidFill>
                <a:srgbClr val="23414C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074" name="Google Shape;1074;p34"/>
          <p:cNvGrpSpPr/>
          <p:nvPr/>
        </p:nvGrpSpPr>
        <p:grpSpPr>
          <a:xfrm>
            <a:off x="11804513" y="5904592"/>
            <a:ext cx="343499" cy="213365"/>
            <a:chOff x="5001694" y="4451940"/>
            <a:chExt cx="257624" cy="160024"/>
          </a:xfrm>
        </p:grpSpPr>
        <p:sp>
          <p:nvSpPr>
            <p:cNvPr id="1075" name="Google Shape;1075;p34">
              <a:hlinkClick r:id="rId4" action="ppaction://hlinksldjump"/>
            </p:cNvPr>
            <p:cNvSpPr/>
            <p:nvPr/>
          </p:nvSpPr>
          <p:spPr>
            <a:xfrm>
              <a:off x="5001694" y="4451940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2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3" y="700"/>
                  </a:lnTo>
                  <a:cubicBezTo>
                    <a:pt x="455" y="722"/>
                    <a:pt x="455" y="758"/>
                    <a:pt x="433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2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6" name="Google Shape;1076;p34">
              <a:hlinkClick r:id="rId4" action="ppaction://hlinksldjump"/>
            </p:cNvPr>
            <p:cNvSpPr/>
            <p:nvPr/>
          </p:nvSpPr>
          <p:spPr>
            <a:xfrm>
              <a:off x="5134347" y="4451940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3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4" y="700"/>
                  </a:lnTo>
                  <a:cubicBezTo>
                    <a:pt x="455" y="722"/>
                    <a:pt x="455" y="758"/>
                    <a:pt x="434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3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77" name="Google Shape;1077;p34"/>
          <p:cNvGrpSpPr/>
          <p:nvPr/>
        </p:nvGrpSpPr>
        <p:grpSpPr>
          <a:xfrm>
            <a:off x="10315164" y="5904588"/>
            <a:ext cx="343499" cy="213373"/>
            <a:chOff x="3884682" y="4451937"/>
            <a:chExt cx="257624" cy="160030"/>
          </a:xfrm>
        </p:grpSpPr>
        <p:sp>
          <p:nvSpPr>
            <p:cNvPr id="1078" name="Google Shape;1078;p34">
              <a:hlinkClick r:id="" action="ppaction://noaction"/>
            </p:cNvPr>
            <p:cNvSpPr/>
            <p:nvPr/>
          </p:nvSpPr>
          <p:spPr>
            <a:xfrm rot="-10799921">
              <a:off x="4017335" y="4451942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2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3" y="700"/>
                  </a:lnTo>
                  <a:cubicBezTo>
                    <a:pt x="455" y="722"/>
                    <a:pt x="455" y="758"/>
                    <a:pt x="433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2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9" name="Google Shape;1079;p34">
              <a:hlinkClick r:id="" action="ppaction://noaction"/>
            </p:cNvPr>
            <p:cNvSpPr/>
            <p:nvPr/>
          </p:nvSpPr>
          <p:spPr>
            <a:xfrm rot="-10799921">
              <a:off x="3884682" y="4451939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3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4" y="700"/>
                  </a:lnTo>
                  <a:cubicBezTo>
                    <a:pt x="455" y="722"/>
                    <a:pt x="455" y="758"/>
                    <a:pt x="434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3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" name="B1">
            <a:extLst>
              <a:ext uri="{FF2B5EF4-FFF2-40B4-BE49-F238E27FC236}">
                <a16:creationId xmlns:a16="http://schemas.microsoft.com/office/drawing/2014/main" id="{150D8773-6C35-4D39-8F19-F754DC60C9BE}"/>
              </a:ext>
            </a:extLst>
          </p:cNvPr>
          <p:cNvGrpSpPr/>
          <p:nvPr/>
        </p:nvGrpSpPr>
        <p:grpSpPr>
          <a:xfrm>
            <a:off x="11071591" y="3517413"/>
            <a:ext cx="875695" cy="869200"/>
            <a:chOff x="7788503" y="2622423"/>
            <a:chExt cx="656771" cy="651900"/>
          </a:xfrm>
        </p:grpSpPr>
        <p:sp>
          <p:nvSpPr>
            <p:cNvPr id="56" name="Google Shape;1101;p35">
              <a:extLst>
                <a:ext uri="{FF2B5EF4-FFF2-40B4-BE49-F238E27FC236}">
                  <a16:creationId xmlns:a16="http://schemas.microsoft.com/office/drawing/2014/main" id="{5F785E61-89D4-4AC3-9B0A-D14E3C8DAE8E}"/>
                </a:ext>
              </a:extLst>
            </p:cNvPr>
            <p:cNvSpPr/>
            <p:nvPr/>
          </p:nvSpPr>
          <p:spPr>
            <a:xfrm>
              <a:off x="7788503" y="2622423"/>
              <a:ext cx="656771" cy="6519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1103;p35">
              <a:extLst>
                <a:ext uri="{FF2B5EF4-FFF2-40B4-BE49-F238E27FC236}">
                  <a16:creationId xmlns:a16="http://schemas.microsoft.com/office/drawing/2014/main" id="{5717A5EA-C4ED-4AA3-A1E3-2F43E99D2CA5}"/>
                </a:ext>
              </a:extLst>
            </p:cNvPr>
            <p:cNvSpPr/>
            <p:nvPr/>
          </p:nvSpPr>
          <p:spPr>
            <a:xfrm>
              <a:off x="7915682" y="2801300"/>
              <a:ext cx="484386" cy="354715"/>
            </a:xfrm>
            <a:custGeom>
              <a:avLst/>
              <a:gdLst/>
              <a:ahLst/>
              <a:cxnLst/>
              <a:rect l="l" t="t" r="r" b="b"/>
              <a:pathLst>
                <a:path w="14247" h="10511" extrusionOk="0">
                  <a:moveTo>
                    <a:pt x="12053" y="1"/>
                  </a:moveTo>
                  <a:lnTo>
                    <a:pt x="5600" y="6450"/>
                  </a:lnTo>
                  <a:cubicBezTo>
                    <a:pt x="5515" y="6537"/>
                    <a:pt x="5401" y="6581"/>
                    <a:pt x="5287" y="6581"/>
                  </a:cubicBezTo>
                  <a:cubicBezTo>
                    <a:pt x="5173" y="6581"/>
                    <a:pt x="5059" y="6537"/>
                    <a:pt x="4973" y="6450"/>
                  </a:cubicBezTo>
                  <a:lnTo>
                    <a:pt x="2194" y="3674"/>
                  </a:lnTo>
                  <a:lnTo>
                    <a:pt x="1" y="5867"/>
                  </a:lnTo>
                  <a:lnTo>
                    <a:pt x="4188" y="10055"/>
                  </a:lnTo>
                  <a:cubicBezTo>
                    <a:pt x="4480" y="10346"/>
                    <a:pt x="4874" y="10511"/>
                    <a:pt x="5288" y="10511"/>
                  </a:cubicBezTo>
                  <a:cubicBezTo>
                    <a:pt x="5700" y="10511"/>
                    <a:pt x="6094" y="10346"/>
                    <a:pt x="6385" y="10055"/>
                  </a:cubicBezTo>
                  <a:lnTo>
                    <a:pt x="14246" y="2194"/>
                  </a:lnTo>
                  <a:lnTo>
                    <a:pt x="1205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" name="C1">
            <a:extLst>
              <a:ext uri="{FF2B5EF4-FFF2-40B4-BE49-F238E27FC236}">
                <a16:creationId xmlns:a16="http://schemas.microsoft.com/office/drawing/2014/main" id="{92D5794B-4EB8-4D2F-8B28-4C07DC5F3E8B}"/>
              </a:ext>
            </a:extLst>
          </p:cNvPr>
          <p:cNvGrpSpPr/>
          <p:nvPr/>
        </p:nvGrpSpPr>
        <p:grpSpPr>
          <a:xfrm>
            <a:off x="11078086" y="4637936"/>
            <a:ext cx="869200" cy="869200"/>
            <a:chOff x="7821937" y="1894196"/>
            <a:chExt cx="651900" cy="651900"/>
          </a:xfrm>
        </p:grpSpPr>
        <p:sp>
          <p:nvSpPr>
            <p:cNvPr id="58" name="Google Shape;1134;p36">
              <a:extLst>
                <a:ext uri="{FF2B5EF4-FFF2-40B4-BE49-F238E27FC236}">
                  <a16:creationId xmlns:a16="http://schemas.microsoft.com/office/drawing/2014/main" id="{8668DF94-F9CC-4B0D-8E1F-5EBF5EE66BD7}"/>
                </a:ext>
              </a:extLst>
            </p:cNvPr>
            <p:cNvSpPr/>
            <p:nvPr/>
          </p:nvSpPr>
          <p:spPr>
            <a:xfrm>
              <a:off x="7821937" y="1894196"/>
              <a:ext cx="651900" cy="6519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1136;p36">
              <a:extLst>
                <a:ext uri="{FF2B5EF4-FFF2-40B4-BE49-F238E27FC236}">
                  <a16:creationId xmlns:a16="http://schemas.microsoft.com/office/drawing/2014/main" id="{BDC2CE5D-B1D9-4946-B176-045ADA557190}"/>
                </a:ext>
              </a:extLst>
            </p:cNvPr>
            <p:cNvSpPr/>
            <p:nvPr/>
          </p:nvSpPr>
          <p:spPr>
            <a:xfrm>
              <a:off x="7953881" y="2027872"/>
              <a:ext cx="388022" cy="384514"/>
            </a:xfrm>
            <a:custGeom>
              <a:avLst/>
              <a:gdLst/>
              <a:ahLst/>
              <a:cxnLst/>
              <a:rect l="l" t="t" r="r" b="b"/>
              <a:pathLst>
                <a:path w="11498" h="11394" extrusionOk="0">
                  <a:moveTo>
                    <a:pt x="2709" y="1"/>
                  </a:moveTo>
                  <a:cubicBezTo>
                    <a:pt x="2577" y="1"/>
                    <a:pt x="2445" y="51"/>
                    <a:pt x="2344" y="152"/>
                  </a:cubicBezTo>
                  <a:lnTo>
                    <a:pt x="203" y="2294"/>
                  </a:lnTo>
                  <a:cubicBezTo>
                    <a:pt x="0" y="2493"/>
                    <a:pt x="0" y="2822"/>
                    <a:pt x="203" y="3021"/>
                  </a:cubicBezTo>
                  <a:lnTo>
                    <a:pt x="2879" y="5697"/>
                  </a:lnTo>
                  <a:lnTo>
                    <a:pt x="203" y="8373"/>
                  </a:lnTo>
                  <a:cubicBezTo>
                    <a:pt x="0" y="8572"/>
                    <a:pt x="0" y="8901"/>
                    <a:pt x="203" y="9100"/>
                  </a:cubicBezTo>
                  <a:lnTo>
                    <a:pt x="2344" y="11241"/>
                  </a:lnTo>
                  <a:cubicBezTo>
                    <a:pt x="2445" y="11343"/>
                    <a:pt x="2577" y="11393"/>
                    <a:pt x="2709" y="11393"/>
                  </a:cubicBezTo>
                  <a:cubicBezTo>
                    <a:pt x="2841" y="11393"/>
                    <a:pt x="2973" y="11343"/>
                    <a:pt x="3074" y="11241"/>
                  </a:cubicBezTo>
                  <a:lnTo>
                    <a:pt x="5750" y="8569"/>
                  </a:lnTo>
                  <a:lnTo>
                    <a:pt x="8423" y="11241"/>
                  </a:lnTo>
                  <a:cubicBezTo>
                    <a:pt x="8524" y="11343"/>
                    <a:pt x="8656" y="11393"/>
                    <a:pt x="8788" y="11393"/>
                  </a:cubicBezTo>
                  <a:cubicBezTo>
                    <a:pt x="8920" y="11393"/>
                    <a:pt x="9052" y="11343"/>
                    <a:pt x="9153" y="11241"/>
                  </a:cubicBezTo>
                  <a:lnTo>
                    <a:pt x="11295" y="9100"/>
                  </a:lnTo>
                  <a:cubicBezTo>
                    <a:pt x="11497" y="8901"/>
                    <a:pt x="11497" y="8572"/>
                    <a:pt x="11295" y="8373"/>
                  </a:cubicBezTo>
                  <a:lnTo>
                    <a:pt x="8615" y="5697"/>
                  </a:lnTo>
                  <a:lnTo>
                    <a:pt x="11292" y="3021"/>
                  </a:lnTo>
                  <a:cubicBezTo>
                    <a:pt x="11494" y="2822"/>
                    <a:pt x="11494" y="2493"/>
                    <a:pt x="11292" y="2294"/>
                  </a:cubicBezTo>
                  <a:lnTo>
                    <a:pt x="9150" y="152"/>
                  </a:lnTo>
                  <a:cubicBezTo>
                    <a:pt x="9049" y="51"/>
                    <a:pt x="8917" y="1"/>
                    <a:pt x="8785" y="1"/>
                  </a:cubicBezTo>
                  <a:cubicBezTo>
                    <a:pt x="8653" y="1"/>
                    <a:pt x="8521" y="51"/>
                    <a:pt x="8420" y="152"/>
                  </a:cubicBezTo>
                  <a:lnTo>
                    <a:pt x="5750" y="2829"/>
                  </a:lnTo>
                  <a:lnTo>
                    <a:pt x="3074" y="152"/>
                  </a:lnTo>
                  <a:cubicBezTo>
                    <a:pt x="2973" y="51"/>
                    <a:pt x="2841" y="1"/>
                    <a:pt x="27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2" name="A1">
            <a:extLst>
              <a:ext uri="{FF2B5EF4-FFF2-40B4-BE49-F238E27FC236}">
                <a16:creationId xmlns:a16="http://schemas.microsoft.com/office/drawing/2014/main" id="{981CFEF0-6300-44A5-84DF-BB3A73D1475E}"/>
              </a:ext>
            </a:extLst>
          </p:cNvPr>
          <p:cNvGrpSpPr/>
          <p:nvPr/>
        </p:nvGrpSpPr>
        <p:grpSpPr>
          <a:xfrm>
            <a:off x="11017811" y="2415307"/>
            <a:ext cx="869200" cy="869200"/>
            <a:chOff x="7821937" y="1894196"/>
            <a:chExt cx="651900" cy="651900"/>
          </a:xfrm>
        </p:grpSpPr>
        <p:sp>
          <p:nvSpPr>
            <p:cNvPr id="63" name="Google Shape;1134;p36">
              <a:extLst>
                <a:ext uri="{FF2B5EF4-FFF2-40B4-BE49-F238E27FC236}">
                  <a16:creationId xmlns:a16="http://schemas.microsoft.com/office/drawing/2014/main" id="{B9C5D19B-BEC2-4B09-B030-E894429D35AE}"/>
                </a:ext>
              </a:extLst>
            </p:cNvPr>
            <p:cNvSpPr/>
            <p:nvPr/>
          </p:nvSpPr>
          <p:spPr>
            <a:xfrm>
              <a:off x="7821937" y="1894196"/>
              <a:ext cx="651900" cy="6519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1136;p36">
              <a:extLst>
                <a:ext uri="{FF2B5EF4-FFF2-40B4-BE49-F238E27FC236}">
                  <a16:creationId xmlns:a16="http://schemas.microsoft.com/office/drawing/2014/main" id="{EABBBA97-4ADC-4E16-BAAF-00EF14031568}"/>
                </a:ext>
              </a:extLst>
            </p:cNvPr>
            <p:cNvSpPr/>
            <p:nvPr/>
          </p:nvSpPr>
          <p:spPr>
            <a:xfrm>
              <a:off x="7953881" y="2027872"/>
              <a:ext cx="388022" cy="384514"/>
            </a:xfrm>
            <a:custGeom>
              <a:avLst/>
              <a:gdLst/>
              <a:ahLst/>
              <a:cxnLst/>
              <a:rect l="l" t="t" r="r" b="b"/>
              <a:pathLst>
                <a:path w="11498" h="11394" extrusionOk="0">
                  <a:moveTo>
                    <a:pt x="2709" y="1"/>
                  </a:moveTo>
                  <a:cubicBezTo>
                    <a:pt x="2577" y="1"/>
                    <a:pt x="2445" y="51"/>
                    <a:pt x="2344" y="152"/>
                  </a:cubicBezTo>
                  <a:lnTo>
                    <a:pt x="203" y="2294"/>
                  </a:lnTo>
                  <a:cubicBezTo>
                    <a:pt x="0" y="2493"/>
                    <a:pt x="0" y="2822"/>
                    <a:pt x="203" y="3021"/>
                  </a:cubicBezTo>
                  <a:lnTo>
                    <a:pt x="2879" y="5697"/>
                  </a:lnTo>
                  <a:lnTo>
                    <a:pt x="203" y="8373"/>
                  </a:lnTo>
                  <a:cubicBezTo>
                    <a:pt x="0" y="8572"/>
                    <a:pt x="0" y="8901"/>
                    <a:pt x="203" y="9100"/>
                  </a:cubicBezTo>
                  <a:lnTo>
                    <a:pt x="2344" y="11241"/>
                  </a:lnTo>
                  <a:cubicBezTo>
                    <a:pt x="2445" y="11343"/>
                    <a:pt x="2577" y="11393"/>
                    <a:pt x="2709" y="11393"/>
                  </a:cubicBezTo>
                  <a:cubicBezTo>
                    <a:pt x="2841" y="11393"/>
                    <a:pt x="2973" y="11343"/>
                    <a:pt x="3074" y="11241"/>
                  </a:cubicBezTo>
                  <a:lnTo>
                    <a:pt x="5750" y="8569"/>
                  </a:lnTo>
                  <a:lnTo>
                    <a:pt x="8423" y="11241"/>
                  </a:lnTo>
                  <a:cubicBezTo>
                    <a:pt x="8524" y="11343"/>
                    <a:pt x="8656" y="11393"/>
                    <a:pt x="8788" y="11393"/>
                  </a:cubicBezTo>
                  <a:cubicBezTo>
                    <a:pt x="8920" y="11393"/>
                    <a:pt x="9052" y="11343"/>
                    <a:pt x="9153" y="11241"/>
                  </a:cubicBezTo>
                  <a:lnTo>
                    <a:pt x="11295" y="9100"/>
                  </a:lnTo>
                  <a:cubicBezTo>
                    <a:pt x="11497" y="8901"/>
                    <a:pt x="11497" y="8572"/>
                    <a:pt x="11295" y="8373"/>
                  </a:cubicBezTo>
                  <a:lnTo>
                    <a:pt x="8615" y="5697"/>
                  </a:lnTo>
                  <a:lnTo>
                    <a:pt x="11292" y="3021"/>
                  </a:lnTo>
                  <a:cubicBezTo>
                    <a:pt x="11494" y="2822"/>
                    <a:pt x="11494" y="2493"/>
                    <a:pt x="11292" y="2294"/>
                  </a:cubicBezTo>
                  <a:lnTo>
                    <a:pt x="9150" y="152"/>
                  </a:lnTo>
                  <a:cubicBezTo>
                    <a:pt x="9049" y="51"/>
                    <a:pt x="8917" y="1"/>
                    <a:pt x="8785" y="1"/>
                  </a:cubicBezTo>
                  <a:cubicBezTo>
                    <a:pt x="8653" y="1"/>
                    <a:pt x="8521" y="51"/>
                    <a:pt x="8420" y="152"/>
                  </a:cubicBezTo>
                  <a:lnTo>
                    <a:pt x="5750" y="2829"/>
                  </a:lnTo>
                  <a:lnTo>
                    <a:pt x="3074" y="152"/>
                  </a:lnTo>
                  <a:cubicBezTo>
                    <a:pt x="2973" y="51"/>
                    <a:pt x="2841" y="1"/>
                    <a:pt x="27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2" name="Google Shape;1173;p37">
            <a:extLst>
              <a:ext uri="{FF2B5EF4-FFF2-40B4-BE49-F238E27FC236}">
                <a16:creationId xmlns:a16="http://schemas.microsoft.com/office/drawing/2014/main" id="{254F06F9-572F-4739-A9FE-4529D11DDFCE}"/>
              </a:ext>
            </a:extLst>
          </p:cNvPr>
          <p:cNvSpPr/>
          <p:nvPr/>
        </p:nvSpPr>
        <p:spPr>
          <a:xfrm>
            <a:off x="580381" y="1878230"/>
            <a:ext cx="6269347" cy="1462345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53" name="Google Shape;1174;p37">
            <a:extLst>
              <a:ext uri="{FF2B5EF4-FFF2-40B4-BE49-F238E27FC236}">
                <a16:creationId xmlns:a16="http://schemas.microsoft.com/office/drawing/2014/main" id="{D6F2F37D-481C-45AF-A096-6747FE8711D3}"/>
              </a:ext>
            </a:extLst>
          </p:cNvPr>
          <p:cNvGrpSpPr/>
          <p:nvPr/>
        </p:nvGrpSpPr>
        <p:grpSpPr>
          <a:xfrm>
            <a:off x="5617664" y="2035479"/>
            <a:ext cx="1138755" cy="1052009"/>
            <a:chOff x="7569175" y="1212625"/>
            <a:chExt cx="237900" cy="235500"/>
          </a:xfrm>
        </p:grpSpPr>
        <p:sp>
          <p:nvSpPr>
            <p:cNvPr id="54" name="Google Shape;1175;p37">
              <a:extLst>
                <a:ext uri="{FF2B5EF4-FFF2-40B4-BE49-F238E27FC236}">
                  <a16:creationId xmlns:a16="http://schemas.microsoft.com/office/drawing/2014/main" id="{97F85929-99C3-473D-88F8-7BF5876E7B1E}"/>
                </a:ext>
              </a:extLst>
            </p:cNvPr>
            <p:cNvSpPr/>
            <p:nvPr/>
          </p:nvSpPr>
          <p:spPr>
            <a:xfrm>
              <a:off x="7569175" y="1212625"/>
              <a:ext cx="237900" cy="2355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1176;p37">
              <a:extLst>
                <a:ext uri="{FF2B5EF4-FFF2-40B4-BE49-F238E27FC236}">
                  <a16:creationId xmlns:a16="http://schemas.microsoft.com/office/drawing/2014/main" id="{346D0AC3-04D3-4C3F-A6A4-F1882CAA70A6}"/>
                </a:ext>
              </a:extLst>
            </p:cNvPr>
            <p:cNvSpPr/>
            <p:nvPr/>
          </p:nvSpPr>
          <p:spPr>
            <a:xfrm>
              <a:off x="7594684" y="1236981"/>
              <a:ext cx="186900" cy="186900"/>
            </a:xfrm>
            <a:prstGeom prst="mathMultiply">
              <a:avLst>
                <a:gd name="adj1" fmla="val 2352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050" name="Picture 2" descr="Khối trụ - Khối cầu | SGK Toán lớp 2 - Cánh diều">
            <a:extLst>
              <a:ext uri="{FF2B5EF4-FFF2-40B4-BE49-F238E27FC236}">
                <a16:creationId xmlns:a16="http://schemas.microsoft.com/office/drawing/2014/main" id="{3BEEC277-E229-C847-A3B2-4494123D4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30" y="3471600"/>
            <a:ext cx="6138919" cy="2557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4148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9"/>
                  </p:tgtEl>
                </p:cond>
              </p:nextCondLst>
            </p:seq>
          </p:childTnLst>
        </p:cTn>
      </p:par>
    </p:tnLst>
    <p:bldLst>
      <p:bldP spid="1067" grpId="0" animBg="1"/>
      <p:bldP spid="1069" grpId="0" animBg="1"/>
      <p:bldP spid="1069" grpId="1" animBg="1"/>
      <p:bldP spid="1071" grpId="0" animBg="1"/>
      <p:bldP spid="107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43B4E999-9C6C-D343-93DF-A4752355D9E3}"/>
              </a:ext>
            </a:extLst>
          </p:cNvPr>
          <p:cNvSpPr/>
          <p:nvPr/>
        </p:nvSpPr>
        <p:spPr>
          <a:xfrm>
            <a:off x="891444" y="390585"/>
            <a:ext cx="10591193" cy="130614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0" name="Google Shape;1159;p37">
            <a:extLst>
              <a:ext uri="{FF2B5EF4-FFF2-40B4-BE49-F238E27FC236}">
                <a16:creationId xmlns:a16="http://schemas.microsoft.com/office/drawing/2014/main" id="{8CB70ECF-F922-4565-A66A-FD5D4AD98702}"/>
              </a:ext>
            </a:extLst>
          </p:cNvPr>
          <p:cNvSpPr/>
          <p:nvPr/>
        </p:nvSpPr>
        <p:spPr>
          <a:xfrm rot="10800000">
            <a:off x="580379" y="2459421"/>
            <a:ext cx="6269353" cy="4142546"/>
          </a:xfrm>
          <a:prstGeom prst="round2SameRect">
            <a:avLst/>
          </a:prstGeom>
          <a:solidFill>
            <a:schemeClr val="accent5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5733" tIns="121900" rIns="365733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vi-VN" sz="2933" b="1" kern="0" dirty="0">
              <a:solidFill>
                <a:srgbClr val="23414C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1047" name="Google Shape;1047;p34"/>
          <p:cNvSpPr txBox="1">
            <a:spLocks noGrp="1"/>
          </p:cNvSpPr>
          <p:nvPr>
            <p:ph type="title"/>
          </p:nvPr>
        </p:nvSpPr>
        <p:spPr>
          <a:xfrm>
            <a:off x="961965" y="350059"/>
            <a:ext cx="10450150" cy="78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4800" dirty="0">
                <a:solidFill>
                  <a:srgbClr val="C00000"/>
                </a:solidFill>
                <a:latin typeface="#9Slide07 Cadena" panose="02000503000000020004" pitchFamily="2" charset="0"/>
              </a:rPr>
              <a:t>CÂU 2</a:t>
            </a:r>
            <a:r>
              <a:rPr lang="en-US" sz="6000" dirty="0">
                <a:solidFill>
                  <a:srgbClr val="C00000"/>
                </a:solidFill>
                <a:latin typeface="#9Slide07 Cadena" panose="02000503000000020004" pitchFamily="2" charset="0"/>
              </a:rPr>
              <a:t>: </a:t>
            </a:r>
            <a:r>
              <a:rPr lang="en-US" sz="4400" dirty="0" err="1">
                <a:solidFill>
                  <a:schemeClr val="tx1"/>
                </a:solidFill>
                <a:latin typeface="Cambria" panose="02040503050406030204" pitchFamily="18" charset="0"/>
              </a:rPr>
              <a:t>Có</a:t>
            </a:r>
            <a:r>
              <a:rPr lang="en-US" sz="4400" dirty="0">
                <a:solidFill>
                  <a:schemeClr val="tx1"/>
                </a:solidFill>
                <a:latin typeface="Cambria" panose="02040503050406030204" pitchFamily="18" charset="0"/>
              </a:rPr>
              <a:t> bao </a:t>
            </a:r>
            <a:r>
              <a:rPr lang="en-US" sz="4400" dirty="0" err="1">
                <a:solidFill>
                  <a:schemeClr val="tx1"/>
                </a:solidFill>
                <a:latin typeface="Cambria" panose="02040503050406030204" pitchFamily="18" charset="0"/>
              </a:rPr>
              <a:t>nhiêu</a:t>
            </a:r>
            <a:r>
              <a:rPr lang="en-US" sz="44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Cambria" panose="02040503050406030204" pitchFamily="18" charset="0"/>
              </a:rPr>
              <a:t>vật</a:t>
            </a:r>
            <a:r>
              <a:rPr lang="en-US" sz="44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Cambria" panose="02040503050406030204" pitchFamily="18" charset="0"/>
              </a:rPr>
              <a:t>có</a:t>
            </a:r>
            <a:r>
              <a:rPr lang="en-US" sz="44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Cambria" panose="02040503050406030204" pitchFamily="18" charset="0"/>
              </a:rPr>
              <a:t>hình</a:t>
            </a:r>
            <a:r>
              <a:rPr lang="en-US" sz="44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Cambria" panose="02040503050406030204" pitchFamily="18" charset="0"/>
              </a:rPr>
              <a:t>khối</a:t>
            </a:r>
            <a:r>
              <a:rPr lang="en-US" sz="44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Cambria" panose="02040503050406030204" pitchFamily="18" charset="0"/>
              </a:rPr>
              <a:t>cầu</a:t>
            </a:r>
            <a:r>
              <a:rPr lang="en-US" sz="4400" dirty="0">
                <a:solidFill>
                  <a:schemeClr val="tx1"/>
                </a:solidFill>
                <a:latin typeface="Cambria" panose="02040503050406030204" pitchFamily="18" charset="0"/>
              </a:rPr>
              <a:t>? </a:t>
            </a:r>
            <a:endParaRPr sz="60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1067" name="A"/>
          <p:cNvSpPr/>
          <p:nvPr/>
        </p:nvSpPr>
        <p:spPr>
          <a:xfrm>
            <a:off x="7147169" y="2615712"/>
            <a:ext cx="4403600" cy="6524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600" tIns="60933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5400" b="1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3</a:t>
            </a:r>
            <a:endParaRPr sz="4400" b="1" kern="0" dirty="0"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068" name="Google Shape;1068;p34">
            <a:hlinkClick r:id="" action="ppaction://noaction"/>
          </p:cNvPr>
          <p:cNvSpPr/>
          <p:nvPr/>
        </p:nvSpPr>
        <p:spPr>
          <a:xfrm>
            <a:off x="7237669" y="2708912"/>
            <a:ext cx="466000" cy="46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b="1" kern="0" dirty="0">
                <a:solidFill>
                  <a:srgbClr val="F7D23F"/>
                </a:solidFill>
                <a:latin typeface="Merriweather"/>
                <a:ea typeface="Merriweather"/>
                <a:cs typeface="Merriweather"/>
                <a:sym typeface="Merriweather"/>
              </a:rPr>
              <a:t>A</a:t>
            </a:r>
            <a:endParaRPr sz="1867" b="1" kern="0" dirty="0">
              <a:solidFill>
                <a:srgbClr val="F7D23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069" name="C"/>
          <p:cNvSpPr/>
          <p:nvPr/>
        </p:nvSpPr>
        <p:spPr>
          <a:xfrm>
            <a:off x="7109086" y="4624728"/>
            <a:ext cx="4403600" cy="6524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600" tIns="60933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5400" b="1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1</a:t>
            </a:r>
            <a:endParaRPr sz="4400" b="1" kern="0" dirty="0"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070" name="Google Shape;1070;p34">
            <a:hlinkClick r:id="" action="ppaction://noaction"/>
          </p:cNvPr>
          <p:cNvSpPr/>
          <p:nvPr/>
        </p:nvSpPr>
        <p:spPr>
          <a:xfrm>
            <a:off x="7199586" y="4717928"/>
            <a:ext cx="466000" cy="46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b="1" kern="0">
                <a:solidFill>
                  <a:srgbClr val="F7D23F"/>
                </a:solidFill>
                <a:latin typeface="Merriweather"/>
                <a:ea typeface="Merriweather"/>
                <a:cs typeface="Merriweather"/>
                <a:sym typeface="Merriweather"/>
              </a:rPr>
              <a:t>C</a:t>
            </a:r>
            <a:endParaRPr sz="1867" b="1" kern="0">
              <a:solidFill>
                <a:srgbClr val="F7D23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071" name="B"/>
          <p:cNvSpPr/>
          <p:nvPr/>
        </p:nvSpPr>
        <p:spPr>
          <a:xfrm>
            <a:off x="7147169" y="3617616"/>
            <a:ext cx="4403600" cy="6524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600" tIns="60933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5400" b="1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2</a:t>
            </a:r>
            <a:endParaRPr sz="4800" b="1" kern="0" dirty="0"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072" name="Google Shape;1072;p34">
            <a:hlinkClick r:id="" action="ppaction://noaction"/>
          </p:cNvPr>
          <p:cNvSpPr/>
          <p:nvPr/>
        </p:nvSpPr>
        <p:spPr>
          <a:xfrm>
            <a:off x="7237669" y="3710816"/>
            <a:ext cx="466000" cy="46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b="1" kern="0">
                <a:solidFill>
                  <a:srgbClr val="F7D23F"/>
                </a:solidFill>
                <a:latin typeface="Merriweather"/>
                <a:ea typeface="Merriweather"/>
                <a:cs typeface="Merriweather"/>
                <a:sym typeface="Merriweather"/>
              </a:rPr>
              <a:t>B</a:t>
            </a:r>
            <a:endParaRPr sz="1867" b="1" kern="0">
              <a:solidFill>
                <a:srgbClr val="F7D23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073" name="Google Shape;1073;p34">
            <a:hlinkClick r:id="" action="ppaction://noaction"/>
          </p:cNvPr>
          <p:cNvSpPr/>
          <p:nvPr/>
        </p:nvSpPr>
        <p:spPr>
          <a:xfrm>
            <a:off x="10796988" y="5821072"/>
            <a:ext cx="869200" cy="3804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97533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200" b="1" kern="0" dirty="0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rPr>
              <a:t>HOME</a:t>
            </a:r>
            <a:endParaRPr sz="1600" kern="0" dirty="0">
              <a:solidFill>
                <a:srgbClr val="23414C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074" name="Google Shape;1074;p34"/>
          <p:cNvGrpSpPr/>
          <p:nvPr/>
        </p:nvGrpSpPr>
        <p:grpSpPr>
          <a:xfrm>
            <a:off x="11804513" y="5904592"/>
            <a:ext cx="343499" cy="213365"/>
            <a:chOff x="5001694" y="4451940"/>
            <a:chExt cx="257624" cy="160024"/>
          </a:xfrm>
        </p:grpSpPr>
        <p:sp>
          <p:nvSpPr>
            <p:cNvPr id="1075" name="Google Shape;1075;p34">
              <a:hlinkClick r:id="rId4" action="ppaction://hlinksldjump"/>
            </p:cNvPr>
            <p:cNvSpPr/>
            <p:nvPr/>
          </p:nvSpPr>
          <p:spPr>
            <a:xfrm>
              <a:off x="5001694" y="4451940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2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3" y="700"/>
                  </a:lnTo>
                  <a:cubicBezTo>
                    <a:pt x="455" y="722"/>
                    <a:pt x="455" y="758"/>
                    <a:pt x="433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2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6" name="Google Shape;1076;p34">
              <a:hlinkClick r:id="rId4" action="ppaction://hlinksldjump"/>
            </p:cNvPr>
            <p:cNvSpPr/>
            <p:nvPr/>
          </p:nvSpPr>
          <p:spPr>
            <a:xfrm>
              <a:off x="5134347" y="4451940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3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4" y="700"/>
                  </a:lnTo>
                  <a:cubicBezTo>
                    <a:pt x="455" y="722"/>
                    <a:pt x="455" y="758"/>
                    <a:pt x="434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3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77" name="Google Shape;1077;p34"/>
          <p:cNvGrpSpPr/>
          <p:nvPr/>
        </p:nvGrpSpPr>
        <p:grpSpPr>
          <a:xfrm>
            <a:off x="10315164" y="5904588"/>
            <a:ext cx="343499" cy="213373"/>
            <a:chOff x="3884682" y="4451937"/>
            <a:chExt cx="257624" cy="160030"/>
          </a:xfrm>
        </p:grpSpPr>
        <p:sp>
          <p:nvSpPr>
            <p:cNvPr id="1078" name="Google Shape;1078;p34">
              <a:hlinkClick r:id="" action="ppaction://noaction"/>
            </p:cNvPr>
            <p:cNvSpPr/>
            <p:nvPr/>
          </p:nvSpPr>
          <p:spPr>
            <a:xfrm rot="-10799921">
              <a:off x="4017335" y="4451942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2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3" y="700"/>
                  </a:lnTo>
                  <a:cubicBezTo>
                    <a:pt x="455" y="722"/>
                    <a:pt x="455" y="758"/>
                    <a:pt x="433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2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9" name="Google Shape;1079;p34">
              <a:hlinkClick r:id="" action="ppaction://noaction"/>
            </p:cNvPr>
            <p:cNvSpPr/>
            <p:nvPr/>
          </p:nvSpPr>
          <p:spPr>
            <a:xfrm rot="-10799921">
              <a:off x="3884682" y="4451939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3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4" y="700"/>
                  </a:lnTo>
                  <a:cubicBezTo>
                    <a:pt x="455" y="722"/>
                    <a:pt x="455" y="758"/>
                    <a:pt x="434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3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" name="B1">
            <a:extLst>
              <a:ext uri="{FF2B5EF4-FFF2-40B4-BE49-F238E27FC236}">
                <a16:creationId xmlns:a16="http://schemas.microsoft.com/office/drawing/2014/main" id="{150D8773-6C35-4D39-8F19-F754DC60C9BE}"/>
              </a:ext>
            </a:extLst>
          </p:cNvPr>
          <p:cNvGrpSpPr/>
          <p:nvPr/>
        </p:nvGrpSpPr>
        <p:grpSpPr>
          <a:xfrm>
            <a:off x="11071591" y="3517413"/>
            <a:ext cx="875695" cy="869200"/>
            <a:chOff x="7788503" y="2622423"/>
            <a:chExt cx="656771" cy="651900"/>
          </a:xfrm>
        </p:grpSpPr>
        <p:sp>
          <p:nvSpPr>
            <p:cNvPr id="56" name="Google Shape;1101;p35">
              <a:extLst>
                <a:ext uri="{FF2B5EF4-FFF2-40B4-BE49-F238E27FC236}">
                  <a16:creationId xmlns:a16="http://schemas.microsoft.com/office/drawing/2014/main" id="{5F785E61-89D4-4AC3-9B0A-D14E3C8DAE8E}"/>
                </a:ext>
              </a:extLst>
            </p:cNvPr>
            <p:cNvSpPr/>
            <p:nvPr/>
          </p:nvSpPr>
          <p:spPr>
            <a:xfrm>
              <a:off x="7788503" y="2622423"/>
              <a:ext cx="656771" cy="6519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1103;p35">
              <a:extLst>
                <a:ext uri="{FF2B5EF4-FFF2-40B4-BE49-F238E27FC236}">
                  <a16:creationId xmlns:a16="http://schemas.microsoft.com/office/drawing/2014/main" id="{5717A5EA-C4ED-4AA3-A1E3-2F43E99D2CA5}"/>
                </a:ext>
              </a:extLst>
            </p:cNvPr>
            <p:cNvSpPr/>
            <p:nvPr/>
          </p:nvSpPr>
          <p:spPr>
            <a:xfrm>
              <a:off x="7915682" y="2801300"/>
              <a:ext cx="484386" cy="354715"/>
            </a:xfrm>
            <a:custGeom>
              <a:avLst/>
              <a:gdLst/>
              <a:ahLst/>
              <a:cxnLst/>
              <a:rect l="l" t="t" r="r" b="b"/>
              <a:pathLst>
                <a:path w="14247" h="10511" extrusionOk="0">
                  <a:moveTo>
                    <a:pt x="12053" y="1"/>
                  </a:moveTo>
                  <a:lnTo>
                    <a:pt x="5600" y="6450"/>
                  </a:lnTo>
                  <a:cubicBezTo>
                    <a:pt x="5515" y="6537"/>
                    <a:pt x="5401" y="6581"/>
                    <a:pt x="5287" y="6581"/>
                  </a:cubicBezTo>
                  <a:cubicBezTo>
                    <a:pt x="5173" y="6581"/>
                    <a:pt x="5059" y="6537"/>
                    <a:pt x="4973" y="6450"/>
                  </a:cubicBezTo>
                  <a:lnTo>
                    <a:pt x="2194" y="3674"/>
                  </a:lnTo>
                  <a:lnTo>
                    <a:pt x="1" y="5867"/>
                  </a:lnTo>
                  <a:lnTo>
                    <a:pt x="4188" y="10055"/>
                  </a:lnTo>
                  <a:cubicBezTo>
                    <a:pt x="4480" y="10346"/>
                    <a:pt x="4874" y="10511"/>
                    <a:pt x="5288" y="10511"/>
                  </a:cubicBezTo>
                  <a:cubicBezTo>
                    <a:pt x="5700" y="10511"/>
                    <a:pt x="6094" y="10346"/>
                    <a:pt x="6385" y="10055"/>
                  </a:cubicBezTo>
                  <a:lnTo>
                    <a:pt x="14246" y="2194"/>
                  </a:lnTo>
                  <a:lnTo>
                    <a:pt x="1205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" name="C1">
            <a:extLst>
              <a:ext uri="{FF2B5EF4-FFF2-40B4-BE49-F238E27FC236}">
                <a16:creationId xmlns:a16="http://schemas.microsoft.com/office/drawing/2014/main" id="{92D5794B-4EB8-4D2F-8B28-4C07DC5F3E8B}"/>
              </a:ext>
            </a:extLst>
          </p:cNvPr>
          <p:cNvGrpSpPr/>
          <p:nvPr/>
        </p:nvGrpSpPr>
        <p:grpSpPr>
          <a:xfrm>
            <a:off x="11078086" y="4637936"/>
            <a:ext cx="869200" cy="869200"/>
            <a:chOff x="7821937" y="1894196"/>
            <a:chExt cx="651900" cy="651900"/>
          </a:xfrm>
        </p:grpSpPr>
        <p:sp>
          <p:nvSpPr>
            <p:cNvPr id="58" name="Google Shape;1134;p36">
              <a:extLst>
                <a:ext uri="{FF2B5EF4-FFF2-40B4-BE49-F238E27FC236}">
                  <a16:creationId xmlns:a16="http://schemas.microsoft.com/office/drawing/2014/main" id="{8668DF94-F9CC-4B0D-8E1F-5EBF5EE66BD7}"/>
                </a:ext>
              </a:extLst>
            </p:cNvPr>
            <p:cNvSpPr/>
            <p:nvPr/>
          </p:nvSpPr>
          <p:spPr>
            <a:xfrm>
              <a:off x="7821937" y="1894196"/>
              <a:ext cx="651900" cy="6519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1136;p36">
              <a:extLst>
                <a:ext uri="{FF2B5EF4-FFF2-40B4-BE49-F238E27FC236}">
                  <a16:creationId xmlns:a16="http://schemas.microsoft.com/office/drawing/2014/main" id="{BDC2CE5D-B1D9-4946-B176-045ADA557190}"/>
                </a:ext>
              </a:extLst>
            </p:cNvPr>
            <p:cNvSpPr/>
            <p:nvPr/>
          </p:nvSpPr>
          <p:spPr>
            <a:xfrm>
              <a:off x="7953881" y="2027872"/>
              <a:ext cx="388022" cy="384514"/>
            </a:xfrm>
            <a:custGeom>
              <a:avLst/>
              <a:gdLst/>
              <a:ahLst/>
              <a:cxnLst/>
              <a:rect l="l" t="t" r="r" b="b"/>
              <a:pathLst>
                <a:path w="11498" h="11394" extrusionOk="0">
                  <a:moveTo>
                    <a:pt x="2709" y="1"/>
                  </a:moveTo>
                  <a:cubicBezTo>
                    <a:pt x="2577" y="1"/>
                    <a:pt x="2445" y="51"/>
                    <a:pt x="2344" y="152"/>
                  </a:cubicBezTo>
                  <a:lnTo>
                    <a:pt x="203" y="2294"/>
                  </a:lnTo>
                  <a:cubicBezTo>
                    <a:pt x="0" y="2493"/>
                    <a:pt x="0" y="2822"/>
                    <a:pt x="203" y="3021"/>
                  </a:cubicBezTo>
                  <a:lnTo>
                    <a:pt x="2879" y="5697"/>
                  </a:lnTo>
                  <a:lnTo>
                    <a:pt x="203" y="8373"/>
                  </a:lnTo>
                  <a:cubicBezTo>
                    <a:pt x="0" y="8572"/>
                    <a:pt x="0" y="8901"/>
                    <a:pt x="203" y="9100"/>
                  </a:cubicBezTo>
                  <a:lnTo>
                    <a:pt x="2344" y="11241"/>
                  </a:lnTo>
                  <a:cubicBezTo>
                    <a:pt x="2445" y="11343"/>
                    <a:pt x="2577" y="11393"/>
                    <a:pt x="2709" y="11393"/>
                  </a:cubicBezTo>
                  <a:cubicBezTo>
                    <a:pt x="2841" y="11393"/>
                    <a:pt x="2973" y="11343"/>
                    <a:pt x="3074" y="11241"/>
                  </a:cubicBezTo>
                  <a:lnTo>
                    <a:pt x="5750" y="8569"/>
                  </a:lnTo>
                  <a:lnTo>
                    <a:pt x="8423" y="11241"/>
                  </a:lnTo>
                  <a:cubicBezTo>
                    <a:pt x="8524" y="11343"/>
                    <a:pt x="8656" y="11393"/>
                    <a:pt x="8788" y="11393"/>
                  </a:cubicBezTo>
                  <a:cubicBezTo>
                    <a:pt x="8920" y="11393"/>
                    <a:pt x="9052" y="11343"/>
                    <a:pt x="9153" y="11241"/>
                  </a:cubicBezTo>
                  <a:lnTo>
                    <a:pt x="11295" y="9100"/>
                  </a:lnTo>
                  <a:cubicBezTo>
                    <a:pt x="11497" y="8901"/>
                    <a:pt x="11497" y="8572"/>
                    <a:pt x="11295" y="8373"/>
                  </a:cubicBezTo>
                  <a:lnTo>
                    <a:pt x="8615" y="5697"/>
                  </a:lnTo>
                  <a:lnTo>
                    <a:pt x="11292" y="3021"/>
                  </a:lnTo>
                  <a:cubicBezTo>
                    <a:pt x="11494" y="2822"/>
                    <a:pt x="11494" y="2493"/>
                    <a:pt x="11292" y="2294"/>
                  </a:cubicBezTo>
                  <a:lnTo>
                    <a:pt x="9150" y="152"/>
                  </a:lnTo>
                  <a:cubicBezTo>
                    <a:pt x="9049" y="51"/>
                    <a:pt x="8917" y="1"/>
                    <a:pt x="8785" y="1"/>
                  </a:cubicBezTo>
                  <a:cubicBezTo>
                    <a:pt x="8653" y="1"/>
                    <a:pt x="8521" y="51"/>
                    <a:pt x="8420" y="152"/>
                  </a:cubicBezTo>
                  <a:lnTo>
                    <a:pt x="5750" y="2829"/>
                  </a:lnTo>
                  <a:lnTo>
                    <a:pt x="3074" y="152"/>
                  </a:lnTo>
                  <a:cubicBezTo>
                    <a:pt x="2973" y="51"/>
                    <a:pt x="2841" y="1"/>
                    <a:pt x="27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2" name="A1">
            <a:extLst>
              <a:ext uri="{FF2B5EF4-FFF2-40B4-BE49-F238E27FC236}">
                <a16:creationId xmlns:a16="http://schemas.microsoft.com/office/drawing/2014/main" id="{981CFEF0-6300-44A5-84DF-BB3A73D1475E}"/>
              </a:ext>
            </a:extLst>
          </p:cNvPr>
          <p:cNvGrpSpPr/>
          <p:nvPr/>
        </p:nvGrpSpPr>
        <p:grpSpPr>
          <a:xfrm>
            <a:off x="11017811" y="2415307"/>
            <a:ext cx="869200" cy="869200"/>
            <a:chOff x="7821937" y="1894196"/>
            <a:chExt cx="651900" cy="651900"/>
          </a:xfrm>
        </p:grpSpPr>
        <p:sp>
          <p:nvSpPr>
            <p:cNvPr id="63" name="Google Shape;1134;p36">
              <a:extLst>
                <a:ext uri="{FF2B5EF4-FFF2-40B4-BE49-F238E27FC236}">
                  <a16:creationId xmlns:a16="http://schemas.microsoft.com/office/drawing/2014/main" id="{B9C5D19B-BEC2-4B09-B030-E894429D35AE}"/>
                </a:ext>
              </a:extLst>
            </p:cNvPr>
            <p:cNvSpPr/>
            <p:nvPr/>
          </p:nvSpPr>
          <p:spPr>
            <a:xfrm>
              <a:off x="7821937" y="1894196"/>
              <a:ext cx="651900" cy="6519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1136;p36">
              <a:extLst>
                <a:ext uri="{FF2B5EF4-FFF2-40B4-BE49-F238E27FC236}">
                  <a16:creationId xmlns:a16="http://schemas.microsoft.com/office/drawing/2014/main" id="{EABBBA97-4ADC-4E16-BAAF-00EF14031568}"/>
                </a:ext>
              </a:extLst>
            </p:cNvPr>
            <p:cNvSpPr/>
            <p:nvPr/>
          </p:nvSpPr>
          <p:spPr>
            <a:xfrm>
              <a:off x="7953881" y="2027872"/>
              <a:ext cx="388022" cy="384514"/>
            </a:xfrm>
            <a:custGeom>
              <a:avLst/>
              <a:gdLst/>
              <a:ahLst/>
              <a:cxnLst/>
              <a:rect l="l" t="t" r="r" b="b"/>
              <a:pathLst>
                <a:path w="11498" h="11394" extrusionOk="0">
                  <a:moveTo>
                    <a:pt x="2709" y="1"/>
                  </a:moveTo>
                  <a:cubicBezTo>
                    <a:pt x="2577" y="1"/>
                    <a:pt x="2445" y="51"/>
                    <a:pt x="2344" y="152"/>
                  </a:cubicBezTo>
                  <a:lnTo>
                    <a:pt x="203" y="2294"/>
                  </a:lnTo>
                  <a:cubicBezTo>
                    <a:pt x="0" y="2493"/>
                    <a:pt x="0" y="2822"/>
                    <a:pt x="203" y="3021"/>
                  </a:cubicBezTo>
                  <a:lnTo>
                    <a:pt x="2879" y="5697"/>
                  </a:lnTo>
                  <a:lnTo>
                    <a:pt x="203" y="8373"/>
                  </a:lnTo>
                  <a:cubicBezTo>
                    <a:pt x="0" y="8572"/>
                    <a:pt x="0" y="8901"/>
                    <a:pt x="203" y="9100"/>
                  </a:cubicBezTo>
                  <a:lnTo>
                    <a:pt x="2344" y="11241"/>
                  </a:lnTo>
                  <a:cubicBezTo>
                    <a:pt x="2445" y="11343"/>
                    <a:pt x="2577" y="11393"/>
                    <a:pt x="2709" y="11393"/>
                  </a:cubicBezTo>
                  <a:cubicBezTo>
                    <a:pt x="2841" y="11393"/>
                    <a:pt x="2973" y="11343"/>
                    <a:pt x="3074" y="11241"/>
                  </a:cubicBezTo>
                  <a:lnTo>
                    <a:pt x="5750" y="8569"/>
                  </a:lnTo>
                  <a:lnTo>
                    <a:pt x="8423" y="11241"/>
                  </a:lnTo>
                  <a:cubicBezTo>
                    <a:pt x="8524" y="11343"/>
                    <a:pt x="8656" y="11393"/>
                    <a:pt x="8788" y="11393"/>
                  </a:cubicBezTo>
                  <a:cubicBezTo>
                    <a:pt x="8920" y="11393"/>
                    <a:pt x="9052" y="11343"/>
                    <a:pt x="9153" y="11241"/>
                  </a:cubicBezTo>
                  <a:lnTo>
                    <a:pt x="11295" y="9100"/>
                  </a:lnTo>
                  <a:cubicBezTo>
                    <a:pt x="11497" y="8901"/>
                    <a:pt x="11497" y="8572"/>
                    <a:pt x="11295" y="8373"/>
                  </a:cubicBezTo>
                  <a:lnTo>
                    <a:pt x="8615" y="5697"/>
                  </a:lnTo>
                  <a:lnTo>
                    <a:pt x="11292" y="3021"/>
                  </a:lnTo>
                  <a:cubicBezTo>
                    <a:pt x="11494" y="2822"/>
                    <a:pt x="11494" y="2493"/>
                    <a:pt x="11292" y="2294"/>
                  </a:cubicBezTo>
                  <a:lnTo>
                    <a:pt x="9150" y="152"/>
                  </a:lnTo>
                  <a:cubicBezTo>
                    <a:pt x="9049" y="51"/>
                    <a:pt x="8917" y="1"/>
                    <a:pt x="8785" y="1"/>
                  </a:cubicBezTo>
                  <a:cubicBezTo>
                    <a:pt x="8653" y="1"/>
                    <a:pt x="8521" y="51"/>
                    <a:pt x="8420" y="152"/>
                  </a:cubicBezTo>
                  <a:lnTo>
                    <a:pt x="5750" y="2829"/>
                  </a:lnTo>
                  <a:lnTo>
                    <a:pt x="3074" y="152"/>
                  </a:lnTo>
                  <a:cubicBezTo>
                    <a:pt x="2973" y="51"/>
                    <a:pt x="2841" y="1"/>
                    <a:pt x="27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2" name="Google Shape;1173;p37">
            <a:extLst>
              <a:ext uri="{FF2B5EF4-FFF2-40B4-BE49-F238E27FC236}">
                <a16:creationId xmlns:a16="http://schemas.microsoft.com/office/drawing/2014/main" id="{254F06F9-572F-4739-A9FE-4529D11DDFCE}"/>
              </a:ext>
            </a:extLst>
          </p:cNvPr>
          <p:cNvSpPr/>
          <p:nvPr/>
        </p:nvSpPr>
        <p:spPr>
          <a:xfrm>
            <a:off x="580381" y="1878230"/>
            <a:ext cx="6269347" cy="1462345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53" name="Google Shape;1174;p37">
            <a:extLst>
              <a:ext uri="{FF2B5EF4-FFF2-40B4-BE49-F238E27FC236}">
                <a16:creationId xmlns:a16="http://schemas.microsoft.com/office/drawing/2014/main" id="{D6F2F37D-481C-45AF-A096-6747FE8711D3}"/>
              </a:ext>
            </a:extLst>
          </p:cNvPr>
          <p:cNvGrpSpPr/>
          <p:nvPr/>
        </p:nvGrpSpPr>
        <p:grpSpPr>
          <a:xfrm>
            <a:off x="5617664" y="2035479"/>
            <a:ext cx="1138755" cy="1052009"/>
            <a:chOff x="7569175" y="1212625"/>
            <a:chExt cx="237900" cy="235500"/>
          </a:xfrm>
        </p:grpSpPr>
        <p:sp>
          <p:nvSpPr>
            <p:cNvPr id="54" name="Google Shape;1175;p37">
              <a:extLst>
                <a:ext uri="{FF2B5EF4-FFF2-40B4-BE49-F238E27FC236}">
                  <a16:creationId xmlns:a16="http://schemas.microsoft.com/office/drawing/2014/main" id="{97F85929-99C3-473D-88F8-7BF5876E7B1E}"/>
                </a:ext>
              </a:extLst>
            </p:cNvPr>
            <p:cNvSpPr/>
            <p:nvPr/>
          </p:nvSpPr>
          <p:spPr>
            <a:xfrm>
              <a:off x="7569175" y="1212625"/>
              <a:ext cx="237900" cy="2355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1176;p37">
              <a:extLst>
                <a:ext uri="{FF2B5EF4-FFF2-40B4-BE49-F238E27FC236}">
                  <a16:creationId xmlns:a16="http://schemas.microsoft.com/office/drawing/2014/main" id="{346D0AC3-04D3-4C3F-A6A4-F1882CAA70A6}"/>
                </a:ext>
              </a:extLst>
            </p:cNvPr>
            <p:cNvSpPr/>
            <p:nvPr/>
          </p:nvSpPr>
          <p:spPr>
            <a:xfrm>
              <a:off x="7594684" y="1236981"/>
              <a:ext cx="186900" cy="186900"/>
            </a:xfrm>
            <a:prstGeom prst="mathMultiply">
              <a:avLst>
                <a:gd name="adj1" fmla="val 2352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050" name="Picture 2" descr="Khối trụ - Khối cầu | SGK Toán lớp 2 - Cánh diều">
            <a:extLst>
              <a:ext uri="{FF2B5EF4-FFF2-40B4-BE49-F238E27FC236}">
                <a16:creationId xmlns:a16="http://schemas.microsoft.com/office/drawing/2014/main" id="{3BEEC277-E229-C847-A3B2-4494123D4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30" y="3471600"/>
            <a:ext cx="6138919" cy="2557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5479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9"/>
                  </p:tgtEl>
                </p:cond>
              </p:nextCondLst>
            </p:seq>
          </p:childTnLst>
        </p:cTn>
      </p:par>
    </p:tnLst>
    <p:bldLst>
      <p:bldP spid="1067" grpId="0" animBg="1"/>
      <p:bldP spid="1069" grpId="0" animBg="1"/>
      <p:bldP spid="1069" grpId="1" animBg="1"/>
      <p:bldP spid="1071" grpId="0" animBg="1"/>
      <p:bldP spid="107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AADD0537-AEF3-E347-B814-2200518DACC9}"/>
              </a:ext>
            </a:extLst>
          </p:cNvPr>
          <p:cNvSpPr/>
          <p:nvPr/>
        </p:nvSpPr>
        <p:spPr>
          <a:xfrm>
            <a:off x="981683" y="426061"/>
            <a:ext cx="10591193" cy="130614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071" name="B"/>
          <p:cNvSpPr/>
          <p:nvPr/>
        </p:nvSpPr>
        <p:spPr>
          <a:xfrm>
            <a:off x="5772991" y="2736881"/>
            <a:ext cx="5181358" cy="6524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600" tIns="60933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000" b="1" kern="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khối</a:t>
            </a:r>
            <a:r>
              <a:rPr lang="en-US" sz="4000" b="1" kern="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 </a:t>
            </a:r>
            <a:r>
              <a:rPr lang="en-US" sz="4000" b="1" kern="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trụ</a:t>
            </a:r>
            <a:endParaRPr sz="4000" b="1" kern="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5" name="B1">
            <a:extLst>
              <a:ext uri="{FF2B5EF4-FFF2-40B4-BE49-F238E27FC236}">
                <a16:creationId xmlns:a16="http://schemas.microsoft.com/office/drawing/2014/main" id="{150D8773-6C35-4D39-8F19-F754DC60C9BE}"/>
              </a:ext>
            </a:extLst>
          </p:cNvPr>
          <p:cNvGrpSpPr/>
          <p:nvPr/>
        </p:nvGrpSpPr>
        <p:grpSpPr>
          <a:xfrm>
            <a:off x="10757456" y="2488045"/>
            <a:ext cx="875695" cy="869200"/>
            <a:chOff x="7788503" y="2622423"/>
            <a:chExt cx="656771" cy="651900"/>
          </a:xfrm>
        </p:grpSpPr>
        <p:sp>
          <p:nvSpPr>
            <p:cNvPr id="56" name="Google Shape;1101;p35">
              <a:extLst>
                <a:ext uri="{FF2B5EF4-FFF2-40B4-BE49-F238E27FC236}">
                  <a16:creationId xmlns:a16="http://schemas.microsoft.com/office/drawing/2014/main" id="{5F785E61-89D4-4AC3-9B0A-D14E3C8DAE8E}"/>
                </a:ext>
              </a:extLst>
            </p:cNvPr>
            <p:cNvSpPr/>
            <p:nvPr/>
          </p:nvSpPr>
          <p:spPr>
            <a:xfrm>
              <a:off x="7788503" y="2622423"/>
              <a:ext cx="656771" cy="6519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1103;p35">
              <a:extLst>
                <a:ext uri="{FF2B5EF4-FFF2-40B4-BE49-F238E27FC236}">
                  <a16:creationId xmlns:a16="http://schemas.microsoft.com/office/drawing/2014/main" id="{5717A5EA-C4ED-4AA3-A1E3-2F43E99D2CA5}"/>
                </a:ext>
              </a:extLst>
            </p:cNvPr>
            <p:cNvSpPr/>
            <p:nvPr/>
          </p:nvSpPr>
          <p:spPr>
            <a:xfrm>
              <a:off x="7915682" y="2801300"/>
              <a:ext cx="484386" cy="354715"/>
            </a:xfrm>
            <a:custGeom>
              <a:avLst/>
              <a:gdLst/>
              <a:ahLst/>
              <a:cxnLst/>
              <a:rect l="l" t="t" r="r" b="b"/>
              <a:pathLst>
                <a:path w="14247" h="10511" extrusionOk="0">
                  <a:moveTo>
                    <a:pt x="12053" y="1"/>
                  </a:moveTo>
                  <a:lnTo>
                    <a:pt x="5600" y="6450"/>
                  </a:lnTo>
                  <a:cubicBezTo>
                    <a:pt x="5515" y="6537"/>
                    <a:pt x="5401" y="6581"/>
                    <a:pt x="5287" y="6581"/>
                  </a:cubicBezTo>
                  <a:cubicBezTo>
                    <a:pt x="5173" y="6581"/>
                    <a:pt x="5059" y="6537"/>
                    <a:pt x="4973" y="6450"/>
                  </a:cubicBezTo>
                  <a:lnTo>
                    <a:pt x="2194" y="3674"/>
                  </a:lnTo>
                  <a:lnTo>
                    <a:pt x="1" y="5867"/>
                  </a:lnTo>
                  <a:lnTo>
                    <a:pt x="4188" y="10055"/>
                  </a:lnTo>
                  <a:cubicBezTo>
                    <a:pt x="4480" y="10346"/>
                    <a:pt x="4874" y="10511"/>
                    <a:pt x="5288" y="10511"/>
                  </a:cubicBezTo>
                  <a:cubicBezTo>
                    <a:pt x="5700" y="10511"/>
                    <a:pt x="6094" y="10346"/>
                    <a:pt x="6385" y="10055"/>
                  </a:cubicBezTo>
                  <a:lnTo>
                    <a:pt x="14246" y="2194"/>
                  </a:lnTo>
                  <a:lnTo>
                    <a:pt x="1205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47" name="Google Shape;1047;p34"/>
          <p:cNvSpPr txBox="1">
            <a:spLocks noGrp="1"/>
          </p:cNvSpPr>
          <p:nvPr>
            <p:ph type="title"/>
          </p:nvPr>
        </p:nvSpPr>
        <p:spPr>
          <a:xfrm>
            <a:off x="1251930" y="515796"/>
            <a:ext cx="10050698" cy="78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latin typeface="#9Slide07 Cadena" panose="02000503000000020004" pitchFamily="2" charset="0"/>
                <a:ea typeface="Cambria" panose="02040503050406030204" pitchFamily="18" charset="0"/>
              </a:rPr>
              <a:t>Câu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#9Slide07 Cadena" panose="02000503000000020004" pitchFamily="2" charset="0"/>
                <a:ea typeface="Cambria" panose="02040503050406030204" pitchFamily="18" charset="0"/>
              </a:rPr>
              <a:t> 3: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endParaRPr sz="4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67" name="A"/>
          <p:cNvSpPr/>
          <p:nvPr/>
        </p:nvSpPr>
        <p:spPr>
          <a:xfrm>
            <a:off x="5729023" y="3572362"/>
            <a:ext cx="5225326" cy="68074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600" tIns="60933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000" b="1" kern="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Khối</a:t>
            </a:r>
            <a:r>
              <a:rPr lang="en-US" sz="4000" b="1" kern="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 </a:t>
            </a:r>
            <a:r>
              <a:rPr lang="en-US" sz="4000" b="1" kern="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hộp</a:t>
            </a:r>
            <a:r>
              <a:rPr lang="en-US" sz="4000" b="1" kern="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 </a:t>
            </a:r>
            <a:r>
              <a:rPr lang="en-US" sz="4000" b="1" kern="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chữ</a:t>
            </a:r>
            <a:r>
              <a:rPr lang="en-US" sz="4000" b="1" kern="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 </a:t>
            </a:r>
            <a:r>
              <a:rPr lang="en-US" sz="4000" b="1" kern="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nhật</a:t>
            </a:r>
            <a:endParaRPr sz="4000" b="1" kern="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068" name="Google Shape;1068;p34">
            <a:hlinkClick r:id="rId4" action="ppaction://hlinksldjump"/>
          </p:cNvPr>
          <p:cNvSpPr/>
          <p:nvPr/>
        </p:nvSpPr>
        <p:spPr>
          <a:xfrm>
            <a:off x="5863000" y="2853665"/>
            <a:ext cx="466000" cy="46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b="1" kern="0" dirty="0">
                <a:solidFill>
                  <a:srgbClr val="F7D23F"/>
                </a:solidFill>
                <a:latin typeface="Merriweather"/>
                <a:ea typeface="Merriweather"/>
                <a:cs typeface="Merriweather"/>
                <a:sym typeface="Merriweather"/>
              </a:rPr>
              <a:t>A</a:t>
            </a:r>
            <a:endParaRPr sz="1867" b="1" kern="0" dirty="0">
              <a:solidFill>
                <a:srgbClr val="F7D23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069" name="C"/>
          <p:cNvSpPr/>
          <p:nvPr/>
        </p:nvSpPr>
        <p:spPr>
          <a:xfrm>
            <a:off x="5772991" y="4435983"/>
            <a:ext cx="5167697" cy="680739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600" tIns="60933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000" b="1" kern="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khối</a:t>
            </a:r>
            <a:r>
              <a:rPr lang="en-US" sz="4000" b="1" kern="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 </a:t>
            </a:r>
            <a:r>
              <a:rPr lang="en-US" sz="4000" b="1" kern="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cầu</a:t>
            </a:r>
            <a:endParaRPr sz="4000" b="1" kern="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070" name="Google Shape;1070;p34">
            <a:hlinkClick r:id="rId4" action="ppaction://hlinksldjump"/>
          </p:cNvPr>
          <p:cNvSpPr/>
          <p:nvPr/>
        </p:nvSpPr>
        <p:spPr>
          <a:xfrm>
            <a:off x="5877129" y="4543352"/>
            <a:ext cx="466000" cy="46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b="1" kern="0" dirty="0">
                <a:solidFill>
                  <a:srgbClr val="F7D23F"/>
                </a:solidFill>
                <a:latin typeface="Merriweather"/>
                <a:ea typeface="Merriweather"/>
                <a:cs typeface="Merriweather"/>
                <a:sym typeface="Merriweather"/>
              </a:rPr>
              <a:t>C</a:t>
            </a:r>
            <a:endParaRPr sz="1867" b="1" kern="0" dirty="0">
              <a:solidFill>
                <a:srgbClr val="F7D23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072" name="Google Shape;1072;p34">
            <a:hlinkClick r:id="rId5" action="ppaction://hlinksldjump"/>
          </p:cNvPr>
          <p:cNvSpPr/>
          <p:nvPr/>
        </p:nvSpPr>
        <p:spPr>
          <a:xfrm>
            <a:off x="5842066" y="3679732"/>
            <a:ext cx="466000" cy="46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b="1" kern="0" dirty="0">
                <a:solidFill>
                  <a:srgbClr val="F7D23F"/>
                </a:solidFill>
                <a:latin typeface="Merriweather"/>
                <a:ea typeface="Merriweather"/>
                <a:cs typeface="Merriweather"/>
                <a:sym typeface="Merriweather"/>
              </a:rPr>
              <a:t>B</a:t>
            </a:r>
            <a:endParaRPr sz="1867" b="1" kern="0" dirty="0">
              <a:solidFill>
                <a:srgbClr val="F7D23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073" name="Google Shape;1073;p34">
            <a:hlinkClick r:id="" action="ppaction://noaction"/>
          </p:cNvPr>
          <p:cNvSpPr/>
          <p:nvPr/>
        </p:nvSpPr>
        <p:spPr>
          <a:xfrm>
            <a:off x="9946824" y="6009743"/>
            <a:ext cx="869200" cy="3804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97533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200" b="1" kern="0" dirty="0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rPr>
              <a:t>HOME</a:t>
            </a:r>
            <a:endParaRPr sz="1600" kern="0" dirty="0">
              <a:solidFill>
                <a:srgbClr val="23414C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074" name="Google Shape;1074;p34"/>
          <p:cNvGrpSpPr/>
          <p:nvPr/>
        </p:nvGrpSpPr>
        <p:grpSpPr>
          <a:xfrm>
            <a:off x="10954349" y="6093263"/>
            <a:ext cx="343499" cy="213365"/>
            <a:chOff x="5001694" y="4451940"/>
            <a:chExt cx="257624" cy="160024"/>
          </a:xfrm>
        </p:grpSpPr>
        <p:sp>
          <p:nvSpPr>
            <p:cNvPr id="1075" name="Google Shape;1075;p34">
              <a:hlinkClick r:id="" action="ppaction://noaction"/>
            </p:cNvPr>
            <p:cNvSpPr/>
            <p:nvPr/>
          </p:nvSpPr>
          <p:spPr>
            <a:xfrm>
              <a:off x="5001694" y="4451940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2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3" y="700"/>
                  </a:lnTo>
                  <a:cubicBezTo>
                    <a:pt x="455" y="722"/>
                    <a:pt x="455" y="758"/>
                    <a:pt x="433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2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6" name="Google Shape;1076;p34">
              <a:hlinkClick r:id="" action="ppaction://noaction"/>
            </p:cNvPr>
            <p:cNvSpPr/>
            <p:nvPr/>
          </p:nvSpPr>
          <p:spPr>
            <a:xfrm>
              <a:off x="5134347" y="4451940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3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4" y="700"/>
                  </a:lnTo>
                  <a:cubicBezTo>
                    <a:pt x="455" y="722"/>
                    <a:pt x="455" y="758"/>
                    <a:pt x="434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3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77" name="Google Shape;1077;p34"/>
          <p:cNvGrpSpPr/>
          <p:nvPr/>
        </p:nvGrpSpPr>
        <p:grpSpPr>
          <a:xfrm>
            <a:off x="9426454" y="6093255"/>
            <a:ext cx="343499" cy="213373"/>
            <a:chOff x="3884682" y="4451937"/>
            <a:chExt cx="257624" cy="160030"/>
          </a:xfrm>
        </p:grpSpPr>
        <p:sp>
          <p:nvSpPr>
            <p:cNvPr id="1078" name="Google Shape;1078;p34">
              <a:hlinkClick r:id="" action="ppaction://noaction"/>
            </p:cNvPr>
            <p:cNvSpPr/>
            <p:nvPr/>
          </p:nvSpPr>
          <p:spPr>
            <a:xfrm rot="-10799921">
              <a:off x="4017335" y="4451942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2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3" y="700"/>
                  </a:lnTo>
                  <a:cubicBezTo>
                    <a:pt x="455" y="722"/>
                    <a:pt x="455" y="758"/>
                    <a:pt x="433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2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9" name="Google Shape;1079;p34">
              <a:hlinkClick r:id="" action="ppaction://noaction"/>
            </p:cNvPr>
            <p:cNvSpPr/>
            <p:nvPr/>
          </p:nvSpPr>
          <p:spPr>
            <a:xfrm rot="-10799921">
              <a:off x="3884682" y="4451939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3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4" y="700"/>
                  </a:lnTo>
                  <a:cubicBezTo>
                    <a:pt x="455" y="722"/>
                    <a:pt x="455" y="758"/>
                    <a:pt x="434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3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" name="C1">
            <a:extLst>
              <a:ext uri="{FF2B5EF4-FFF2-40B4-BE49-F238E27FC236}">
                <a16:creationId xmlns:a16="http://schemas.microsoft.com/office/drawing/2014/main" id="{92D5794B-4EB8-4D2F-8B28-4C07DC5F3E8B}"/>
              </a:ext>
            </a:extLst>
          </p:cNvPr>
          <p:cNvGrpSpPr/>
          <p:nvPr/>
        </p:nvGrpSpPr>
        <p:grpSpPr>
          <a:xfrm>
            <a:off x="10703676" y="4464279"/>
            <a:ext cx="869200" cy="869200"/>
            <a:chOff x="7821937" y="1894196"/>
            <a:chExt cx="651900" cy="651900"/>
          </a:xfrm>
        </p:grpSpPr>
        <p:sp>
          <p:nvSpPr>
            <p:cNvPr id="58" name="Google Shape;1134;p36">
              <a:extLst>
                <a:ext uri="{FF2B5EF4-FFF2-40B4-BE49-F238E27FC236}">
                  <a16:creationId xmlns:a16="http://schemas.microsoft.com/office/drawing/2014/main" id="{8668DF94-F9CC-4B0D-8E1F-5EBF5EE66BD7}"/>
                </a:ext>
              </a:extLst>
            </p:cNvPr>
            <p:cNvSpPr/>
            <p:nvPr/>
          </p:nvSpPr>
          <p:spPr>
            <a:xfrm>
              <a:off x="7821937" y="1894196"/>
              <a:ext cx="651900" cy="6519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1136;p36">
              <a:extLst>
                <a:ext uri="{FF2B5EF4-FFF2-40B4-BE49-F238E27FC236}">
                  <a16:creationId xmlns:a16="http://schemas.microsoft.com/office/drawing/2014/main" id="{BDC2CE5D-B1D9-4946-B176-045ADA557190}"/>
                </a:ext>
              </a:extLst>
            </p:cNvPr>
            <p:cNvSpPr/>
            <p:nvPr/>
          </p:nvSpPr>
          <p:spPr>
            <a:xfrm>
              <a:off x="7953881" y="2027872"/>
              <a:ext cx="388022" cy="384514"/>
            </a:xfrm>
            <a:custGeom>
              <a:avLst/>
              <a:gdLst/>
              <a:ahLst/>
              <a:cxnLst/>
              <a:rect l="l" t="t" r="r" b="b"/>
              <a:pathLst>
                <a:path w="11498" h="11394" extrusionOk="0">
                  <a:moveTo>
                    <a:pt x="2709" y="1"/>
                  </a:moveTo>
                  <a:cubicBezTo>
                    <a:pt x="2577" y="1"/>
                    <a:pt x="2445" y="51"/>
                    <a:pt x="2344" y="152"/>
                  </a:cubicBezTo>
                  <a:lnTo>
                    <a:pt x="203" y="2294"/>
                  </a:lnTo>
                  <a:cubicBezTo>
                    <a:pt x="0" y="2493"/>
                    <a:pt x="0" y="2822"/>
                    <a:pt x="203" y="3021"/>
                  </a:cubicBezTo>
                  <a:lnTo>
                    <a:pt x="2879" y="5697"/>
                  </a:lnTo>
                  <a:lnTo>
                    <a:pt x="203" y="8373"/>
                  </a:lnTo>
                  <a:cubicBezTo>
                    <a:pt x="0" y="8572"/>
                    <a:pt x="0" y="8901"/>
                    <a:pt x="203" y="9100"/>
                  </a:cubicBezTo>
                  <a:lnTo>
                    <a:pt x="2344" y="11241"/>
                  </a:lnTo>
                  <a:cubicBezTo>
                    <a:pt x="2445" y="11343"/>
                    <a:pt x="2577" y="11393"/>
                    <a:pt x="2709" y="11393"/>
                  </a:cubicBezTo>
                  <a:cubicBezTo>
                    <a:pt x="2841" y="11393"/>
                    <a:pt x="2973" y="11343"/>
                    <a:pt x="3074" y="11241"/>
                  </a:cubicBezTo>
                  <a:lnTo>
                    <a:pt x="5750" y="8569"/>
                  </a:lnTo>
                  <a:lnTo>
                    <a:pt x="8423" y="11241"/>
                  </a:lnTo>
                  <a:cubicBezTo>
                    <a:pt x="8524" y="11343"/>
                    <a:pt x="8656" y="11393"/>
                    <a:pt x="8788" y="11393"/>
                  </a:cubicBezTo>
                  <a:cubicBezTo>
                    <a:pt x="8920" y="11393"/>
                    <a:pt x="9052" y="11343"/>
                    <a:pt x="9153" y="11241"/>
                  </a:cubicBezTo>
                  <a:lnTo>
                    <a:pt x="11295" y="9100"/>
                  </a:lnTo>
                  <a:cubicBezTo>
                    <a:pt x="11497" y="8901"/>
                    <a:pt x="11497" y="8572"/>
                    <a:pt x="11295" y="8373"/>
                  </a:cubicBezTo>
                  <a:lnTo>
                    <a:pt x="8615" y="5697"/>
                  </a:lnTo>
                  <a:lnTo>
                    <a:pt x="11292" y="3021"/>
                  </a:lnTo>
                  <a:cubicBezTo>
                    <a:pt x="11494" y="2822"/>
                    <a:pt x="11494" y="2493"/>
                    <a:pt x="11292" y="2294"/>
                  </a:cubicBezTo>
                  <a:lnTo>
                    <a:pt x="9150" y="152"/>
                  </a:lnTo>
                  <a:cubicBezTo>
                    <a:pt x="9049" y="51"/>
                    <a:pt x="8917" y="1"/>
                    <a:pt x="8785" y="1"/>
                  </a:cubicBezTo>
                  <a:cubicBezTo>
                    <a:pt x="8653" y="1"/>
                    <a:pt x="8521" y="51"/>
                    <a:pt x="8420" y="152"/>
                  </a:cubicBezTo>
                  <a:lnTo>
                    <a:pt x="5750" y="2829"/>
                  </a:lnTo>
                  <a:lnTo>
                    <a:pt x="3074" y="152"/>
                  </a:lnTo>
                  <a:cubicBezTo>
                    <a:pt x="2973" y="51"/>
                    <a:pt x="2841" y="1"/>
                    <a:pt x="27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2" name="A1">
            <a:extLst>
              <a:ext uri="{FF2B5EF4-FFF2-40B4-BE49-F238E27FC236}">
                <a16:creationId xmlns:a16="http://schemas.microsoft.com/office/drawing/2014/main" id="{981CFEF0-6300-44A5-84DF-BB3A73D1475E}"/>
              </a:ext>
            </a:extLst>
          </p:cNvPr>
          <p:cNvGrpSpPr/>
          <p:nvPr/>
        </p:nvGrpSpPr>
        <p:grpSpPr>
          <a:xfrm>
            <a:off x="10757619" y="3395826"/>
            <a:ext cx="875695" cy="1001576"/>
            <a:chOff x="7821937" y="1894196"/>
            <a:chExt cx="651900" cy="651900"/>
          </a:xfrm>
        </p:grpSpPr>
        <p:sp>
          <p:nvSpPr>
            <p:cNvPr id="63" name="Google Shape;1134;p36">
              <a:extLst>
                <a:ext uri="{FF2B5EF4-FFF2-40B4-BE49-F238E27FC236}">
                  <a16:creationId xmlns:a16="http://schemas.microsoft.com/office/drawing/2014/main" id="{B9C5D19B-BEC2-4B09-B030-E894429D35AE}"/>
                </a:ext>
              </a:extLst>
            </p:cNvPr>
            <p:cNvSpPr/>
            <p:nvPr/>
          </p:nvSpPr>
          <p:spPr>
            <a:xfrm>
              <a:off x="7821937" y="1894196"/>
              <a:ext cx="651900" cy="6519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1136;p36">
              <a:extLst>
                <a:ext uri="{FF2B5EF4-FFF2-40B4-BE49-F238E27FC236}">
                  <a16:creationId xmlns:a16="http://schemas.microsoft.com/office/drawing/2014/main" id="{EABBBA97-4ADC-4E16-BAAF-00EF14031568}"/>
                </a:ext>
              </a:extLst>
            </p:cNvPr>
            <p:cNvSpPr/>
            <p:nvPr/>
          </p:nvSpPr>
          <p:spPr>
            <a:xfrm>
              <a:off x="7953881" y="2027872"/>
              <a:ext cx="388022" cy="384514"/>
            </a:xfrm>
            <a:custGeom>
              <a:avLst/>
              <a:gdLst/>
              <a:ahLst/>
              <a:cxnLst/>
              <a:rect l="l" t="t" r="r" b="b"/>
              <a:pathLst>
                <a:path w="11498" h="11394" extrusionOk="0">
                  <a:moveTo>
                    <a:pt x="2709" y="1"/>
                  </a:moveTo>
                  <a:cubicBezTo>
                    <a:pt x="2577" y="1"/>
                    <a:pt x="2445" y="51"/>
                    <a:pt x="2344" y="152"/>
                  </a:cubicBezTo>
                  <a:lnTo>
                    <a:pt x="203" y="2294"/>
                  </a:lnTo>
                  <a:cubicBezTo>
                    <a:pt x="0" y="2493"/>
                    <a:pt x="0" y="2822"/>
                    <a:pt x="203" y="3021"/>
                  </a:cubicBezTo>
                  <a:lnTo>
                    <a:pt x="2879" y="5697"/>
                  </a:lnTo>
                  <a:lnTo>
                    <a:pt x="203" y="8373"/>
                  </a:lnTo>
                  <a:cubicBezTo>
                    <a:pt x="0" y="8572"/>
                    <a:pt x="0" y="8901"/>
                    <a:pt x="203" y="9100"/>
                  </a:cubicBezTo>
                  <a:lnTo>
                    <a:pt x="2344" y="11241"/>
                  </a:lnTo>
                  <a:cubicBezTo>
                    <a:pt x="2445" y="11343"/>
                    <a:pt x="2577" y="11393"/>
                    <a:pt x="2709" y="11393"/>
                  </a:cubicBezTo>
                  <a:cubicBezTo>
                    <a:pt x="2841" y="11393"/>
                    <a:pt x="2973" y="11343"/>
                    <a:pt x="3074" y="11241"/>
                  </a:cubicBezTo>
                  <a:lnTo>
                    <a:pt x="5750" y="8569"/>
                  </a:lnTo>
                  <a:lnTo>
                    <a:pt x="8423" y="11241"/>
                  </a:lnTo>
                  <a:cubicBezTo>
                    <a:pt x="8524" y="11343"/>
                    <a:pt x="8656" y="11393"/>
                    <a:pt x="8788" y="11393"/>
                  </a:cubicBezTo>
                  <a:cubicBezTo>
                    <a:pt x="8920" y="11393"/>
                    <a:pt x="9052" y="11343"/>
                    <a:pt x="9153" y="11241"/>
                  </a:cubicBezTo>
                  <a:lnTo>
                    <a:pt x="11295" y="9100"/>
                  </a:lnTo>
                  <a:cubicBezTo>
                    <a:pt x="11497" y="8901"/>
                    <a:pt x="11497" y="8572"/>
                    <a:pt x="11295" y="8373"/>
                  </a:cubicBezTo>
                  <a:lnTo>
                    <a:pt x="8615" y="5697"/>
                  </a:lnTo>
                  <a:lnTo>
                    <a:pt x="11292" y="3021"/>
                  </a:lnTo>
                  <a:cubicBezTo>
                    <a:pt x="11494" y="2822"/>
                    <a:pt x="11494" y="2493"/>
                    <a:pt x="11292" y="2294"/>
                  </a:cubicBezTo>
                  <a:lnTo>
                    <a:pt x="9150" y="152"/>
                  </a:lnTo>
                  <a:cubicBezTo>
                    <a:pt x="9049" y="51"/>
                    <a:pt x="8917" y="1"/>
                    <a:pt x="8785" y="1"/>
                  </a:cubicBezTo>
                  <a:cubicBezTo>
                    <a:pt x="8653" y="1"/>
                    <a:pt x="8521" y="51"/>
                    <a:pt x="8420" y="152"/>
                  </a:cubicBezTo>
                  <a:lnTo>
                    <a:pt x="5750" y="2829"/>
                  </a:lnTo>
                  <a:lnTo>
                    <a:pt x="3074" y="152"/>
                  </a:lnTo>
                  <a:cubicBezTo>
                    <a:pt x="2973" y="51"/>
                    <a:pt x="2841" y="1"/>
                    <a:pt x="27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74B6254-4D41-C04B-A10A-4FA00BC98E7A}"/>
              </a:ext>
            </a:extLst>
          </p:cNvPr>
          <p:cNvGrpSpPr/>
          <p:nvPr/>
        </p:nvGrpSpPr>
        <p:grpSpPr>
          <a:xfrm>
            <a:off x="927870" y="1875423"/>
            <a:ext cx="4511891" cy="1565829"/>
            <a:chOff x="927870" y="1875423"/>
            <a:chExt cx="4511891" cy="1565829"/>
          </a:xfrm>
        </p:grpSpPr>
        <p:sp>
          <p:nvSpPr>
            <p:cNvPr id="2" name="Magnetic Disk 1">
              <a:extLst>
                <a:ext uri="{FF2B5EF4-FFF2-40B4-BE49-F238E27FC236}">
                  <a16:creationId xmlns:a16="http://schemas.microsoft.com/office/drawing/2014/main" id="{3FFD1E0A-42DE-5D41-B651-795097D091AB}"/>
                </a:ext>
              </a:extLst>
            </p:cNvPr>
            <p:cNvSpPr/>
            <p:nvPr/>
          </p:nvSpPr>
          <p:spPr>
            <a:xfrm>
              <a:off x="927870" y="1875423"/>
              <a:ext cx="1108217" cy="1355903"/>
            </a:xfrm>
            <a:prstGeom prst="flowChartMagneticDisk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7" name="Cloud 6">
              <a:extLst>
                <a:ext uri="{FF2B5EF4-FFF2-40B4-BE49-F238E27FC236}">
                  <a16:creationId xmlns:a16="http://schemas.microsoft.com/office/drawing/2014/main" id="{B6F71DD7-2C17-6645-8C71-7EE6F96A3C8F}"/>
                </a:ext>
              </a:extLst>
            </p:cNvPr>
            <p:cNvSpPr/>
            <p:nvPr/>
          </p:nvSpPr>
          <p:spPr>
            <a:xfrm>
              <a:off x="2369317" y="1945439"/>
              <a:ext cx="3070444" cy="1495813"/>
            </a:xfrm>
            <a:prstGeom prst="cloud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chemeClr val="tx1"/>
                  </a:solidFill>
                </a:rPr>
                <a:t>10 : 5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4DAC0A4-0B67-384B-A4B0-A08C456DD30E}"/>
              </a:ext>
            </a:extLst>
          </p:cNvPr>
          <p:cNvGrpSpPr/>
          <p:nvPr/>
        </p:nvGrpSpPr>
        <p:grpSpPr>
          <a:xfrm>
            <a:off x="696983" y="3514922"/>
            <a:ext cx="4872500" cy="1495813"/>
            <a:chOff x="696983" y="3514922"/>
            <a:chExt cx="4872500" cy="1495813"/>
          </a:xfrm>
        </p:grpSpPr>
        <p:sp>
          <p:nvSpPr>
            <p:cNvPr id="3" name="Cube 2">
              <a:extLst>
                <a:ext uri="{FF2B5EF4-FFF2-40B4-BE49-F238E27FC236}">
                  <a16:creationId xmlns:a16="http://schemas.microsoft.com/office/drawing/2014/main" id="{A96D0317-A8C4-3C4A-87F3-83525D2D9B57}"/>
                </a:ext>
              </a:extLst>
            </p:cNvPr>
            <p:cNvSpPr/>
            <p:nvPr/>
          </p:nvSpPr>
          <p:spPr>
            <a:xfrm>
              <a:off x="696983" y="3531463"/>
              <a:ext cx="1642516" cy="1123417"/>
            </a:xfrm>
            <a:prstGeom prst="cub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37" name="Cloud 36">
              <a:extLst>
                <a:ext uri="{FF2B5EF4-FFF2-40B4-BE49-F238E27FC236}">
                  <a16:creationId xmlns:a16="http://schemas.microsoft.com/office/drawing/2014/main" id="{FBE073FE-21F7-4C45-A238-12FD8528FB21}"/>
                </a:ext>
              </a:extLst>
            </p:cNvPr>
            <p:cNvSpPr/>
            <p:nvPr/>
          </p:nvSpPr>
          <p:spPr>
            <a:xfrm>
              <a:off x="2499039" y="3514922"/>
              <a:ext cx="3070444" cy="1495813"/>
            </a:xfrm>
            <a:prstGeom prst="cloud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chemeClr val="tx1"/>
                  </a:solidFill>
                </a:rPr>
                <a:t>2 x 2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864FFE7-D8C4-0D4D-B53C-889261DDAD6D}"/>
              </a:ext>
            </a:extLst>
          </p:cNvPr>
          <p:cNvGrpSpPr/>
          <p:nvPr/>
        </p:nvGrpSpPr>
        <p:grpSpPr>
          <a:xfrm>
            <a:off x="843895" y="4915318"/>
            <a:ext cx="4697296" cy="1696264"/>
            <a:chOff x="843895" y="4915318"/>
            <a:chExt cx="4697296" cy="1696264"/>
          </a:xfrm>
        </p:grpSpPr>
        <p:pic>
          <p:nvPicPr>
            <p:cNvPr id="4098" name="Picture 2" descr="Thế Giới Trái Đất Quả Địa Cầu Hành - Miễn Phí vector hình ảnh trên Pixabay">
              <a:extLst>
                <a:ext uri="{FF2B5EF4-FFF2-40B4-BE49-F238E27FC236}">
                  <a16:creationId xmlns:a16="http://schemas.microsoft.com/office/drawing/2014/main" id="{952CE37D-4434-374A-9929-1B3C574A75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43895" y="4915318"/>
              <a:ext cx="1477116" cy="14958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Cloud 39">
              <a:extLst>
                <a:ext uri="{FF2B5EF4-FFF2-40B4-BE49-F238E27FC236}">
                  <a16:creationId xmlns:a16="http://schemas.microsoft.com/office/drawing/2014/main" id="{4C936019-BB1F-D44A-A5FB-884144FB3358}"/>
                </a:ext>
              </a:extLst>
            </p:cNvPr>
            <p:cNvSpPr/>
            <p:nvPr/>
          </p:nvSpPr>
          <p:spPr>
            <a:xfrm>
              <a:off x="2470747" y="5115769"/>
              <a:ext cx="3070444" cy="1495813"/>
            </a:xfrm>
            <a:prstGeom prst="cloud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chemeClr val="tx1"/>
                  </a:solidFill>
                </a:rPr>
                <a:t>5 : 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18222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9"/>
                  </p:tgtEl>
                </p:cond>
              </p:nextCondLst>
            </p:seq>
          </p:childTnLst>
        </p:cTn>
      </p:par>
    </p:tnLst>
    <p:bldLst>
      <p:bldP spid="1071" grpId="0" animBg="1"/>
      <p:bldP spid="1071" grpId="1" animBg="1"/>
      <p:bldP spid="1067" grpId="0" animBg="1"/>
      <p:bldP spid="106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43B4E999-9C6C-D343-93DF-A4752355D9E3}"/>
              </a:ext>
            </a:extLst>
          </p:cNvPr>
          <p:cNvSpPr/>
          <p:nvPr/>
        </p:nvSpPr>
        <p:spPr>
          <a:xfrm>
            <a:off x="797315" y="428504"/>
            <a:ext cx="11089940" cy="130614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0" name="Google Shape;1159;p37">
            <a:extLst>
              <a:ext uri="{FF2B5EF4-FFF2-40B4-BE49-F238E27FC236}">
                <a16:creationId xmlns:a16="http://schemas.microsoft.com/office/drawing/2014/main" id="{8CB70ECF-F922-4565-A66A-FD5D4AD98702}"/>
              </a:ext>
            </a:extLst>
          </p:cNvPr>
          <p:cNvSpPr/>
          <p:nvPr/>
        </p:nvSpPr>
        <p:spPr>
          <a:xfrm rot="10800000">
            <a:off x="580379" y="2459421"/>
            <a:ext cx="6269353" cy="4142546"/>
          </a:xfrm>
          <a:prstGeom prst="round2SameRect">
            <a:avLst/>
          </a:prstGeom>
          <a:solidFill>
            <a:schemeClr val="accent5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5733" tIns="121900" rIns="365733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vi-VN" sz="2933" b="1" kern="0" dirty="0">
              <a:solidFill>
                <a:srgbClr val="23414C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1047" name="Google Shape;1047;p34"/>
          <p:cNvSpPr txBox="1">
            <a:spLocks noGrp="1"/>
          </p:cNvSpPr>
          <p:nvPr>
            <p:ph type="title"/>
          </p:nvPr>
        </p:nvSpPr>
        <p:spPr>
          <a:xfrm>
            <a:off x="307418" y="481859"/>
            <a:ext cx="12113955" cy="78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4800" dirty="0">
                <a:solidFill>
                  <a:srgbClr val="C00000"/>
                </a:solidFill>
                <a:latin typeface="#9Slide07 Cadena" panose="02000503000000020004" pitchFamily="2" charset="0"/>
              </a:rPr>
              <a:t>CÂU 4</a:t>
            </a:r>
            <a:r>
              <a:rPr lang="en-US" sz="6000" dirty="0">
                <a:solidFill>
                  <a:srgbClr val="C00000"/>
                </a:solidFill>
                <a:latin typeface="#9Slide07 Cadena" panose="02000503000000020004" pitchFamily="2" charset="0"/>
              </a:rPr>
              <a:t>: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</a:rPr>
              <a:t>Các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</a:rPr>
              <a:t>tòa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</a:rPr>
              <a:t>nhà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</a:rPr>
              <a:t>thường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</a:rPr>
              <a:t>có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</a:rPr>
              <a:t>hình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</a:rPr>
              <a:t>dạng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</a:rPr>
              <a:t>khối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</a:rPr>
              <a:t>gì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</a:rPr>
              <a:t>?</a:t>
            </a:r>
            <a:endParaRPr sz="60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1067" name="A"/>
          <p:cNvSpPr/>
          <p:nvPr/>
        </p:nvSpPr>
        <p:spPr>
          <a:xfrm>
            <a:off x="7421940" y="2615711"/>
            <a:ext cx="3771796" cy="1251353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600" tIns="60933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600" b="1" kern="0" dirty="0" err="1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Khối</a:t>
            </a:r>
            <a:r>
              <a:rPr lang="en-US" sz="3600" b="1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 </a:t>
            </a:r>
            <a:r>
              <a:rPr lang="en-US" sz="3600" b="1" kern="0" dirty="0" err="1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trụ</a:t>
            </a:r>
            <a:endParaRPr sz="3600" b="1" kern="0" dirty="0"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068" name="Google Shape;1068;p34">
            <a:hlinkClick r:id="" action="ppaction://noaction"/>
          </p:cNvPr>
          <p:cNvSpPr/>
          <p:nvPr/>
        </p:nvSpPr>
        <p:spPr>
          <a:xfrm>
            <a:off x="7211198" y="2666276"/>
            <a:ext cx="466000" cy="46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b="1" kern="0" dirty="0">
                <a:solidFill>
                  <a:srgbClr val="F7D23F"/>
                </a:solidFill>
                <a:latin typeface="Merriweather"/>
                <a:ea typeface="Merriweather"/>
                <a:cs typeface="Merriweather"/>
                <a:sym typeface="Merriweather"/>
              </a:rPr>
              <a:t>A</a:t>
            </a:r>
            <a:endParaRPr sz="1867" b="1" kern="0" dirty="0">
              <a:solidFill>
                <a:srgbClr val="F7D23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071" name="B"/>
          <p:cNvSpPr/>
          <p:nvPr/>
        </p:nvSpPr>
        <p:spPr>
          <a:xfrm>
            <a:off x="7421940" y="4569718"/>
            <a:ext cx="3595872" cy="1251354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600" tIns="60933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b="1" kern="0" dirty="0" err="1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Khối</a:t>
            </a:r>
            <a:r>
              <a:rPr lang="en-US" sz="3200" b="1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 </a:t>
            </a:r>
            <a:r>
              <a:rPr lang="en-US" sz="3200" b="1" kern="0" dirty="0" err="1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hộp</a:t>
            </a:r>
            <a:endParaRPr lang="en-US" sz="3200" b="1" kern="0" dirty="0">
              <a:latin typeface="Cambria" panose="02040503050406030204" pitchFamily="18" charset="0"/>
              <a:ea typeface="Cambria" panose="02040503050406030204" pitchFamily="18" charset="0"/>
              <a:cs typeface="Arial"/>
              <a:sym typeface="Inconsolata"/>
            </a:endParaRPr>
          </a:p>
          <a:p>
            <a:pPr defTabSz="1219170">
              <a:buClr>
                <a:srgbClr val="000000"/>
              </a:buClr>
            </a:pPr>
            <a:r>
              <a:rPr lang="en-US" sz="3200" b="1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 </a:t>
            </a:r>
            <a:r>
              <a:rPr lang="en-US" sz="3200" b="1" kern="0" dirty="0" err="1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chữ</a:t>
            </a:r>
            <a:r>
              <a:rPr lang="en-US" sz="3200" b="1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 </a:t>
            </a:r>
            <a:r>
              <a:rPr lang="en-US" sz="3200" b="1" kern="0" dirty="0" err="1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nhật</a:t>
            </a:r>
            <a:endParaRPr sz="3200" b="1" kern="0" dirty="0"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072" name="Google Shape;1072;p34">
            <a:hlinkClick r:id="" action="ppaction://noaction"/>
          </p:cNvPr>
          <p:cNvSpPr/>
          <p:nvPr/>
        </p:nvSpPr>
        <p:spPr>
          <a:xfrm>
            <a:off x="7211198" y="4653235"/>
            <a:ext cx="466000" cy="46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b="1" kern="0" dirty="0">
                <a:solidFill>
                  <a:srgbClr val="F7D23F"/>
                </a:solidFill>
                <a:latin typeface="Merriweather"/>
                <a:ea typeface="Merriweather"/>
                <a:cs typeface="Merriweather"/>
                <a:sym typeface="Merriweather"/>
              </a:rPr>
              <a:t>B</a:t>
            </a:r>
            <a:endParaRPr sz="1867" b="1" kern="0" dirty="0">
              <a:solidFill>
                <a:srgbClr val="F7D23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073" name="Google Shape;1073;p34">
            <a:hlinkClick r:id="" action="ppaction://noaction"/>
          </p:cNvPr>
          <p:cNvSpPr/>
          <p:nvPr/>
        </p:nvSpPr>
        <p:spPr>
          <a:xfrm>
            <a:off x="10796988" y="5821072"/>
            <a:ext cx="869200" cy="3804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97533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 dirty="0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rPr>
              <a:t>HOME</a:t>
            </a:r>
            <a:endParaRPr sz="1867" kern="0" dirty="0">
              <a:solidFill>
                <a:srgbClr val="23414C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074" name="Google Shape;1074;p34"/>
          <p:cNvGrpSpPr/>
          <p:nvPr/>
        </p:nvGrpSpPr>
        <p:grpSpPr>
          <a:xfrm>
            <a:off x="11804513" y="5904592"/>
            <a:ext cx="343499" cy="213365"/>
            <a:chOff x="5001694" y="4451940"/>
            <a:chExt cx="257624" cy="160024"/>
          </a:xfrm>
        </p:grpSpPr>
        <p:sp>
          <p:nvSpPr>
            <p:cNvPr id="1075" name="Google Shape;1075;p34">
              <a:hlinkClick r:id="rId4" action="ppaction://hlinksldjump"/>
            </p:cNvPr>
            <p:cNvSpPr/>
            <p:nvPr/>
          </p:nvSpPr>
          <p:spPr>
            <a:xfrm>
              <a:off x="5001694" y="4451940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2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3" y="700"/>
                  </a:lnTo>
                  <a:cubicBezTo>
                    <a:pt x="455" y="722"/>
                    <a:pt x="455" y="758"/>
                    <a:pt x="433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2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6" name="Google Shape;1076;p34">
              <a:hlinkClick r:id="rId4" action="ppaction://hlinksldjump"/>
            </p:cNvPr>
            <p:cNvSpPr/>
            <p:nvPr/>
          </p:nvSpPr>
          <p:spPr>
            <a:xfrm>
              <a:off x="5134347" y="4451940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3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4" y="700"/>
                  </a:lnTo>
                  <a:cubicBezTo>
                    <a:pt x="455" y="722"/>
                    <a:pt x="455" y="758"/>
                    <a:pt x="434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3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77" name="Google Shape;1077;p34"/>
          <p:cNvGrpSpPr/>
          <p:nvPr/>
        </p:nvGrpSpPr>
        <p:grpSpPr>
          <a:xfrm>
            <a:off x="10315164" y="5904588"/>
            <a:ext cx="343499" cy="213373"/>
            <a:chOff x="3884682" y="4451937"/>
            <a:chExt cx="257624" cy="160030"/>
          </a:xfrm>
        </p:grpSpPr>
        <p:sp>
          <p:nvSpPr>
            <p:cNvPr id="1078" name="Google Shape;1078;p34">
              <a:hlinkClick r:id="" action="ppaction://noaction"/>
            </p:cNvPr>
            <p:cNvSpPr/>
            <p:nvPr/>
          </p:nvSpPr>
          <p:spPr>
            <a:xfrm rot="-10799921">
              <a:off x="4017335" y="4451942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2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3" y="700"/>
                  </a:lnTo>
                  <a:cubicBezTo>
                    <a:pt x="455" y="722"/>
                    <a:pt x="455" y="758"/>
                    <a:pt x="433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2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9" name="Google Shape;1079;p34">
              <a:hlinkClick r:id="" action="ppaction://noaction"/>
            </p:cNvPr>
            <p:cNvSpPr/>
            <p:nvPr/>
          </p:nvSpPr>
          <p:spPr>
            <a:xfrm rot="-10799921">
              <a:off x="3884682" y="4451939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3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4" y="700"/>
                  </a:lnTo>
                  <a:cubicBezTo>
                    <a:pt x="455" y="722"/>
                    <a:pt x="455" y="758"/>
                    <a:pt x="434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3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" name="B1">
            <a:extLst>
              <a:ext uri="{FF2B5EF4-FFF2-40B4-BE49-F238E27FC236}">
                <a16:creationId xmlns:a16="http://schemas.microsoft.com/office/drawing/2014/main" id="{150D8773-6C35-4D39-8F19-F754DC60C9BE}"/>
              </a:ext>
            </a:extLst>
          </p:cNvPr>
          <p:cNvGrpSpPr/>
          <p:nvPr/>
        </p:nvGrpSpPr>
        <p:grpSpPr>
          <a:xfrm>
            <a:off x="10658666" y="4707472"/>
            <a:ext cx="875695" cy="869200"/>
            <a:chOff x="7788503" y="2622423"/>
            <a:chExt cx="656771" cy="651900"/>
          </a:xfrm>
        </p:grpSpPr>
        <p:sp>
          <p:nvSpPr>
            <p:cNvPr id="56" name="Google Shape;1101;p35">
              <a:extLst>
                <a:ext uri="{FF2B5EF4-FFF2-40B4-BE49-F238E27FC236}">
                  <a16:creationId xmlns:a16="http://schemas.microsoft.com/office/drawing/2014/main" id="{5F785E61-89D4-4AC3-9B0A-D14E3C8DAE8E}"/>
                </a:ext>
              </a:extLst>
            </p:cNvPr>
            <p:cNvSpPr/>
            <p:nvPr/>
          </p:nvSpPr>
          <p:spPr>
            <a:xfrm>
              <a:off x="7788503" y="2622423"/>
              <a:ext cx="656771" cy="6519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1103;p35">
              <a:extLst>
                <a:ext uri="{FF2B5EF4-FFF2-40B4-BE49-F238E27FC236}">
                  <a16:creationId xmlns:a16="http://schemas.microsoft.com/office/drawing/2014/main" id="{5717A5EA-C4ED-4AA3-A1E3-2F43E99D2CA5}"/>
                </a:ext>
              </a:extLst>
            </p:cNvPr>
            <p:cNvSpPr/>
            <p:nvPr/>
          </p:nvSpPr>
          <p:spPr>
            <a:xfrm>
              <a:off x="7915682" y="2801300"/>
              <a:ext cx="484386" cy="354715"/>
            </a:xfrm>
            <a:custGeom>
              <a:avLst/>
              <a:gdLst/>
              <a:ahLst/>
              <a:cxnLst/>
              <a:rect l="l" t="t" r="r" b="b"/>
              <a:pathLst>
                <a:path w="14247" h="10511" extrusionOk="0">
                  <a:moveTo>
                    <a:pt x="12053" y="1"/>
                  </a:moveTo>
                  <a:lnTo>
                    <a:pt x="5600" y="6450"/>
                  </a:lnTo>
                  <a:cubicBezTo>
                    <a:pt x="5515" y="6537"/>
                    <a:pt x="5401" y="6581"/>
                    <a:pt x="5287" y="6581"/>
                  </a:cubicBezTo>
                  <a:cubicBezTo>
                    <a:pt x="5173" y="6581"/>
                    <a:pt x="5059" y="6537"/>
                    <a:pt x="4973" y="6450"/>
                  </a:cubicBezTo>
                  <a:lnTo>
                    <a:pt x="2194" y="3674"/>
                  </a:lnTo>
                  <a:lnTo>
                    <a:pt x="1" y="5867"/>
                  </a:lnTo>
                  <a:lnTo>
                    <a:pt x="4188" y="10055"/>
                  </a:lnTo>
                  <a:cubicBezTo>
                    <a:pt x="4480" y="10346"/>
                    <a:pt x="4874" y="10511"/>
                    <a:pt x="5288" y="10511"/>
                  </a:cubicBezTo>
                  <a:cubicBezTo>
                    <a:pt x="5700" y="10511"/>
                    <a:pt x="6094" y="10346"/>
                    <a:pt x="6385" y="10055"/>
                  </a:cubicBezTo>
                  <a:lnTo>
                    <a:pt x="14246" y="2194"/>
                  </a:lnTo>
                  <a:lnTo>
                    <a:pt x="1205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2" name="A1">
            <a:extLst>
              <a:ext uri="{FF2B5EF4-FFF2-40B4-BE49-F238E27FC236}">
                <a16:creationId xmlns:a16="http://schemas.microsoft.com/office/drawing/2014/main" id="{981CFEF0-6300-44A5-84DF-BB3A73D1475E}"/>
              </a:ext>
            </a:extLst>
          </p:cNvPr>
          <p:cNvGrpSpPr/>
          <p:nvPr/>
        </p:nvGrpSpPr>
        <p:grpSpPr>
          <a:xfrm>
            <a:off x="10691689" y="2784741"/>
            <a:ext cx="869200" cy="869200"/>
            <a:chOff x="7821937" y="1894196"/>
            <a:chExt cx="651900" cy="651900"/>
          </a:xfrm>
        </p:grpSpPr>
        <p:sp>
          <p:nvSpPr>
            <p:cNvPr id="63" name="Google Shape;1134;p36">
              <a:extLst>
                <a:ext uri="{FF2B5EF4-FFF2-40B4-BE49-F238E27FC236}">
                  <a16:creationId xmlns:a16="http://schemas.microsoft.com/office/drawing/2014/main" id="{B9C5D19B-BEC2-4B09-B030-E894429D35AE}"/>
                </a:ext>
              </a:extLst>
            </p:cNvPr>
            <p:cNvSpPr/>
            <p:nvPr/>
          </p:nvSpPr>
          <p:spPr>
            <a:xfrm>
              <a:off x="7821937" y="1894196"/>
              <a:ext cx="651900" cy="6519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1136;p36">
              <a:extLst>
                <a:ext uri="{FF2B5EF4-FFF2-40B4-BE49-F238E27FC236}">
                  <a16:creationId xmlns:a16="http://schemas.microsoft.com/office/drawing/2014/main" id="{EABBBA97-4ADC-4E16-BAAF-00EF14031568}"/>
                </a:ext>
              </a:extLst>
            </p:cNvPr>
            <p:cNvSpPr/>
            <p:nvPr/>
          </p:nvSpPr>
          <p:spPr>
            <a:xfrm>
              <a:off x="7953881" y="2027872"/>
              <a:ext cx="388022" cy="384514"/>
            </a:xfrm>
            <a:custGeom>
              <a:avLst/>
              <a:gdLst/>
              <a:ahLst/>
              <a:cxnLst/>
              <a:rect l="l" t="t" r="r" b="b"/>
              <a:pathLst>
                <a:path w="11498" h="11394" extrusionOk="0">
                  <a:moveTo>
                    <a:pt x="2709" y="1"/>
                  </a:moveTo>
                  <a:cubicBezTo>
                    <a:pt x="2577" y="1"/>
                    <a:pt x="2445" y="51"/>
                    <a:pt x="2344" y="152"/>
                  </a:cubicBezTo>
                  <a:lnTo>
                    <a:pt x="203" y="2294"/>
                  </a:lnTo>
                  <a:cubicBezTo>
                    <a:pt x="0" y="2493"/>
                    <a:pt x="0" y="2822"/>
                    <a:pt x="203" y="3021"/>
                  </a:cubicBezTo>
                  <a:lnTo>
                    <a:pt x="2879" y="5697"/>
                  </a:lnTo>
                  <a:lnTo>
                    <a:pt x="203" y="8373"/>
                  </a:lnTo>
                  <a:cubicBezTo>
                    <a:pt x="0" y="8572"/>
                    <a:pt x="0" y="8901"/>
                    <a:pt x="203" y="9100"/>
                  </a:cubicBezTo>
                  <a:lnTo>
                    <a:pt x="2344" y="11241"/>
                  </a:lnTo>
                  <a:cubicBezTo>
                    <a:pt x="2445" y="11343"/>
                    <a:pt x="2577" y="11393"/>
                    <a:pt x="2709" y="11393"/>
                  </a:cubicBezTo>
                  <a:cubicBezTo>
                    <a:pt x="2841" y="11393"/>
                    <a:pt x="2973" y="11343"/>
                    <a:pt x="3074" y="11241"/>
                  </a:cubicBezTo>
                  <a:lnTo>
                    <a:pt x="5750" y="8569"/>
                  </a:lnTo>
                  <a:lnTo>
                    <a:pt x="8423" y="11241"/>
                  </a:lnTo>
                  <a:cubicBezTo>
                    <a:pt x="8524" y="11343"/>
                    <a:pt x="8656" y="11393"/>
                    <a:pt x="8788" y="11393"/>
                  </a:cubicBezTo>
                  <a:cubicBezTo>
                    <a:pt x="8920" y="11393"/>
                    <a:pt x="9052" y="11343"/>
                    <a:pt x="9153" y="11241"/>
                  </a:cubicBezTo>
                  <a:lnTo>
                    <a:pt x="11295" y="9100"/>
                  </a:lnTo>
                  <a:cubicBezTo>
                    <a:pt x="11497" y="8901"/>
                    <a:pt x="11497" y="8572"/>
                    <a:pt x="11295" y="8373"/>
                  </a:cubicBezTo>
                  <a:lnTo>
                    <a:pt x="8615" y="5697"/>
                  </a:lnTo>
                  <a:lnTo>
                    <a:pt x="11292" y="3021"/>
                  </a:lnTo>
                  <a:cubicBezTo>
                    <a:pt x="11494" y="2822"/>
                    <a:pt x="11494" y="2493"/>
                    <a:pt x="11292" y="2294"/>
                  </a:cubicBezTo>
                  <a:lnTo>
                    <a:pt x="9150" y="152"/>
                  </a:lnTo>
                  <a:cubicBezTo>
                    <a:pt x="9049" y="51"/>
                    <a:pt x="8917" y="1"/>
                    <a:pt x="8785" y="1"/>
                  </a:cubicBezTo>
                  <a:cubicBezTo>
                    <a:pt x="8653" y="1"/>
                    <a:pt x="8521" y="51"/>
                    <a:pt x="8420" y="152"/>
                  </a:cubicBezTo>
                  <a:lnTo>
                    <a:pt x="5750" y="2829"/>
                  </a:lnTo>
                  <a:lnTo>
                    <a:pt x="3074" y="152"/>
                  </a:lnTo>
                  <a:cubicBezTo>
                    <a:pt x="2973" y="51"/>
                    <a:pt x="2841" y="1"/>
                    <a:pt x="27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2" name="Google Shape;1173;p37">
            <a:extLst>
              <a:ext uri="{FF2B5EF4-FFF2-40B4-BE49-F238E27FC236}">
                <a16:creationId xmlns:a16="http://schemas.microsoft.com/office/drawing/2014/main" id="{254F06F9-572F-4739-A9FE-4529D11DDFCE}"/>
              </a:ext>
            </a:extLst>
          </p:cNvPr>
          <p:cNvSpPr/>
          <p:nvPr/>
        </p:nvSpPr>
        <p:spPr>
          <a:xfrm>
            <a:off x="580381" y="1878230"/>
            <a:ext cx="6269347" cy="1462345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53" name="Google Shape;1174;p37">
            <a:extLst>
              <a:ext uri="{FF2B5EF4-FFF2-40B4-BE49-F238E27FC236}">
                <a16:creationId xmlns:a16="http://schemas.microsoft.com/office/drawing/2014/main" id="{D6F2F37D-481C-45AF-A096-6747FE8711D3}"/>
              </a:ext>
            </a:extLst>
          </p:cNvPr>
          <p:cNvGrpSpPr/>
          <p:nvPr/>
        </p:nvGrpSpPr>
        <p:grpSpPr>
          <a:xfrm>
            <a:off x="5617664" y="2035479"/>
            <a:ext cx="1138755" cy="1052009"/>
            <a:chOff x="7569175" y="1212625"/>
            <a:chExt cx="237900" cy="235500"/>
          </a:xfrm>
        </p:grpSpPr>
        <p:sp>
          <p:nvSpPr>
            <p:cNvPr id="54" name="Google Shape;1175;p37">
              <a:extLst>
                <a:ext uri="{FF2B5EF4-FFF2-40B4-BE49-F238E27FC236}">
                  <a16:creationId xmlns:a16="http://schemas.microsoft.com/office/drawing/2014/main" id="{97F85929-99C3-473D-88F8-7BF5876E7B1E}"/>
                </a:ext>
              </a:extLst>
            </p:cNvPr>
            <p:cNvSpPr/>
            <p:nvPr/>
          </p:nvSpPr>
          <p:spPr>
            <a:xfrm>
              <a:off x="7569175" y="1212625"/>
              <a:ext cx="237900" cy="2355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1176;p37">
              <a:extLst>
                <a:ext uri="{FF2B5EF4-FFF2-40B4-BE49-F238E27FC236}">
                  <a16:creationId xmlns:a16="http://schemas.microsoft.com/office/drawing/2014/main" id="{346D0AC3-04D3-4C3F-A6A4-F1882CAA70A6}"/>
                </a:ext>
              </a:extLst>
            </p:cNvPr>
            <p:cNvSpPr/>
            <p:nvPr/>
          </p:nvSpPr>
          <p:spPr>
            <a:xfrm>
              <a:off x="7594684" y="1236981"/>
              <a:ext cx="186900" cy="186900"/>
            </a:xfrm>
            <a:prstGeom prst="mathMultiply">
              <a:avLst>
                <a:gd name="adj1" fmla="val 2352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8196" name="Picture 4" descr="Top các phần mềm quản lý tòa nhà, chung cư tốt nhất">
            <a:extLst>
              <a:ext uri="{FF2B5EF4-FFF2-40B4-BE49-F238E27FC236}">
                <a16:creationId xmlns:a16="http://schemas.microsoft.com/office/drawing/2014/main" id="{E358BD34-6A43-AB49-88AD-F23C8210A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930" y="3429634"/>
            <a:ext cx="5733471" cy="2845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5499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1"/>
                  </p:tgtEl>
                </p:cond>
              </p:nextCondLst>
            </p:seq>
          </p:childTnLst>
        </p:cTn>
      </p:par>
    </p:tnLst>
    <p:bldLst>
      <p:bldP spid="1067" grpId="0" animBg="1"/>
      <p:bldP spid="1071" grpId="0" animBg="1"/>
      <p:bldP spid="1071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43B4E999-9C6C-D343-93DF-A4752355D9E3}"/>
              </a:ext>
            </a:extLst>
          </p:cNvPr>
          <p:cNvSpPr/>
          <p:nvPr/>
        </p:nvSpPr>
        <p:spPr>
          <a:xfrm>
            <a:off x="797315" y="428504"/>
            <a:ext cx="11089940" cy="130614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0" name="Google Shape;1159;p37">
            <a:extLst>
              <a:ext uri="{FF2B5EF4-FFF2-40B4-BE49-F238E27FC236}">
                <a16:creationId xmlns:a16="http://schemas.microsoft.com/office/drawing/2014/main" id="{8CB70ECF-F922-4565-A66A-FD5D4AD98702}"/>
              </a:ext>
            </a:extLst>
          </p:cNvPr>
          <p:cNvSpPr/>
          <p:nvPr/>
        </p:nvSpPr>
        <p:spPr>
          <a:xfrm rot="10800000">
            <a:off x="580379" y="2459421"/>
            <a:ext cx="6269353" cy="4142546"/>
          </a:xfrm>
          <a:prstGeom prst="round2SameRect">
            <a:avLst/>
          </a:prstGeom>
          <a:solidFill>
            <a:schemeClr val="accent5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5733" tIns="121900" rIns="365733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vi-VN" sz="2933" b="1" kern="0" dirty="0">
              <a:solidFill>
                <a:srgbClr val="23414C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1047" name="Google Shape;1047;p34"/>
          <p:cNvSpPr txBox="1">
            <a:spLocks noGrp="1"/>
          </p:cNvSpPr>
          <p:nvPr>
            <p:ph type="title"/>
          </p:nvPr>
        </p:nvSpPr>
        <p:spPr>
          <a:xfrm>
            <a:off x="285307" y="536260"/>
            <a:ext cx="12113955" cy="78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4800" dirty="0">
                <a:solidFill>
                  <a:srgbClr val="C00000"/>
                </a:solidFill>
                <a:latin typeface="#9Slide07 Cadena" panose="02000503000000020004" pitchFamily="2" charset="0"/>
              </a:rPr>
              <a:t>CÂU 5</a:t>
            </a:r>
            <a:r>
              <a:rPr lang="en-US" sz="6000" dirty="0">
                <a:solidFill>
                  <a:srgbClr val="C00000"/>
                </a:solidFill>
                <a:latin typeface="#9Slide07 Cadena" panose="02000503000000020004" pitchFamily="2" charset="0"/>
              </a:rPr>
              <a:t>: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Nhiều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loại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quả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thường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có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hình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dạng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khối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gì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?</a:t>
            </a:r>
            <a:endParaRPr sz="60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1067" name="A"/>
          <p:cNvSpPr/>
          <p:nvPr/>
        </p:nvSpPr>
        <p:spPr>
          <a:xfrm>
            <a:off x="7421940" y="4546752"/>
            <a:ext cx="3771796" cy="1251353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600" tIns="60933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000" b="1" kern="0" dirty="0" err="1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Khối</a:t>
            </a:r>
            <a:r>
              <a:rPr lang="en-US" sz="4000" b="1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 </a:t>
            </a:r>
            <a:r>
              <a:rPr lang="en-US" sz="4000" b="1" kern="0" dirty="0" err="1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trụ</a:t>
            </a:r>
            <a:endParaRPr sz="4000" b="1" kern="0" dirty="0"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071" name="B"/>
          <p:cNvSpPr/>
          <p:nvPr/>
        </p:nvSpPr>
        <p:spPr>
          <a:xfrm>
            <a:off x="7421940" y="2363872"/>
            <a:ext cx="3595872" cy="1251354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600" tIns="60933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000" b="1" kern="0" dirty="0" err="1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Khối</a:t>
            </a:r>
            <a:r>
              <a:rPr lang="en-US" sz="4000" b="1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 </a:t>
            </a:r>
            <a:r>
              <a:rPr lang="en-US" sz="4000" b="1" kern="0" dirty="0" err="1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cầu</a:t>
            </a:r>
            <a:endParaRPr lang="en-US" sz="4000" b="1" kern="0" dirty="0">
              <a:latin typeface="Cambria" panose="02040503050406030204" pitchFamily="18" charset="0"/>
              <a:ea typeface="Cambria" panose="02040503050406030204" pitchFamily="18" charset="0"/>
              <a:cs typeface="Arial"/>
              <a:sym typeface="Inconsolata"/>
            </a:endParaRPr>
          </a:p>
        </p:txBody>
      </p:sp>
      <p:sp>
        <p:nvSpPr>
          <p:cNvPr id="1072" name="Google Shape;1072;p34">
            <a:hlinkClick r:id="" action="ppaction://noaction"/>
          </p:cNvPr>
          <p:cNvSpPr/>
          <p:nvPr/>
        </p:nvSpPr>
        <p:spPr>
          <a:xfrm>
            <a:off x="7211198" y="4653235"/>
            <a:ext cx="466000" cy="46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b="1" kern="0" dirty="0">
                <a:solidFill>
                  <a:srgbClr val="F7D23F"/>
                </a:solidFill>
                <a:latin typeface="Merriweather"/>
                <a:ea typeface="Merriweather"/>
                <a:cs typeface="Merriweather"/>
                <a:sym typeface="Merriweather"/>
              </a:rPr>
              <a:t>B</a:t>
            </a:r>
            <a:endParaRPr sz="1867" b="1" kern="0" dirty="0">
              <a:solidFill>
                <a:srgbClr val="F7D23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073" name="Google Shape;1073;p34">
            <a:hlinkClick r:id="" action="ppaction://noaction"/>
          </p:cNvPr>
          <p:cNvSpPr/>
          <p:nvPr/>
        </p:nvSpPr>
        <p:spPr>
          <a:xfrm>
            <a:off x="10796988" y="5821072"/>
            <a:ext cx="869200" cy="3804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97533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200" b="1" kern="0" dirty="0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rPr>
              <a:t>HOME</a:t>
            </a:r>
            <a:endParaRPr sz="1600" kern="0" dirty="0">
              <a:solidFill>
                <a:srgbClr val="23414C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074" name="Google Shape;1074;p34"/>
          <p:cNvGrpSpPr/>
          <p:nvPr/>
        </p:nvGrpSpPr>
        <p:grpSpPr>
          <a:xfrm>
            <a:off x="11804513" y="5904592"/>
            <a:ext cx="343499" cy="213365"/>
            <a:chOff x="5001694" y="4451940"/>
            <a:chExt cx="257624" cy="160024"/>
          </a:xfrm>
        </p:grpSpPr>
        <p:sp>
          <p:nvSpPr>
            <p:cNvPr id="1075" name="Google Shape;1075;p34">
              <a:hlinkClick r:id="rId4" action="ppaction://hlinksldjump"/>
            </p:cNvPr>
            <p:cNvSpPr/>
            <p:nvPr/>
          </p:nvSpPr>
          <p:spPr>
            <a:xfrm>
              <a:off x="5001694" y="4451940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2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3" y="700"/>
                  </a:lnTo>
                  <a:cubicBezTo>
                    <a:pt x="455" y="722"/>
                    <a:pt x="455" y="758"/>
                    <a:pt x="433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2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6" name="Google Shape;1076;p34">
              <a:hlinkClick r:id="rId4" action="ppaction://hlinksldjump"/>
            </p:cNvPr>
            <p:cNvSpPr/>
            <p:nvPr/>
          </p:nvSpPr>
          <p:spPr>
            <a:xfrm>
              <a:off x="5134347" y="4451940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3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4" y="700"/>
                  </a:lnTo>
                  <a:cubicBezTo>
                    <a:pt x="455" y="722"/>
                    <a:pt x="455" y="758"/>
                    <a:pt x="434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3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77" name="Google Shape;1077;p34"/>
          <p:cNvGrpSpPr/>
          <p:nvPr/>
        </p:nvGrpSpPr>
        <p:grpSpPr>
          <a:xfrm>
            <a:off x="10315164" y="5904588"/>
            <a:ext cx="343499" cy="213373"/>
            <a:chOff x="3884682" y="4451937"/>
            <a:chExt cx="257624" cy="160030"/>
          </a:xfrm>
        </p:grpSpPr>
        <p:sp>
          <p:nvSpPr>
            <p:cNvPr id="1078" name="Google Shape;1078;p34">
              <a:hlinkClick r:id="" action="ppaction://noaction"/>
            </p:cNvPr>
            <p:cNvSpPr/>
            <p:nvPr/>
          </p:nvSpPr>
          <p:spPr>
            <a:xfrm rot="-10799921">
              <a:off x="4017335" y="4451942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2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3" y="700"/>
                  </a:lnTo>
                  <a:cubicBezTo>
                    <a:pt x="455" y="722"/>
                    <a:pt x="455" y="758"/>
                    <a:pt x="433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2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9" name="Google Shape;1079;p34">
              <a:hlinkClick r:id="" action="ppaction://noaction"/>
            </p:cNvPr>
            <p:cNvSpPr/>
            <p:nvPr/>
          </p:nvSpPr>
          <p:spPr>
            <a:xfrm rot="-10799921">
              <a:off x="3884682" y="4451939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3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4" y="700"/>
                  </a:lnTo>
                  <a:cubicBezTo>
                    <a:pt x="455" y="722"/>
                    <a:pt x="455" y="758"/>
                    <a:pt x="434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3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" name="B1">
            <a:extLst>
              <a:ext uri="{FF2B5EF4-FFF2-40B4-BE49-F238E27FC236}">
                <a16:creationId xmlns:a16="http://schemas.microsoft.com/office/drawing/2014/main" id="{150D8773-6C35-4D39-8F19-F754DC60C9BE}"/>
              </a:ext>
            </a:extLst>
          </p:cNvPr>
          <p:cNvGrpSpPr/>
          <p:nvPr/>
        </p:nvGrpSpPr>
        <p:grpSpPr>
          <a:xfrm>
            <a:off x="10658666" y="2501626"/>
            <a:ext cx="875695" cy="869200"/>
            <a:chOff x="7788503" y="2622423"/>
            <a:chExt cx="656771" cy="651900"/>
          </a:xfrm>
        </p:grpSpPr>
        <p:sp>
          <p:nvSpPr>
            <p:cNvPr id="56" name="Google Shape;1101;p35">
              <a:extLst>
                <a:ext uri="{FF2B5EF4-FFF2-40B4-BE49-F238E27FC236}">
                  <a16:creationId xmlns:a16="http://schemas.microsoft.com/office/drawing/2014/main" id="{5F785E61-89D4-4AC3-9B0A-D14E3C8DAE8E}"/>
                </a:ext>
              </a:extLst>
            </p:cNvPr>
            <p:cNvSpPr/>
            <p:nvPr/>
          </p:nvSpPr>
          <p:spPr>
            <a:xfrm>
              <a:off x="7788503" y="2622423"/>
              <a:ext cx="656771" cy="6519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1103;p35">
              <a:extLst>
                <a:ext uri="{FF2B5EF4-FFF2-40B4-BE49-F238E27FC236}">
                  <a16:creationId xmlns:a16="http://schemas.microsoft.com/office/drawing/2014/main" id="{5717A5EA-C4ED-4AA3-A1E3-2F43E99D2CA5}"/>
                </a:ext>
              </a:extLst>
            </p:cNvPr>
            <p:cNvSpPr/>
            <p:nvPr/>
          </p:nvSpPr>
          <p:spPr>
            <a:xfrm>
              <a:off x="7915682" y="2801300"/>
              <a:ext cx="484386" cy="354715"/>
            </a:xfrm>
            <a:custGeom>
              <a:avLst/>
              <a:gdLst/>
              <a:ahLst/>
              <a:cxnLst/>
              <a:rect l="l" t="t" r="r" b="b"/>
              <a:pathLst>
                <a:path w="14247" h="10511" extrusionOk="0">
                  <a:moveTo>
                    <a:pt x="12053" y="1"/>
                  </a:moveTo>
                  <a:lnTo>
                    <a:pt x="5600" y="6450"/>
                  </a:lnTo>
                  <a:cubicBezTo>
                    <a:pt x="5515" y="6537"/>
                    <a:pt x="5401" y="6581"/>
                    <a:pt x="5287" y="6581"/>
                  </a:cubicBezTo>
                  <a:cubicBezTo>
                    <a:pt x="5173" y="6581"/>
                    <a:pt x="5059" y="6537"/>
                    <a:pt x="4973" y="6450"/>
                  </a:cubicBezTo>
                  <a:lnTo>
                    <a:pt x="2194" y="3674"/>
                  </a:lnTo>
                  <a:lnTo>
                    <a:pt x="1" y="5867"/>
                  </a:lnTo>
                  <a:lnTo>
                    <a:pt x="4188" y="10055"/>
                  </a:lnTo>
                  <a:cubicBezTo>
                    <a:pt x="4480" y="10346"/>
                    <a:pt x="4874" y="10511"/>
                    <a:pt x="5288" y="10511"/>
                  </a:cubicBezTo>
                  <a:cubicBezTo>
                    <a:pt x="5700" y="10511"/>
                    <a:pt x="6094" y="10346"/>
                    <a:pt x="6385" y="10055"/>
                  </a:cubicBezTo>
                  <a:lnTo>
                    <a:pt x="14246" y="2194"/>
                  </a:lnTo>
                  <a:lnTo>
                    <a:pt x="1205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2" name="A1">
            <a:extLst>
              <a:ext uri="{FF2B5EF4-FFF2-40B4-BE49-F238E27FC236}">
                <a16:creationId xmlns:a16="http://schemas.microsoft.com/office/drawing/2014/main" id="{981CFEF0-6300-44A5-84DF-BB3A73D1475E}"/>
              </a:ext>
            </a:extLst>
          </p:cNvPr>
          <p:cNvGrpSpPr/>
          <p:nvPr/>
        </p:nvGrpSpPr>
        <p:grpSpPr>
          <a:xfrm>
            <a:off x="10691689" y="4715782"/>
            <a:ext cx="869200" cy="869200"/>
            <a:chOff x="7821937" y="1894196"/>
            <a:chExt cx="651900" cy="651900"/>
          </a:xfrm>
        </p:grpSpPr>
        <p:sp>
          <p:nvSpPr>
            <p:cNvPr id="63" name="Google Shape;1134;p36">
              <a:extLst>
                <a:ext uri="{FF2B5EF4-FFF2-40B4-BE49-F238E27FC236}">
                  <a16:creationId xmlns:a16="http://schemas.microsoft.com/office/drawing/2014/main" id="{B9C5D19B-BEC2-4B09-B030-E894429D35AE}"/>
                </a:ext>
              </a:extLst>
            </p:cNvPr>
            <p:cNvSpPr/>
            <p:nvPr/>
          </p:nvSpPr>
          <p:spPr>
            <a:xfrm>
              <a:off x="7821937" y="1894196"/>
              <a:ext cx="651900" cy="6519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1136;p36">
              <a:extLst>
                <a:ext uri="{FF2B5EF4-FFF2-40B4-BE49-F238E27FC236}">
                  <a16:creationId xmlns:a16="http://schemas.microsoft.com/office/drawing/2014/main" id="{EABBBA97-4ADC-4E16-BAAF-00EF14031568}"/>
                </a:ext>
              </a:extLst>
            </p:cNvPr>
            <p:cNvSpPr/>
            <p:nvPr/>
          </p:nvSpPr>
          <p:spPr>
            <a:xfrm>
              <a:off x="7953881" y="2027872"/>
              <a:ext cx="388022" cy="384514"/>
            </a:xfrm>
            <a:custGeom>
              <a:avLst/>
              <a:gdLst/>
              <a:ahLst/>
              <a:cxnLst/>
              <a:rect l="l" t="t" r="r" b="b"/>
              <a:pathLst>
                <a:path w="11498" h="11394" extrusionOk="0">
                  <a:moveTo>
                    <a:pt x="2709" y="1"/>
                  </a:moveTo>
                  <a:cubicBezTo>
                    <a:pt x="2577" y="1"/>
                    <a:pt x="2445" y="51"/>
                    <a:pt x="2344" y="152"/>
                  </a:cubicBezTo>
                  <a:lnTo>
                    <a:pt x="203" y="2294"/>
                  </a:lnTo>
                  <a:cubicBezTo>
                    <a:pt x="0" y="2493"/>
                    <a:pt x="0" y="2822"/>
                    <a:pt x="203" y="3021"/>
                  </a:cubicBezTo>
                  <a:lnTo>
                    <a:pt x="2879" y="5697"/>
                  </a:lnTo>
                  <a:lnTo>
                    <a:pt x="203" y="8373"/>
                  </a:lnTo>
                  <a:cubicBezTo>
                    <a:pt x="0" y="8572"/>
                    <a:pt x="0" y="8901"/>
                    <a:pt x="203" y="9100"/>
                  </a:cubicBezTo>
                  <a:lnTo>
                    <a:pt x="2344" y="11241"/>
                  </a:lnTo>
                  <a:cubicBezTo>
                    <a:pt x="2445" y="11343"/>
                    <a:pt x="2577" y="11393"/>
                    <a:pt x="2709" y="11393"/>
                  </a:cubicBezTo>
                  <a:cubicBezTo>
                    <a:pt x="2841" y="11393"/>
                    <a:pt x="2973" y="11343"/>
                    <a:pt x="3074" y="11241"/>
                  </a:cubicBezTo>
                  <a:lnTo>
                    <a:pt x="5750" y="8569"/>
                  </a:lnTo>
                  <a:lnTo>
                    <a:pt x="8423" y="11241"/>
                  </a:lnTo>
                  <a:cubicBezTo>
                    <a:pt x="8524" y="11343"/>
                    <a:pt x="8656" y="11393"/>
                    <a:pt x="8788" y="11393"/>
                  </a:cubicBezTo>
                  <a:cubicBezTo>
                    <a:pt x="8920" y="11393"/>
                    <a:pt x="9052" y="11343"/>
                    <a:pt x="9153" y="11241"/>
                  </a:cubicBezTo>
                  <a:lnTo>
                    <a:pt x="11295" y="9100"/>
                  </a:lnTo>
                  <a:cubicBezTo>
                    <a:pt x="11497" y="8901"/>
                    <a:pt x="11497" y="8572"/>
                    <a:pt x="11295" y="8373"/>
                  </a:cubicBezTo>
                  <a:lnTo>
                    <a:pt x="8615" y="5697"/>
                  </a:lnTo>
                  <a:lnTo>
                    <a:pt x="11292" y="3021"/>
                  </a:lnTo>
                  <a:cubicBezTo>
                    <a:pt x="11494" y="2822"/>
                    <a:pt x="11494" y="2493"/>
                    <a:pt x="11292" y="2294"/>
                  </a:cubicBezTo>
                  <a:lnTo>
                    <a:pt x="9150" y="152"/>
                  </a:lnTo>
                  <a:cubicBezTo>
                    <a:pt x="9049" y="51"/>
                    <a:pt x="8917" y="1"/>
                    <a:pt x="8785" y="1"/>
                  </a:cubicBezTo>
                  <a:cubicBezTo>
                    <a:pt x="8653" y="1"/>
                    <a:pt x="8521" y="51"/>
                    <a:pt x="8420" y="152"/>
                  </a:cubicBezTo>
                  <a:lnTo>
                    <a:pt x="5750" y="2829"/>
                  </a:lnTo>
                  <a:lnTo>
                    <a:pt x="3074" y="152"/>
                  </a:lnTo>
                  <a:cubicBezTo>
                    <a:pt x="2973" y="51"/>
                    <a:pt x="2841" y="1"/>
                    <a:pt x="27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2" name="Google Shape;1173;p37">
            <a:extLst>
              <a:ext uri="{FF2B5EF4-FFF2-40B4-BE49-F238E27FC236}">
                <a16:creationId xmlns:a16="http://schemas.microsoft.com/office/drawing/2014/main" id="{254F06F9-572F-4739-A9FE-4529D11DDFCE}"/>
              </a:ext>
            </a:extLst>
          </p:cNvPr>
          <p:cNvSpPr/>
          <p:nvPr/>
        </p:nvSpPr>
        <p:spPr>
          <a:xfrm>
            <a:off x="580381" y="1878230"/>
            <a:ext cx="6269347" cy="1462345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53" name="Google Shape;1174;p37">
            <a:extLst>
              <a:ext uri="{FF2B5EF4-FFF2-40B4-BE49-F238E27FC236}">
                <a16:creationId xmlns:a16="http://schemas.microsoft.com/office/drawing/2014/main" id="{D6F2F37D-481C-45AF-A096-6747FE8711D3}"/>
              </a:ext>
            </a:extLst>
          </p:cNvPr>
          <p:cNvGrpSpPr/>
          <p:nvPr/>
        </p:nvGrpSpPr>
        <p:grpSpPr>
          <a:xfrm>
            <a:off x="5617664" y="2035479"/>
            <a:ext cx="1138755" cy="1052009"/>
            <a:chOff x="7569175" y="1212625"/>
            <a:chExt cx="237900" cy="235500"/>
          </a:xfrm>
        </p:grpSpPr>
        <p:sp>
          <p:nvSpPr>
            <p:cNvPr id="54" name="Google Shape;1175;p37">
              <a:extLst>
                <a:ext uri="{FF2B5EF4-FFF2-40B4-BE49-F238E27FC236}">
                  <a16:creationId xmlns:a16="http://schemas.microsoft.com/office/drawing/2014/main" id="{97F85929-99C3-473D-88F8-7BF5876E7B1E}"/>
                </a:ext>
              </a:extLst>
            </p:cNvPr>
            <p:cNvSpPr/>
            <p:nvPr/>
          </p:nvSpPr>
          <p:spPr>
            <a:xfrm>
              <a:off x="7569175" y="1212625"/>
              <a:ext cx="237900" cy="2355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1176;p37">
              <a:extLst>
                <a:ext uri="{FF2B5EF4-FFF2-40B4-BE49-F238E27FC236}">
                  <a16:creationId xmlns:a16="http://schemas.microsoft.com/office/drawing/2014/main" id="{346D0AC3-04D3-4C3F-A6A4-F1882CAA70A6}"/>
                </a:ext>
              </a:extLst>
            </p:cNvPr>
            <p:cNvSpPr/>
            <p:nvPr/>
          </p:nvSpPr>
          <p:spPr>
            <a:xfrm>
              <a:off x="7594684" y="1236981"/>
              <a:ext cx="186900" cy="186900"/>
            </a:xfrm>
            <a:prstGeom prst="mathMultiply">
              <a:avLst>
                <a:gd name="adj1" fmla="val 2352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68" name="Google Shape;1068;p34">
            <a:hlinkClick r:id="" action="ppaction://noaction"/>
          </p:cNvPr>
          <p:cNvSpPr/>
          <p:nvPr/>
        </p:nvSpPr>
        <p:spPr>
          <a:xfrm>
            <a:off x="7211198" y="2666276"/>
            <a:ext cx="466000" cy="46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b="1" kern="0" dirty="0">
                <a:solidFill>
                  <a:srgbClr val="F7D23F"/>
                </a:solidFill>
                <a:latin typeface="Merriweather"/>
                <a:ea typeface="Merriweather"/>
                <a:cs typeface="Merriweather"/>
                <a:sym typeface="Merriweather"/>
              </a:rPr>
              <a:t>A</a:t>
            </a:r>
            <a:endParaRPr sz="1867" b="1" kern="0" dirty="0">
              <a:solidFill>
                <a:srgbClr val="F7D23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2292" name="Picture 4" descr="Bài 6. Vẽ quả dạng hình cầu">
            <a:extLst>
              <a:ext uri="{FF2B5EF4-FFF2-40B4-BE49-F238E27FC236}">
                <a16:creationId xmlns:a16="http://schemas.microsoft.com/office/drawing/2014/main" id="{EAB0E212-0183-8D47-BEA6-9BA53FD61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864" y="2287014"/>
            <a:ext cx="4304204" cy="4085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6142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1"/>
                  </p:tgtEl>
                </p:cond>
              </p:nextCondLst>
            </p:seq>
          </p:childTnLst>
        </p:cTn>
      </p:par>
    </p:tnLst>
    <p:bldLst>
      <p:bldP spid="1067" grpId="0" animBg="1"/>
      <p:bldP spid="1071" grpId="0" animBg="1"/>
      <p:bldP spid="1071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49419354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Funny Family Quiz by Slidesgo">
  <a:themeElements>
    <a:clrScheme name="Simple Light">
      <a:dk1>
        <a:srgbClr val="23414C"/>
      </a:dk1>
      <a:lt1>
        <a:srgbClr val="FFFFFF"/>
      </a:lt1>
      <a:dk2>
        <a:srgbClr val="BCDAE2"/>
      </a:dk2>
      <a:lt2>
        <a:srgbClr val="76B1C1"/>
      </a:lt2>
      <a:accent1>
        <a:srgbClr val="F2C6C2"/>
      </a:accent1>
      <a:accent2>
        <a:srgbClr val="F27D72"/>
      </a:accent2>
      <a:accent3>
        <a:srgbClr val="FDE8A1"/>
      </a:accent3>
      <a:accent4>
        <a:srgbClr val="F7D23F"/>
      </a:accent4>
      <a:accent5>
        <a:srgbClr val="D8EBF0"/>
      </a:accent5>
      <a:accent6>
        <a:srgbClr val="FFF5D2"/>
      </a:accent6>
      <a:hlink>
        <a:srgbClr val="23414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Funny Family Quiz by Slidesgo">
  <a:themeElements>
    <a:clrScheme name="Simple Light">
      <a:dk1>
        <a:srgbClr val="23414C"/>
      </a:dk1>
      <a:lt1>
        <a:srgbClr val="FFFFFF"/>
      </a:lt1>
      <a:dk2>
        <a:srgbClr val="BCDAE2"/>
      </a:dk2>
      <a:lt2>
        <a:srgbClr val="76B1C1"/>
      </a:lt2>
      <a:accent1>
        <a:srgbClr val="F2C6C2"/>
      </a:accent1>
      <a:accent2>
        <a:srgbClr val="F27D72"/>
      </a:accent2>
      <a:accent3>
        <a:srgbClr val="FDE8A1"/>
      </a:accent3>
      <a:accent4>
        <a:srgbClr val="F7D23F"/>
      </a:accent4>
      <a:accent5>
        <a:srgbClr val="D8EBF0"/>
      </a:accent5>
      <a:accent6>
        <a:srgbClr val="FFF5D2"/>
      </a:accent6>
      <a:hlink>
        <a:srgbClr val="23414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Funny Family Quiz by Slidesgo">
  <a:themeElements>
    <a:clrScheme name="Simple Light">
      <a:dk1>
        <a:srgbClr val="23414C"/>
      </a:dk1>
      <a:lt1>
        <a:srgbClr val="FFFFFF"/>
      </a:lt1>
      <a:dk2>
        <a:srgbClr val="BCDAE2"/>
      </a:dk2>
      <a:lt2>
        <a:srgbClr val="76B1C1"/>
      </a:lt2>
      <a:accent1>
        <a:srgbClr val="F2C6C2"/>
      </a:accent1>
      <a:accent2>
        <a:srgbClr val="F27D72"/>
      </a:accent2>
      <a:accent3>
        <a:srgbClr val="FDE8A1"/>
      </a:accent3>
      <a:accent4>
        <a:srgbClr val="F7D23F"/>
      </a:accent4>
      <a:accent5>
        <a:srgbClr val="D8EBF0"/>
      </a:accent5>
      <a:accent6>
        <a:srgbClr val="FFF5D2"/>
      </a:accent6>
      <a:hlink>
        <a:srgbClr val="23414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Funny Family Quiz by Slidesgo">
  <a:themeElements>
    <a:clrScheme name="Simple Light">
      <a:dk1>
        <a:srgbClr val="23414C"/>
      </a:dk1>
      <a:lt1>
        <a:srgbClr val="FFFFFF"/>
      </a:lt1>
      <a:dk2>
        <a:srgbClr val="BCDAE2"/>
      </a:dk2>
      <a:lt2>
        <a:srgbClr val="76B1C1"/>
      </a:lt2>
      <a:accent1>
        <a:srgbClr val="F2C6C2"/>
      </a:accent1>
      <a:accent2>
        <a:srgbClr val="F27D72"/>
      </a:accent2>
      <a:accent3>
        <a:srgbClr val="FDE8A1"/>
      </a:accent3>
      <a:accent4>
        <a:srgbClr val="F7D23F"/>
      </a:accent4>
      <a:accent5>
        <a:srgbClr val="D8EBF0"/>
      </a:accent5>
      <a:accent6>
        <a:srgbClr val="FFF5D2"/>
      </a:accent6>
      <a:hlink>
        <a:srgbClr val="23414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</TotalTime>
  <Words>285</Words>
  <Application>Microsoft Office PowerPoint</Application>
  <PresentationFormat>Màn hình rộng</PresentationFormat>
  <Paragraphs>79</Paragraphs>
  <Slides>18</Slides>
  <Notes>10</Notes>
  <HiddenSlides>2</HiddenSlides>
  <MMClips>0</MMClips>
  <ScaleCrop>false</ScaleCrop>
  <HeadingPairs>
    <vt:vector size="6" baseType="variant">
      <vt:variant>
        <vt:lpstr>Phông được Dùng</vt:lpstr>
      </vt:variant>
      <vt:variant>
        <vt:i4>19</vt:i4>
      </vt:variant>
      <vt:variant>
        <vt:lpstr>Chủ đề</vt:lpstr>
      </vt:variant>
      <vt:variant>
        <vt:i4>6</vt:i4>
      </vt:variant>
      <vt:variant>
        <vt:lpstr>Tiêu đề Bản chiếu</vt:lpstr>
      </vt:variant>
      <vt:variant>
        <vt:i4>18</vt:i4>
      </vt:variant>
    </vt:vector>
  </HeadingPairs>
  <TitlesOfParts>
    <vt:vector size="43" baseType="lpstr">
      <vt:lpstr>等线</vt:lpstr>
      <vt:lpstr>等线 Light</vt:lpstr>
      <vt:lpstr>#9Slide05 Pattaya</vt:lpstr>
      <vt:lpstr>#9Slide05 SVNVanilla Daisy Pro</vt:lpstr>
      <vt:lpstr>#9Slide07 Altus</vt:lpstr>
      <vt:lpstr>#9Slide07 Cadena</vt:lpstr>
      <vt:lpstr>#9Slide07 HoneyCream</vt:lpstr>
      <vt:lpstr>#9Slide07 SVNDessert Menu Scrip</vt:lpstr>
      <vt:lpstr>Arial</vt:lpstr>
      <vt:lpstr>Calibri</vt:lpstr>
      <vt:lpstr>Calibri Light</vt:lpstr>
      <vt:lpstr>Cambria</vt:lpstr>
      <vt:lpstr>Coiny</vt:lpstr>
      <vt:lpstr>Fredoka One</vt:lpstr>
      <vt:lpstr>Inconsolata</vt:lpstr>
      <vt:lpstr>Merriweather</vt:lpstr>
      <vt:lpstr>SVN-Newton</vt:lpstr>
      <vt:lpstr>Times New Roman</vt:lpstr>
      <vt:lpstr>UTM Fire House</vt:lpstr>
      <vt:lpstr>Office Theme</vt:lpstr>
      <vt:lpstr>第一PPT，www.1ppt.com</vt:lpstr>
      <vt:lpstr>Funny Family Quiz by Slidesgo</vt:lpstr>
      <vt:lpstr>1_Funny Family Quiz by Slidesgo</vt:lpstr>
      <vt:lpstr>4_Funny Family Quiz by Slidesgo</vt:lpstr>
      <vt:lpstr>2_Funny Family Quiz by Slidesgo</vt:lpstr>
      <vt:lpstr>Bản trình bày PowerPoint</vt:lpstr>
      <vt:lpstr>Bản trình bày PowerPoint</vt:lpstr>
      <vt:lpstr>TRÒ CHƠI</vt:lpstr>
      <vt:lpstr>BẮT ĐẦU !</vt:lpstr>
      <vt:lpstr>CÂU 1: Có bao nhiêu vật có hình khối trụ? </vt:lpstr>
      <vt:lpstr>CÂU 2: Có bao nhiêu vật có hình khối cầu? </vt:lpstr>
      <vt:lpstr>Câu 3: Khối nào có phép tính nhỏ nhất</vt:lpstr>
      <vt:lpstr>CÂU 4: Các tòa nhà thường có hình dạng khối gì?</vt:lpstr>
      <vt:lpstr>CÂU 5: Nhiều loại quả thường có hình dạng khối gì?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lastModifiedBy>thuy nga nguyen</cp:lastModifiedBy>
  <cp:revision>10</cp:revision>
  <dcterms:created xsi:type="dcterms:W3CDTF">2022-09-22T03:36:35Z</dcterms:created>
  <dcterms:modified xsi:type="dcterms:W3CDTF">2025-02-27T02:15:19Z</dcterms:modified>
</cp:coreProperties>
</file>