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5"/>
  </p:notesMasterIdLst>
  <p:sldIdLst>
    <p:sldId id="323" r:id="rId3"/>
    <p:sldId id="264" r:id="rId4"/>
    <p:sldId id="259" r:id="rId5"/>
    <p:sldId id="262" r:id="rId6"/>
    <p:sldId id="267" r:id="rId7"/>
    <p:sldId id="319" r:id="rId8"/>
    <p:sldId id="260" r:id="rId9"/>
    <p:sldId id="268" r:id="rId10"/>
    <p:sldId id="269" r:id="rId11"/>
    <p:sldId id="272" r:id="rId12"/>
    <p:sldId id="273" r:id="rId13"/>
    <p:sldId id="274" r:id="rId14"/>
    <p:sldId id="280" r:id="rId15"/>
    <p:sldId id="281" r:id="rId16"/>
    <p:sldId id="321" r:id="rId17"/>
    <p:sldId id="277" r:id="rId18"/>
    <p:sldId id="322" r:id="rId19"/>
    <p:sldId id="283" r:id="rId20"/>
    <p:sldId id="320" r:id="rId21"/>
    <p:sldId id="284" r:id="rId22"/>
    <p:sldId id="285" r:id="rId23"/>
    <p:sldId id="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4660"/>
  </p:normalViewPr>
  <p:slideViewPr>
    <p:cSldViewPr snapToGrid="0">
      <p:cViewPr varScale="1">
        <p:scale>
          <a:sx n="59" d="100"/>
          <a:sy n="59" d="100"/>
        </p:scale>
        <p:origin x="7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6A88E-2D6D-43F8-8D1E-21D2664A6443}"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50A55-4C88-4BC7-88BD-DF0870C23C1E}" type="slidenum">
              <a:rPr lang="en-US" smtClean="0"/>
              <a:t>‹#›</a:t>
            </a:fld>
            <a:endParaRPr lang="en-US"/>
          </a:p>
        </p:txBody>
      </p:sp>
    </p:spTree>
    <p:extLst>
      <p:ext uri="{BB962C8B-B14F-4D97-AF65-F5344CB8AC3E}">
        <p14:creationId xmlns:p14="http://schemas.microsoft.com/office/powerpoint/2010/main" val="4150619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của</a:t>
            </a:r>
            <a:r>
              <a:rPr lang="en-US" dirty="0"/>
              <a:t> </a:t>
            </a:r>
            <a:r>
              <a:rPr lang="en-US" dirty="0" err="1"/>
              <a:t>từng</a:t>
            </a:r>
            <a:r>
              <a:rPr lang="en-US" dirty="0"/>
              <a:t> </a:t>
            </a:r>
            <a:r>
              <a:rPr lang="en-US" dirty="0" err="1"/>
              <a:t>tiết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t>1</a:t>
            </a:fld>
            <a:endParaRPr lang="vi-VN"/>
          </a:p>
        </p:txBody>
      </p:sp>
    </p:spTree>
    <p:extLst>
      <p:ext uri="{BB962C8B-B14F-4D97-AF65-F5344CB8AC3E}">
        <p14:creationId xmlns:p14="http://schemas.microsoft.com/office/powerpoint/2010/main" val="2424440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p:txBody>
          <a:bodyPr/>
          <a:lstStyle/>
          <a:p>
            <a:fld id="{A3396DE5-88B7-47B2-9B0D-313E724EAFB9}" type="datetimeFigureOut">
              <a:rPr lang="en-US" smtClean="0"/>
              <a:t>3/9/2026</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p:txBody>
          <a:bodyPr/>
          <a:lstStyle/>
          <a:p>
            <a:fld id="{A3396DE5-88B7-47B2-9B0D-313E724EAFB9}" type="datetimeFigureOut">
              <a:rPr lang="en-US" smtClean="0"/>
              <a:t>3/9/2026</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p:txBody>
          <a:bodyPr/>
          <a:lstStyle/>
          <a:p>
            <a:fld id="{A3396DE5-88B7-47B2-9B0D-313E724EAFB9}" type="datetimeFigureOut">
              <a:rPr lang="en-US" smtClean="0"/>
              <a:t>3/9/2026</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3/9/2026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3/9/2026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p:txBody>
          <a:bodyPr/>
          <a:lstStyle/>
          <a:p>
            <a:fld id="{A3396DE5-88B7-47B2-9B0D-313E724EAFB9}" type="datetimeFigureOut">
              <a:rPr lang="en-US" smtClean="0"/>
              <a:t>3/9/2026</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p:txBody>
          <a:bodyPr/>
          <a:lstStyle/>
          <a:p>
            <a:fld id="{A3396DE5-88B7-47B2-9B0D-313E724EAFB9}" type="datetimeFigureOut">
              <a:rPr lang="en-US" smtClean="0"/>
              <a:t>3/9/2026</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p:txBody>
          <a:bodyPr/>
          <a:lstStyle/>
          <a:p>
            <a:fld id="{A3396DE5-88B7-47B2-9B0D-313E724EAFB9}" type="datetimeFigureOut">
              <a:rPr lang="en-US" smtClean="0"/>
              <a:t>3/9/2026</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p:txBody>
          <a:bodyPr/>
          <a:lstStyle/>
          <a:p>
            <a:fld id="{A3396DE5-88B7-47B2-9B0D-313E724EAFB9}" type="datetimeFigureOut">
              <a:rPr lang="en-US" smtClean="0"/>
              <a:t>3/9/2026</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p:txBody>
          <a:bodyPr/>
          <a:lstStyle/>
          <a:p>
            <a:fld id="{A3396DE5-88B7-47B2-9B0D-313E724EAFB9}" type="datetimeFigureOut">
              <a:rPr lang="en-US" smtClean="0"/>
              <a:t>3/9/2026</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p:txBody>
          <a:bodyPr/>
          <a:lstStyle/>
          <a:p>
            <a:fld id="{A3396DE5-88B7-47B2-9B0D-313E724EAFB9}" type="datetimeFigureOut">
              <a:rPr lang="en-US" smtClean="0"/>
              <a:t>3/9/2026</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p:txBody>
          <a:bodyPr/>
          <a:lstStyle/>
          <a:p>
            <a:fld id="{A3396DE5-88B7-47B2-9B0D-313E724EAFB9}" type="datetimeFigureOut">
              <a:rPr lang="en-US" smtClean="0"/>
              <a:t>3/9/2026</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p:txBody>
          <a:bodyPr/>
          <a:lstStyle/>
          <a:p>
            <a:fld id="{A3396DE5-88B7-47B2-9B0D-313E724EAFB9}" type="datetimeFigureOut">
              <a:rPr lang="en-US" smtClean="0"/>
              <a:t>3/9/2026</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5AA39A-0E69-4267-160D-715382E69C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567A0F-8477-0CF3-0236-EDE8FA2BC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3B415D-D695-4253-20C5-77BB002661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DE5-88B7-47B2-9B0D-313E724EAFB9}" type="datetimeFigureOut">
              <a:rPr lang="en-US" smtClean="0"/>
              <a:t>3/9/2026</a:t>
            </a:fld>
            <a:endParaRPr lang="en-US"/>
          </a:p>
        </p:txBody>
      </p:sp>
      <p:sp>
        <p:nvSpPr>
          <p:cNvPr id="5" name="Footer Placeholder 4">
            <a:extLst>
              <a:ext uri="{FF2B5EF4-FFF2-40B4-BE49-F238E27FC236}">
                <a16:creationId xmlns:a16="http://schemas.microsoft.com/office/drawing/2014/main" id="{11EA7979-68FB-8DC2-ABF6-55F7A01727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33A724-6A85-594A-1CA3-A6FF7A8A84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15FC14-A184-4613-BBF5-9C23E6A2B7B8}" type="slidenum">
              <a:rPr lang="en-US" smtClean="0"/>
              <a:t>‹#›</a:t>
            </a:fld>
            <a:endParaRPr lang="en-US"/>
          </a:p>
        </p:txBody>
      </p:sp>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sp>
        <p:nvSpPr>
          <p:cNvPr id="22"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sp>
        <p:nvSpPr>
          <p:cNvPr id="23" name="Google Shape;8;p1"/>
          <p:cNvSpPr txBox="1">
            <a:spLocks/>
          </p:cNvSpPr>
          <p:nvPr userDrawn="1"/>
        </p:nvSpPr>
        <p:spPr>
          <a:xfrm>
            <a:off x="11296611" y="6217623"/>
            <a:ext cx="731600" cy="524800"/>
          </a:xfrm>
          <a:prstGeom prst="rect">
            <a:avLst/>
          </a:prstGeom>
          <a:noFill/>
          <a:ln>
            <a:noFill/>
          </a:ln>
        </p:spPr>
        <p:txBody>
          <a:bodyPr spcFirstLastPara="1" wrap="square" lIns="91425" tIns="91425" rIns="91425" bIns="91425" anchor="ctr" anchorCtr="0">
            <a:noAutofit/>
          </a:bodyPr>
          <a:lstStyle>
            <a:defPPr>
              <a:defRPr lang="zh-CN"/>
            </a:defPPr>
            <a:lvl1pPr marL="0" lvl="0" algn="r" defTabSz="914400" rtl="0" eaLnBrk="1" latinLnBrk="0" hangingPunct="1">
              <a:buNone/>
              <a:defRPr sz="1333" kern="1200">
                <a:solidFill>
                  <a:schemeClr val="dk2"/>
                </a:solidFill>
                <a:latin typeface="+mn-lt"/>
                <a:ea typeface="+mn-ea"/>
                <a:cs typeface="+mn-cs"/>
              </a:defRPr>
            </a:lvl1pPr>
            <a:lvl2pPr marL="457200" lvl="1" algn="r" defTabSz="914400" rtl="0" eaLnBrk="1" latinLnBrk="0" hangingPunct="1">
              <a:buNone/>
              <a:defRPr sz="1333" kern="1200">
                <a:solidFill>
                  <a:schemeClr val="dk2"/>
                </a:solidFill>
                <a:latin typeface="+mn-lt"/>
                <a:ea typeface="+mn-ea"/>
                <a:cs typeface="+mn-cs"/>
              </a:defRPr>
            </a:lvl2pPr>
            <a:lvl3pPr marL="914400" lvl="2" algn="r" defTabSz="914400" rtl="0" eaLnBrk="1" latinLnBrk="0" hangingPunct="1">
              <a:buNone/>
              <a:defRPr sz="1333" kern="1200">
                <a:solidFill>
                  <a:schemeClr val="dk2"/>
                </a:solidFill>
                <a:latin typeface="+mn-lt"/>
                <a:ea typeface="+mn-ea"/>
                <a:cs typeface="+mn-cs"/>
              </a:defRPr>
            </a:lvl3pPr>
            <a:lvl4pPr marL="1371600" lvl="3" algn="r" defTabSz="914400" rtl="0" eaLnBrk="1" latinLnBrk="0" hangingPunct="1">
              <a:buNone/>
              <a:defRPr sz="1333" kern="1200">
                <a:solidFill>
                  <a:schemeClr val="dk2"/>
                </a:solidFill>
                <a:latin typeface="+mn-lt"/>
                <a:ea typeface="+mn-ea"/>
                <a:cs typeface="+mn-cs"/>
              </a:defRPr>
            </a:lvl4pPr>
            <a:lvl5pPr marL="1828800" lvl="4" algn="r" defTabSz="914400" rtl="0" eaLnBrk="1" latinLnBrk="0" hangingPunct="1">
              <a:buNone/>
              <a:defRPr sz="1333" kern="1200">
                <a:solidFill>
                  <a:schemeClr val="dk2"/>
                </a:solidFill>
                <a:latin typeface="+mn-lt"/>
                <a:ea typeface="+mn-ea"/>
                <a:cs typeface="+mn-cs"/>
              </a:defRPr>
            </a:lvl5pPr>
            <a:lvl6pPr marL="2286000" lvl="5" algn="r" defTabSz="914400" rtl="0" eaLnBrk="1" latinLnBrk="0" hangingPunct="1">
              <a:buNone/>
              <a:defRPr sz="1333" kern="1200">
                <a:solidFill>
                  <a:schemeClr val="dk2"/>
                </a:solidFill>
                <a:latin typeface="+mn-lt"/>
                <a:ea typeface="+mn-ea"/>
                <a:cs typeface="+mn-cs"/>
              </a:defRPr>
            </a:lvl6pPr>
            <a:lvl7pPr marL="2743200" lvl="6" algn="r" defTabSz="914400" rtl="0" eaLnBrk="1" latinLnBrk="0" hangingPunct="1">
              <a:buNone/>
              <a:defRPr sz="1333" kern="1200">
                <a:solidFill>
                  <a:schemeClr val="dk2"/>
                </a:solidFill>
                <a:latin typeface="+mn-lt"/>
                <a:ea typeface="+mn-ea"/>
                <a:cs typeface="+mn-cs"/>
              </a:defRPr>
            </a:lvl7pPr>
            <a:lvl8pPr marL="3200400" lvl="7" algn="r" defTabSz="914400" rtl="0" eaLnBrk="1" latinLnBrk="0" hangingPunct="1">
              <a:buNone/>
              <a:defRPr sz="1333" kern="1200">
                <a:solidFill>
                  <a:schemeClr val="dk2"/>
                </a:solidFill>
                <a:latin typeface="+mn-lt"/>
                <a:ea typeface="+mn-ea"/>
                <a:cs typeface="+mn-cs"/>
              </a:defRPr>
            </a:lvl8pPr>
            <a:lvl9pPr marL="3657600" lvl="8" algn="r" defTabSz="914400" rtl="0" eaLnBrk="1" latinLnBrk="0" hangingPunct="1">
              <a:buNone/>
              <a:defRPr sz="1333" kern="1200">
                <a:solidFill>
                  <a:schemeClr val="dk2"/>
                </a:solidFill>
                <a:latin typeface="+mn-lt"/>
                <a:ea typeface="+mn-ea"/>
                <a:cs typeface="+mn-cs"/>
              </a:defRPr>
            </a:lvl9pPr>
          </a:lstStyle>
          <a:p>
            <a:pPr defTabSz="1219140">
              <a:buClr>
                <a:srgbClr val="000000"/>
              </a:buClr>
            </a:pPr>
            <a:fld id="{00000000-1234-1234-1234-123412341234}" type="slidenum">
              <a:rPr lang="en" kern="0" smtClean="0">
                <a:solidFill>
                  <a:srgbClr val="FFFFFF"/>
                </a:solidFill>
                <a:cs typeface="Arial"/>
                <a:sym typeface="Arial"/>
              </a:rPr>
              <a:pPr defTabSz="1219140">
                <a:buClr>
                  <a:srgbClr val="000000"/>
                </a:buClr>
              </a:pPr>
              <a:t>‹#›</a:t>
            </a:fld>
            <a:endParaRPr lang="en" kern="0">
              <a:solidFill>
                <a:srgbClr val="FFFFFF"/>
              </a:solidFill>
              <a:cs typeface="Arial"/>
              <a:sym typeface="Arial"/>
            </a:endParaRPr>
          </a:p>
        </p:txBody>
      </p:sp>
      <p:pic>
        <p:nvPicPr>
          <p:cNvPr id="24" name="Picture 2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25" name="Picture 2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26"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2">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27"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8"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9" name="Title 1">
            <a:extLst>
              <a:ext uri="{FF2B5EF4-FFF2-40B4-BE49-F238E27FC236}">
                <a16:creationId xmlns:a16="http://schemas.microsoft.com/office/drawing/2014/main" id="{4B714D5E-99F7-3526-2C4C-4E3C229FC647}"/>
              </a:ext>
            </a:extLst>
          </p:cNvPr>
          <p:cNvSpPr txBox="1">
            <a:spLocks/>
          </p:cNvSpPr>
          <p:nvPr userDrawn="1"/>
        </p:nvSpPr>
        <p:spPr>
          <a:xfrm>
            <a:off x="9453251" y="-972425"/>
            <a:ext cx="2914996" cy="972425"/>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vi-VN"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rPr>
              <a:t>By:Tư Bùi</a:t>
            </a:r>
            <a:endParaRPr kumimoji="0" lang="en-US" sz="4267"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sym typeface="Arial"/>
            </a:endParaRPr>
          </a:p>
        </p:txBody>
      </p:sp>
      <p:sp>
        <p:nvSpPr>
          <p:cNvPr id="30"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31" name="Picture 30">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32" name="Picture 31">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33" name="Picture 32">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34" name="Picture 33">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35" name="TextBox 3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750" fill="hold"/>
                                        <p:tgtEl>
                                          <p:spTgt spid="35"/>
                                        </p:tgtEl>
                                        <p:attrNameLst>
                                          <p:attrName>ppt_w</p:attrName>
                                        </p:attrNameLst>
                                      </p:cBhvr>
                                      <p:tavLst>
                                        <p:tav tm="0">
                                          <p:val>
                                            <p:fltVal val="0"/>
                                          </p:val>
                                        </p:tav>
                                        <p:tav tm="100000">
                                          <p:val>
                                            <p:strVal val="#ppt_w"/>
                                          </p:val>
                                        </p:tav>
                                      </p:tavLst>
                                    </p:anim>
                                    <p:anim calcmode="lin" valueType="num">
                                      <p:cBhvr>
                                        <p:cTn id="8" dur="1750" fill="hold"/>
                                        <p:tgtEl>
                                          <p:spTgt spid="35"/>
                                        </p:tgtEl>
                                        <p:attrNameLst>
                                          <p:attrName>ppt_h</p:attrName>
                                        </p:attrNameLst>
                                      </p:cBhvr>
                                      <p:tavLst>
                                        <p:tav tm="0">
                                          <p:val>
                                            <p:fltVal val="0"/>
                                          </p:val>
                                        </p:tav>
                                        <p:tav tm="100000">
                                          <p:val>
                                            <p:strVal val="#ppt_h"/>
                                          </p:val>
                                        </p:tav>
                                      </p:tavLst>
                                    </p:anim>
                                    <p:animEffect transition="in" filter="fade">
                                      <p:cBhvr>
                                        <p:cTn id="9" dur="1750"/>
                                        <p:tgtEl>
                                          <p:spTgt spid="3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gif"/><Relationship Id="rId7" Type="http://schemas.openxmlformats.org/officeDocument/2006/relationships/image" Target="../media/image10.svg"/><Relationship Id="rId12" Type="http://schemas.openxmlformats.org/officeDocument/2006/relationships/image" Target="../media/image15.sv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gif"/><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8DF8382-E81D-6405-3DA9-6690B6F074D6}"/>
              </a:ext>
            </a:extLst>
          </p:cNvPr>
          <p:cNvSpPr/>
          <p:nvPr/>
        </p:nvSpPr>
        <p:spPr>
          <a:xfrm>
            <a:off x="0" y="0"/>
            <a:ext cx="12192000" cy="72056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4" name="Picture 14"/>
          <p:cNvPicPr>
            <a:picLocks noChangeAspect="1"/>
          </p:cNvPicPr>
          <p:nvPr/>
        </p:nvPicPr>
        <p:blipFill>
          <a:blip r:embed="rId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TUẦN </a:t>
            </a:r>
            <a:r>
              <a:rPr lang="vi-VN" sz="4590" dirty="0">
                <a:solidFill>
                  <a:srgbClr val="FF0000"/>
                </a:solidFill>
                <a:effectLst>
                  <a:outerShdw dist="50800" dir="5400000" algn="ctr" rotWithShape="0">
                    <a:srgbClr val="F79646">
                      <a:lumMod val="40000"/>
                      <a:lumOff val="60000"/>
                    </a:srgbClr>
                  </a:outerShdw>
                </a:effectLst>
                <a:latin typeface="Open Sans Bold"/>
              </a:rPr>
              <a:t>22</a:t>
            </a:r>
            <a:r>
              <a:rPr lang="en-US" sz="4590" dirty="0">
                <a:solidFill>
                  <a:srgbClr val="FF0000"/>
                </a:solidFill>
                <a:effectLst>
                  <a:outerShdw dist="50800" dir="5400000" algn="ctr" rotWithShape="0">
                    <a:srgbClr val="F79646">
                      <a:lumMod val="40000"/>
                      <a:lumOff val="60000"/>
                    </a:srgbClr>
                  </a:outerShdw>
                </a:effectLst>
                <a:latin typeface="Open Sans Bold"/>
              </a:rPr>
              <a:t> THÁNG </a:t>
            </a:r>
            <a:r>
              <a:rPr lang="vi-VN" sz="4590" dirty="0">
                <a:solidFill>
                  <a:srgbClr val="FF0000"/>
                </a:solidFill>
                <a:effectLst>
                  <a:outerShdw dist="50800" dir="5400000" algn="ctr" rotWithShape="0">
                    <a:srgbClr val="F79646">
                      <a:lumMod val="40000"/>
                      <a:lumOff val="60000"/>
                    </a:srgbClr>
                  </a:outerShdw>
                </a:effectLst>
                <a:latin typeface="Open Sans Bold"/>
              </a:rPr>
              <a:t>2</a:t>
            </a:r>
            <a:endParaRPr lang="en-US" sz="4590" dirty="0">
              <a:solidFill>
                <a:srgbClr val="FF0000"/>
              </a:solidFill>
              <a:effectLst>
                <a:outerShdw dist="50800" dir="5400000" algn="ctr" rotWithShape="0">
                  <a:srgbClr val="F79646">
                    <a:lumMod val="40000"/>
                    <a:lumOff val="60000"/>
                  </a:srgbClr>
                </a:outerShdw>
              </a:effectLst>
              <a:latin typeface="Open Sans Bold"/>
            </a:endParaRP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a:solidFill>
                  <a:schemeClr val="accent3">
                    <a:lumMod val="75000"/>
                  </a:schemeClr>
                </a:solidFill>
                <a:latin typeface="Open Sans Bold"/>
              </a:rPr>
              <a:t>Môn: </a:t>
            </a:r>
            <a:r>
              <a:rPr lang="en-US" sz="4400" dirty="0" err="1">
                <a:solidFill>
                  <a:schemeClr val="accent3">
                    <a:lumMod val="75000"/>
                  </a:schemeClr>
                </a:solidFill>
                <a:latin typeface="Open Sans Bold"/>
              </a:rPr>
              <a:t>Tiếng</a:t>
            </a:r>
            <a:r>
              <a:rPr lang="en-US" sz="4400" dirty="0">
                <a:solidFill>
                  <a:schemeClr val="accent3">
                    <a:lumMod val="75000"/>
                  </a:schemeClr>
                </a:solidFill>
                <a:latin typeface="Open Sans Bold"/>
              </a:rPr>
              <a:t> </a:t>
            </a:r>
            <a:r>
              <a:rPr lang="en-US" sz="4400" dirty="0" err="1">
                <a:solidFill>
                  <a:schemeClr val="accent3">
                    <a:lumMod val="75000"/>
                  </a:schemeClr>
                </a:solidFill>
                <a:latin typeface="Open Sans Bold"/>
              </a:rPr>
              <a:t>Việt</a:t>
            </a:r>
            <a:endParaRPr lang="en-US" sz="4400" dirty="0">
              <a:solidFill>
                <a:schemeClr val="accent3">
                  <a:lumMod val="75000"/>
                </a:schemeClr>
              </a:solidFill>
              <a:latin typeface="Open Sans Bold"/>
            </a:endParaRPr>
          </a:p>
        </p:txBody>
      </p:sp>
      <p:sp>
        <p:nvSpPr>
          <p:cNvPr id="17" name="TextBox 17"/>
          <p:cNvSpPr txBox="1"/>
          <p:nvPr/>
        </p:nvSpPr>
        <p:spPr>
          <a:xfrm>
            <a:off x="4255914" y="4564362"/>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2025 - 2026</a:t>
            </a:r>
          </a:p>
        </p:txBody>
      </p:sp>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dirty="0">
                <a:solidFill>
                  <a:srgbClr val="002060"/>
                </a:solidFill>
                <a:latin typeface="Open Sans Bold"/>
              </a:rPr>
              <a:t>KHỐI 2</a:t>
            </a: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774008" y="366855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err="1">
                <a:solidFill>
                  <a:srgbClr val="002060"/>
                </a:solidFill>
                <a:latin typeface="Open Sans Bold"/>
              </a:rPr>
              <a:t>Tên</a:t>
            </a:r>
            <a:r>
              <a:rPr lang="en-US" sz="4400" dirty="0">
                <a:solidFill>
                  <a:srgbClr val="002060"/>
                </a:solidFill>
                <a:latin typeface="Open Sans Bold"/>
              </a:rPr>
              <a:t> </a:t>
            </a:r>
            <a:r>
              <a:rPr lang="en-US" sz="4400" dirty="0" err="1">
                <a:solidFill>
                  <a:srgbClr val="002060"/>
                </a:solidFill>
                <a:latin typeface="Open Sans Bold"/>
              </a:rPr>
              <a:t>bài</a:t>
            </a:r>
            <a:r>
              <a:rPr lang="en-US" sz="4400" dirty="0">
                <a:solidFill>
                  <a:srgbClr val="002060"/>
                </a:solidFill>
                <a:latin typeface="Open Sans Bold"/>
              </a:rPr>
              <a:t>: </a:t>
            </a:r>
            <a:r>
              <a:rPr lang="vi-VN" sz="4400" dirty="0">
                <a:solidFill>
                  <a:srgbClr val="002060"/>
                </a:solidFill>
                <a:latin typeface="Open Sans Bold"/>
              </a:rPr>
              <a:t>Đọc: Hạt thóc</a:t>
            </a:r>
            <a:endParaRPr lang="en-US" sz="4400" dirty="0">
              <a:solidFill>
                <a:srgbClr val="002060"/>
              </a:solidFill>
              <a:latin typeface="Open Sans Bold"/>
            </a:endParaRPr>
          </a:p>
        </p:txBody>
      </p:sp>
      <p:pic>
        <p:nvPicPr>
          <p:cNvPr id="23" name="Picture 5">
            <a:extLst>
              <a:ext uri="{FF2B5EF4-FFF2-40B4-BE49-F238E27FC236}">
                <a16:creationId xmlns:a16="http://schemas.microsoft.com/office/drawing/2014/main" id="{2786DFC8-0E46-29A9-08F6-3649AAC6641D}"/>
              </a:ext>
            </a:extLst>
          </p:cNvPr>
          <p:cNvPicPr>
            <a:picLocks noChangeAspect="1"/>
          </p:cNvPicPr>
          <p:nvPr/>
        </p:nvPicPr>
        <p:blipFill>
          <a:blip r:embed="rId5"/>
          <a:srcRect/>
          <a:stretch>
            <a:fillRect/>
          </a:stretch>
        </p:blipFill>
        <p:spPr>
          <a:xfrm>
            <a:off x="3817476" y="5907557"/>
            <a:ext cx="342944" cy="497021"/>
          </a:xfrm>
          <a:prstGeom prst="rect">
            <a:avLst/>
          </a:prstGeom>
        </p:spPr>
      </p:pic>
      <p:pic>
        <p:nvPicPr>
          <p:cNvPr id="24" name="Picture 6">
            <a:extLst>
              <a:ext uri="{FF2B5EF4-FFF2-40B4-BE49-F238E27FC236}">
                <a16:creationId xmlns:a16="http://schemas.microsoft.com/office/drawing/2014/main" id="{FEBB120F-122B-F0B2-F4CF-A179680A02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58209" y="5758041"/>
            <a:ext cx="6211530" cy="1400892"/>
          </a:xfrm>
          <a:prstGeom prst="rect">
            <a:avLst/>
          </a:prstGeom>
        </p:spPr>
      </p:pic>
      <p:pic>
        <p:nvPicPr>
          <p:cNvPr id="25" name="Picture 8">
            <a:extLst>
              <a:ext uri="{FF2B5EF4-FFF2-40B4-BE49-F238E27FC236}">
                <a16:creationId xmlns:a16="http://schemas.microsoft.com/office/drawing/2014/main" id="{1E00E33B-B5A8-E6DE-8C69-1F563854D8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29" y="5907557"/>
            <a:ext cx="5319708" cy="1262102"/>
          </a:xfrm>
          <a:prstGeom prst="rect">
            <a:avLst/>
          </a:prstGeom>
        </p:spPr>
      </p:pic>
      <p:pic>
        <p:nvPicPr>
          <p:cNvPr id="26" name="Picture 10">
            <a:extLst>
              <a:ext uri="{FF2B5EF4-FFF2-40B4-BE49-F238E27FC236}">
                <a16:creationId xmlns:a16="http://schemas.microsoft.com/office/drawing/2014/main" id="{59A8584F-F4F8-450B-0C49-D0FD153F3823}"/>
              </a:ext>
            </a:extLst>
          </p:cNvPr>
          <p:cNvPicPr>
            <a:picLocks noChangeAspect="1"/>
          </p:cNvPicPr>
          <p:nvPr/>
        </p:nvPicPr>
        <p:blipFill>
          <a:blip r:embed="rId10"/>
          <a:srcRect/>
          <a:stretch>
            <a:fillRect/>
          </a:stretch>
        </p:blipFill>
        <p:spPr>
          <a:xfrm>
            <a:off x="1996529" y="4443785"/>
            <a:ext cx="2328336" cy="2115876"/>
          </a:xfrm>
          <a:prstGeom prst="rect">
            <a:avLst/>
          </a:prstGeom>
        </p:spPr>
      </p:pic>
      <p:pic>
        <p:nvPicPr>
          <p:cNvPr id="27" name="Picture 11">
            <a:extLst>
              <a:ext uri="{FF2B5EF4-FFF2-40B4-BE49-F238E27FC236}">
                <a16:creationId xmlns:a16="http://schemas.microsoft.com/office/drawing/2014/main" id="{028E6757-41AD-0091-1E6A-4B20C726A86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2857" y="4276739"/>
            <a:ext cx="2594231" cy="2282922"/>
          </a:xfrm>
          <a:prstGeom prst="rect">
            <a:avLst/>
          </a:prstGeom>
        </p:spPr>
      </p:pic>
      <p:pic>
        <p:nvPicPr>
          <p:cNvPr id="29" name="Picture 18">
            <a:extLst>
              <a:ext uri="{FF2B5EF4-FFF2-40B4-BE49-F238E27FC236}">
                <a16:creationId xmlns:a16="http://schemas.microsoft.com/office/drawing/2014/main" id="{E594937A-C40E-102D-3663-8286D3544E2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218710" y="5007824"/>
            <a:ext cx="2465547" cy="1769030"/>
          </a:xfrm>
          <a:prstGeom prst="rect">
            <a:avLst/>
          </a:prstGeom>
        </p:spPr>
      </p:pic>
      <p:pic>
        <p:nvPicPr>
          <p:cNvPr id="30" name="Picture 6">
            <a:extLst>
              <a:ext uri="{FF2B5EF4-FFF2-40B4-BE49-F238E27FC236}">
                <a16:creationId xmlns:a16="http://schemas.microsoft.com/office/drawing/2014/main" id="{DE62579A-592B-1232-4948-4F2E326521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9196"/>
          <a:stretch/>
        </p:blipFill>
        <p:spPr>
          <a:xfrm>
            <a:off x="8436123" y="5772768"/>
            <a:ext cx="3776886" cy="1400892"/>
          </a:xfrm>
          <a:prstGeom prst="rect">
            <a:avLst/>
          </a:prstGeom>
        </p:spPr>
      </p:pic>
      <p:sp>
        <p:nvSpPr>
          <p:cNvPr id="31" name="Freeform 8">
            <a:extLst>
              <a:ext uri="{FF2B5EF4-FFF2-40B4-BE49-F238E27FC236}">
                <a16:creationId xmlns:a16="http://schemas.microsoft.com/office/drawing/2014/main" id="{DD8FC358-4C43-6071-4423-B66C289D1F30}"/>
              </a:ext>
            </a:extLst>
          </p:cNvPr>
          <p:cNvSpPr/>
          <p:nvPr/>
        </p:nvSpPr>
        <p:spPr>
          <a:xfrm>
            <a:off x="9074802" y="4211183"/>
            <a:ext cx="2550435" cy="2242904"/>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5"/>
            <a:stretch>
              <a:fillRect/>
            </a:stretch>
          </a:blipFill>
        </p:spPr>
        <p:txBody>
          <a:bodyPr/>
          <a:lstStyle/>
          <a:p>
            <a:endParaRPr lang="vi-VN" dirty="0"/>
          </a:p>
        </p:txBody>
      </p:sp>
    </p:spTree>
    <p:extLst>
      <p:ext uri="{BB962C8B-B14F-4D97-AF65-F5344CB8AC3E}">
        <p14:creationId xmlns:p14="http://schemas.microsoft.com/office/powerpoint/2010/main" val="3911358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1717288" y="1312499"/>
            <a:ext cx="5261026" cy="1107316"/>
          </a:xfrm>
          <a:prstGeom prst="rect">
            <a:avLst/>
          </a:prstGeom>
          <a:solidFill>
            <a:schemeClr val="bg1"/>
          </a:solid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en-US" sz="12000" b="0" i="0" u="none" strike="noStrike" kern="0" cap="none" spc="0" normalizeH="0" baseline="0" noProof="0" dirty="0" err="1">
                <a:ln>
                  <a:solidFill>
                    <a:srgbClr val="FFCCA9">
                      <a:lumMod val="10000"/>
                    </a:srgbClr>
                  </a:solidFill>
                </a:ln>
                <a:solidFill>
                  <a:srgbClr val="FFFF00"/>
                </a:solidFill>
                <a:effectLst>
                  <a:glow rad="101600">
                    <a:srgbClr val="EC9684">
                      <a:lumMod val="60000"/>
                      <a:lumOff val="40000"/>
                      <a:alpha val="60000"/>
                    </a:srgbClr>
                  </a:glow>
                </a:effectLst>
                <a:uLnTx/>
                <a:uFillTx/>
                <a:latin typeface="SVN-Poky's" panose="020B0606040200020203" pitchFamily="34" charset="0"/>
                <a:sym typeface="Chango"/>
              </a:rPr>
              <a:t>Trả</a:t>
            </a:r>
            <a:r>
              <a:rPr kumimoji="0" lang="en-US" sz="12000" b="0" i="0" u="none" strike="noStrike" kern="0" cap="none" spc="0" normalizeH="0" baseline="0" noProof="0" dirty="0">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sym typeface="Chango"/>
              </a:rPr>
              <a:t> </a:t>
            </a:r>
            <a:r>
              <a:rPr kumimoji="0" lang="en-US" sz="12000" b="0" i="0" u="none" strike="noStrike" kern="0" cap="none" spc="0" normalizeH="0" baseline="0" noProof="0" dirty="0" err="1">
                <a:ln>
                  <a:solidFill>
                    <a:srgbClr val="FFCCA9">
                      <a:lumMod val="10000"/>
                    </a:srgbClr>
                  </a:solidFill>
                </a:ln>
                <a:solidFill>
                  <a:srgbClr val="00B0F0"/>
                </a:solidFill>
                <a:effectLst>
                  <a:glow rad="101600">
                    <a:srgbClr val="EC9684">
                      <a:lumMod val="60000"/>
                      <a:lumOff val="40000"/>
                      <a:alpha val="60000"/>
                    </a:srgbClr>
                  </a:glow>
                </a:effectLst>
                <a:uLnTx/>
                <a:uFillTx/>
                <a:latin typeface="SVN-Poky's" panose="020B0606040200020203" pitchFamily="34" charset="0"/>
                <a:sym typeface="Chango"/>
              </a:rPr>
              <a:t>lời</a:t>
            </a:r>
            <a:endParaRPr kumimoji="0" lang="en-US" sz="12000" b="0" i="0" u="none" strike="noStrike" kern="0" cap="none" spc="0" normalizeH="0" baseline="0" noProof="0" dirty="0">
              <a:ln>
                <a:solidFill>
                  <a:srgbClr val="FFCCA9">
                    <a:lumMod val="10000"/>
                  </a:srgbClr>
                </a:solidFill>
              </a:ln>
              <a:solidFill>
                <a:srgbClr val="00B0F0"/>
              </a:solidFill>
              <a:effectLst>
                <a:glow rad="101600">
                  <a:srgbClr val="EC9684">
                    <a:lumMod val="60000"/>
                    <a:lumOff val="40000"/>
                    <a:alpha val="60000"/>
                  </a:srgbClr>
                </a:glow>
              </a:effectLst>
              <a:uLnTx/>
              <a:uFillTx/>
              <a:latin typeface="SVN-Poky's" panose="020B0606040200020203" pitchFamily="34" charset="0"/>
              <a:sym typeface="Chango"/>
            </a:endParaRPr>
          </a:p>
        </p:txBody>
      </p:sp>
      <p:sp>
        <p:nvSpPr>
          <p:cNvPr id="4" name="TextBox 3"/>
          <p:cNvSpPr txBox="1"/>
          <p:nvPr/>
        </p:nvSpPr>
        <p:spPr>
          <a:xfrm>
            <a:off x="5558399" y="2499763"/>
            <a:ext cx="4867991" cy="193899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0" cap="none" spc="0" normalizeH="0" baseline="0" noProof="0" dirty="0" err="1">
                <a:ln>
                  <a:solidFill>
                    <a:srgbClr val="FFCCA9">
                      <a:lumMod val="10000"/>
                    </a:srgbClr>
                  </a:solidFill>
                </a:ln>
                <a:solidFill>
                  <a:srgbClr val="00CC00"/>
                </a:solidFill>
                <a:effectLst>
                  <a:glow rad="101600">
                    <a:srgbClr val="EC9684">
                      <a:lumMod val="60000"/>
                      <a:lumOff val="40000"/>
                      <a:alpha val="60000"/>
                    </a:srgbClr>
                  </a:glow>
                </a:effectLst>
                <a:uLnTx/>
                <a:uFillTx/>
                <a:latin typeface="SVN-Poky's" panose="020B0606040200020203" pitchFamily="34" charset="0"/>
                <a:ea typeface="+mn-ea"/>
                <a:cs typeface="+mn-cs"/>
              </a:rPr>
              <a:t>câu</a:t>
            </a:r>
            <a:r>
              <a:rPr kumimoji="0" lang="en-US" sz="12000" b="0" i="0" u="none" strike="noStrike" kern="0" cap="none" spc="0" normalizeH="0" baseline="0" noProof="0" dirty="0">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ea typeface="+mn-ea"/>
                <a:cs typeface="+mn-cs"/>
              </a:rPr>
              <a:t> </a:t>
            </a:r>
            <a:r>
              <a:rPr kumimoji="0" lang="en-US" sz="12000" b="0" i="0" u="none" strike="noStrike" kern="0" cap="none" spc="0" normalizeH="0" baseline="0" noProof="0" dirty="0" err="1">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ea typeface="+mn-ea"/>
                <a:cs typeface="+mn-cs"/>
              </a:rPr>
              <a:t>hỏi</a:t>
            </a:r>
            <a:endParaRPr kumimoji="0" lang="en-US" sz="12000" b="0" i="0" u="none" strike="noStrike" kern="0" cap="none" spc="0" normalizeH="0" baseline="0" noProof="0" dirty="0">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par>
                          <p:cTn id="21" fill="hold">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80">
                                          <p:stCondLst>
                                            <p:cond delay="0"/>
                                          </p:stCondLst>
                                        </p:cTn>
                                        <p:tgtEl>
                                          <p:spTgt spid="4"/>
                                        </p:tgtEl>
                                      </p:cBhvr>
                                    </p:animEffect>
                                    <p:anim calcmode="lin" valueType="num">
                                      <p:cBhvr>
                                        <p:cTn id="2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gtEl>
                                      </p:cBhvr>
                                      <p:to x="100000" y="60000"/>
                                    </p:animScale>
                                    <p:animScale>
                                      <p:cBhvr>
                                        <p:cTn id="31" dur="166" decel="50000">
                                          <p:stCondLst>
                                            <p:cond delay="676"/>
                                          </p:stCondLst>
                                        </p:cTn>
                                        <p:tgtEl>
                                          <p:spTgt spid="4"/>
                                        </p:tgtEl>
                                      </p:cBhvr>
                                      <p:to x="100000" y="100000"/>
                                    </p:animScale>
                                    <p:animScale>
                                      <p:cBhvr>
                                        <p:cTn id="32" dur="26">
                                          <p:stCondLst>
                                            <p:cond delay="1312"/>
                                          </p:stCondLst>
                                        </p:cTn>
                                        <p:tgtEl>
                                          <p:spTgt spid="4"/>
                                        </p:tgtEl>
                                      </p:cBhvr>
                                      <p:to x="100000" y="80000"/>
                                    </p:animScale>
                                    <p:animScale>
                                      <p:cBhvr>
                                        <p:cTn id="33" dur="166" decel="50000">
                                          <p:stCondLst>
                                            <p:cond delay="1338"/>
                                          </p:stCondLst>
                                        </p:cTn>
                                        <p:tgtEl>
                                          <p:spTgt spid="4"/>
                                        </p:tgtEl>
                                      </p:cBhvr>
                                      <p:to x="100000" y="100000"/>
                                    </p:animScale>
                                    <p:animScale>
                                      <p:cBhvr>
                                        <p:cTn id="34" dur="26">
                                          <p:stCondLst>
                                            <p:cond delay="1642"/>
                                          </p:stCondLst>
                                        </p:cTn>
                                        <p:tgtEl>
                                          <p:spTgt spid="4"/>
                                        </p:tgtEl>
                                      </p:cBhvr>
                                      <p:to x="100000" y="90000"/>
                                    </p:animScale>
                                    <p:animScale>
                                      <p:cBhvr>
                                        <p:cTn id="35" dur="166" decel="50000">
                                          <p:stCondLst>
                                            <p:cond delay="1668"/>
                                          </p:stCondLst>
                                        </p:cTn>
                                        <p:tgtEl>
                                          <p:spTgt spid="4"/>
                                        </p:tgtEl>
                                      </p:cBhvr>
                                      <p:to x="100000" y="100000"/>
                                    </p:animScale>
                                    <p:animScale>
                                      <p:cBhvr>
                                        <p:cTn id="36" dur="26">
                                          <p:stCondLst>
                                            <p:cond delay="1808"/>
                                          </p:stCondLst>
                                        </p:cTn>
                                        <p:tgtEl>
                                          <p:spTgt spid="4"/>
                                        </p:tgtEl>
                                      </p:cBhvr>
                                      <p:to x="100000" y="95000"/>
                                    </p:animScale>
                                    <p:animScale>
                                      <p:cBhvr>
                                        <p:cTn id="37"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474382"/>
            <a:chOff x="1467786" y="422572"/>
            <a:chExt cx="10040589" cy="1474382"/>
          </a:xfrm>
        </p:grpSpPr>
        <p:grpSp>
          <p:nvGrpSpPr>
            <p:cNvPr id="7" name="组合 10"/>
            <p:cNvGrpSpPr/>
            <p:nvPr/>
          </p:nvGrpSpPr>
          <p:grpSpPr>
            <a:xfrm>
              <a:off x="1467786" y="422572"/>
              <a:ext cx="10040589" cy="1474382"/>
              <a:chOff x="1010316" y="1039663"/>
              <a:chExt cx="7432225" cy="2919373"/>
            </a:xfrm>
            <a:solidFill>
              <a:schemeClr val="bg1"/>
            </a:solidFill>
          </p:grpSpPr>
          <p:sp>
            <p:nvSpPr>
              <p:cNvPr id="9" name="矩形: 圆角 11"/>
              <p:cNvSpPr/>
              <p:nvPr userDrawn="1"/>
            </p:nvSpPr>
            <p:spPr>
              <a:xfrm>
                <a:off x="1010316" y="1039663"/>
                <a:ext cx="7432225" cy="2919373"/>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1010316" y="1151353"/>
                <a:ext cx="7300701" cy="2648262"/>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Cambrial"/>
                  <a:ea typeface="+mn-ea"/>
                  <a:cs typeface="+mn-cs"/>
                </a:rPr>
                <a:t>1. </a:t>
              </a:r>
              <a:r>
                <a:rPr kumimoji="0" lang="vi-VN"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H</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ạt</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thóc</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sinh</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ra</a:t>
              </a:r>
              <a:r>
                <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 ở </a:t>
              </a:r>
              <a:r>
                <a:rPr kumimoji="0" lang="en-US" sz="6000" b="1" i="0" u="none" strike="noStrike" kern="1200" cap="none" spc="0" normalizeH="0" baseline="0" noProof="0" dirty="0" err="1">
                  <a:ln>
                    <a:noFill/>
                  </a:ln>
                  <a:solidFill>
                    <a:srgbClr val="002060"/>
                  </a:solidFill>
                  <a:effectLst/>
                  <a:uLnTx/>
                  <a:uFillTx/>
                  <a:latin typeface="Cambrial"/>
                  <a:ea typeface="Arial-Rounded" panose="020B0500000000000000" pitchFamily="34" charset="0"/>
                  <a:cs typeface="Arial-Rounded" panose="020B0500000000000000" pitchFamily="34" charset="0"/>
                </a:rPr>
                <a:t>đâu</a:t>
              </a:r>
              <a:r>
                <a:rPr kumimoji="0" lang="vi-VN"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rPr>
                <a:t>?</a:t>
              </a:r>
              <a:endParaRPr kumimoji="0" lang="en-US" sz="6000" b="1" i="0" u="none" strike="noStrike" kern="1200" cap="none" spc="0" normalizeH="0" baseline="0" noProof="0" dirty="0">
                <a:ln>
                  <a:noFill/>
                </a:ln>
                <a:solidFill>
                  <a:srgbClr val="002060"/>
                </a:solidFill>
                <a:effectLst/>
                <a:uLnTx/>
                <a:uFillTx/>
                <a:latin typeface="Cambrial"/>
                <a:ea typeface="Arial-Rounded" panose="020B0500000000000000" pitchFamily="34" charset="0"/>
                <a:cs typeface="Arial-Rounded" panose="020B0500000000000000" pitchFamily="34" charset="0"/>
              </a:endParaRPr>
            </a:p>
          </p:txBody>
        </p:sp>
      </p:grpSp>
      <p:grpSp>
        <p:nvGrpSpPr>
          <p:cNvPr id="14" name="Group 13"/>
          <p:cNvGrpSpPr/>
          <p:nvPr/>
        </p:nvGrpSpPr>
        <p:grpSpPr>
          <a:xfrm>
            <a:off x="5090381" y="2329314"/>
            <a:ext cx="4211576" cy="2456180"/>
            <a:chOff x="5228869" y="2423222"/>
            <a:chExt cx="4064622" cy="2362272"/>
          </a:xfrm>
        </p:grpSpPr>
        <p:sp>
          <p:nvSpPr>
            <p:cNvPr id="12" name="Oval Callout 11"/>
            <p:cNvSpPr/>
            <p:nvPr/>
          </p:nvSpPr>
          <p:spPr>
            <a:xfrm>
              <a:off x="5273410" y="2423222"/>
              <a:ext cx="3914082" cy="2362272"/>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5228869" y="3222529"/>
              <a:ext cx="4064622" cy="1287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a:t>
              </a:r>
              <a:r>
                <a:rPr kumimoji="0" lang="en-US"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rên</a:t>
              </a:r>
              <a:r>
                <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cánh</a:t>
              </a:r>
              <a:r>
                <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5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đồng</a:t>
              </a:r>
              <a:endParaRPr kumimoji="0" lang="en-US" sz="45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9900"/>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754510" y="2519721"/>
            <a:ext cx="6997936" cy="1851544"/>
            <a:chOff x="3531683" y="3225616"/>
            <a:chExt cx="3004457" cy="888274"/>
          </a:xfrm>
        </p:grpSpPr>
        <p:sp>
          <p:nvSpPr>
            <p:cNvPr id="14" name="Rounded Rectangle 13"/>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grpSp>
        <p:nvGrpSpPr>
          <p:cNvPr id="6" name="Group 5"/>
          <p:cNvGrpSpPr/>
          <p:nvPr/>
        </p:nvGrpSpPr>
        <p:grpSpPr>
          <a:xfrm>
            <a:off x="1029907" y="206771"/>
            <a:ext cx="10491689" cy="2243675"/>
            <a:chOff x="1016687" y="422571"/>
            <a:chExt cx="10491689" cy="2243675"/>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262483" y="573365"/>
              <a:ext cx="10157051"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Những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trải</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5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r>
                <a:rPr kumimoji="0" lang="en-US"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45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khăn?</a:t>
              </a:r>
              <a:endParaRPr kumimoji="0" lang="en-US" altLang="zh-CN" sz="4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1" name="Rectangle 10"/>
          <p:cNvSpPr/>
          <p:nvPr/>
        </p:nvSpPr>
        <p:spPr>
          <a:xfrm>
            <a:off x="5027596" y="2629885"/>
            <a:ext cx="7164404"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lũ</a:t>
            </a:r>
            <a:endPar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chịu</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tai.</a:t>
            </a:r>
          </a:p>
        </p:txBody>
      </p:sp>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70021" y="265218"/>
            <a:ext cx="10392334" cy="2225427"/>
            <a:chOff x="446370" y="265218"/>
            <a:chExt cx="10715985" cy="2225427"/>
          </a:xfrm>
        </p:grpSpPr>
        <p:sp>
          <p:nvSpPr>
            <p:cNvPr id="13" name="矩形: 圆角 11"/>
            <p:cNvSpPr/>
            <p:nvPr userDrawn="1"/>
          </p:nvSpPr>
          <p:spPr>
            <a:xfrm>
              <a:off x="920435" y="265218"/>
              <a:ext cx="9907987" cy="163845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p:cNvSpPr txBox="1"/>
            <p:nvPr/>
          </p:nvSpPr>
          <p:spPr>
            <a:xfrm>
              <a:off x="446370" y="459320"/>
              <a:ext cx="10715985"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等线" panose="02010600030101010101" pitchFamily="2" charset="-122"/>
                  <a:cs typeface="+mn-cs"/>
                  <a:sym typeface="+mn-lt"/>
                </a:rPr>
                <a:t>3.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Hạt</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thóc</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quý</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giá</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như</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thế</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nào</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với</a:t>
              </a:r>
              <a:endParaRPr kumimoji="0" lang="vi-VN"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con </a:t>
              </a:r>
              <a:r>
                <a:rPr kumimoji="0" lang="en-US" altLang="zh-CN" sz="4500" b="1" i="0" u="none" strike="noStrike" kern="1200" cap="none" spc="0" normalizeH="0" baseline="0" noProof="0" dirty="0" err="1">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người</a:t>
              </a:r>
              <a:r>
                <a:rPr kumimoji="0" lang="en-US" altLang="zh-CN" sz="4500" b="1" i="0" u="none" strike="noStrike" kern="1200" cap="none" spc="0" normalizeH="0" baseline="0" noProof="0" dirty="0">
                  <a:ln>
                    <a:noFill/>
                  </a:ln>
                  <a:solidFill>
                    <a:srgbClr val="C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4500" b="1" i="0" u="none" strike="noStrike" kern="120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16" name="Group 15"/>
          <p:cNvGrpSpPr/>
          <p:nvPr/>
        </p:nvGrpSpPr>
        <p:grpSpPr>
          <a:xfrm>
            <a:off x="770021" y="2161424"/>
            <a:ext cx="6564430" cy="3313389"/>
            <a:chOff x="4846088" y="303536"/>
            <a:chExt cx="6564430" cy="4078004"/>
          </a:xfrm>
        </p:grpSpPr>
        <p:sp>
          <p:nvSpPr>
            <p:cNvPr id="17" name="Oval Callout 16"/>
            <p:cNvSpPr/>
            <p:nvPr/>
          </p:nvSpPr>
          <p:spPr>
            <a:xfrm>
              <a:off x="4846088" y="303536"/>
              <a:ext cx="6564430" cy="4078004"/>
            </a:xfrm>
            <a:prstGeom prst="wedgeEllipseCallout">
              <a:avLst>
                <a:gd name="adj1" fmla="val 38139"/>
                <a:gd name="adj2" fmla="val 69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5415790" y="1243784"/>
              <a:ext cx="5638593" cy="2386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quý</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nuôi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sống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endPar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0365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69964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4.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thích</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nhất</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sao</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1575881" y="1634247"/>
            <a:ext cx="9046723" cy="3852153"/>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1864468" y="2316062"/>
            <a:ext cx="8602494"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Hạt thóc vô cùng quý giá với con người ở chỗ nó nuôi sống con người. Chúng ta cần trân trọng và không lãng phí thóc, gạo.</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5" name="Google Shape;1910;p31">
            <a:extLst>
              <a:ext uri="{FF2B5EF4-FFF2-40B4-BE49-F238E27FC236}">
                <a16:creationId xmlns:a16="http://schemas.microsoft.com/office/drawing/2014/main" id="{B4486D36-6C53-75D6-BF08-C59D05FCF23A}"/>
              </a:ext>
            </a:extLst>
          </p:cNvPr>
          <p:cNvSpPr txBox="1">
            <a:spLocks/>
          </p:cNvSpPr>
          <p:nvPr/>
        </p:nvSpPr>
        <p:spPr>
          <a:xfrm>
            <a:off x="2376563" y="831957"/>
            <a:ext cx="7642925"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12000" b="0" i="0" u="none" strike="noStrike" kern="0" cap="none" spc="0" normalizeH="0" baseline="0" noProof="0" dirty="0">
                <a:ln>
                  <a:solidFill>
                    <a:srgbClr val="FFCCA9">
                      <a:lumMod val="10000"/>
                    </a:srgbClr>
                  </a:solidFill>
                </a:ln>
                <a:solidFill>
                  <a:srgbClr val="FFFF00"/>
                </a:solidFill>
                <a:effectLst>
                  <a:glow rad="101600">
                    <a:srgbClr val="EC9684">
                      <a:lumMod val="60000"/>
                      <a:lumOff val="40000"/>
                      <a:alpha val="60000"/>
                    </a:srgbClr>
                  </a:glow>
                </a:effectLst>
                <a:uLnTx/>
                <a:uFillTx/>
                <a:latin typeface="SVN-Poky's" panose="020B0606040200020203" pitchFamily="34" charset="0"/>
                <a:sym typeface="Chango"/>
              </a:rPr>
              <a:t>NỘI </a:t>
            </a:r>
            <a:r>
              <a:rPr kumimoji="0" lang="vi-VN" sz="12000" b="0" i="0" u="none" strike="noStrike" kern="0" cap="none" spc="0" normalizeH="0" baseline="0" noProof="0" dirty="0">
                <a:ln>
                  <a:solidFill>
                    <a:srgbClr val="FFCCA9">
                      <a:lumMod val="10000"/>
                    </a:srgbClr>
                  </a:solidFill>
                </a:ln>
                <a:solidFill>
                  <a:srgbClr val="FF0000"/>
                </a:solidFill>
                <a:effectLst>
                  <a:glow rad="101600">
                    <a:srgbClr val="EC9684">
                      <a:lumMod val="60000"/>
                      <a:lumOff val="40000"/>
                      <a:alpha val="60000"/>
                    </a:srgbClr>
                  </a:glow>
                </a:effectLst>
                <a:uLnTx/>
                <a:uFillTx/>
                <a:latin typeface="SVN-Poky's" panose="020B0606040200020203" pitchFamily="34" charset="0"/>
                <a:sym typeface="Chango"/>
              </a:rPr>
              <a:t>DUNG</a:t>
            </a:r>
            <a:endParaRPr kumimoji="0" lang="en-US" sz="12000" b="0" i="0" u="none" strike="noStrike" kern="0" cap="none" spc="0" normalizeH="0" baseline="0" noProof="0" dirty="0">
              <a:ln>
                <a:solidFill>
                  <a:srgbClr val="FFCCA9">
                    <a:lumMod val="10000"/>
                  </a:srgbClr>
                </a:solidFill>
              </a:ln>
              <a:solidFill>
                <a:srgbClr val="FF0000"/>
              </a:solidFill>
              <a:effectLst>
                <a:glow rad="101600">
                  <a:srgbClr val="EC9684">
                    <a:lumMod val="60000"/>
                    <a:lumOff val="40000"/>
                    <a:alpha val="60000"/>
                  </a:srgbClr>
                </a:glow>
              </a:effectLst>
              <a:uLnTx/>
              <a:uFillTx/>
              <a:latin typeface="SVN-Poky's" panose="020B0606040200020203" pitchFamily="34" charset="0"/>
              <a:sym typeface="Chango"/>
            </a:endParaRPr>
          </a:p>
        </p:txBody>
      </p:sp>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12"/>
          <p:cNvSpPr/>
          <p:nvPr/>
        </p:nvSpPr>
        <p:spPr>
          <a:xfrm>
            <a:off x="154320" y="281468"/>
            <a:ext cx="11414267" cy="6167994"/>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Rectangle 9"/>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a:blip r:embed="rId2"/>
          <a:stretch>
            <a:fillRect/>
          </a:stretch>
        </p:blipFill>
        <p:spPr>
          <a:xfrm>
            <a:off x="9063175" y="107677"/>
            <a:ext cx="2057400" cy="1035323"/>
          </a:xfrm>
          <a:prstGeom prst="ellipse">
            <a:avLst/>
          </a:prstGeom>
          <a:ln>
            <a:noFill/>
          </a:ln>
          <a:effectLst>
            <a:softEdge rad="112500"/>
          </a:effectLst>
        </p:spPr>
      </p:pic>
      <p:pic>
        <p:nvPicPr>
          <p:cNvPr id="14" name="Picture 13"/>
          <p:cNvPicPr>
            <a:picLocks noChangeAspect="1"/>
          </p:cNvPicPr>
          <p:nvPr/>
        </p:nvPicPr>
        <p:blipFill>
          <a:blip r:embed="rId3"/>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p:cNvSpPr txBox="1"/>
          <p:nvPr/>
        </p:nvSpPr>
        <p:spPr>
          <a:xfrm>
            <a:off x="685228" y="1636968"/>
            <a:ext cx="630290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672998" y="3886643"/>
            <a:ext cx="480192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ngậm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sớm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giọt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sương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lũ</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tai.</a:t>
            </a:r>
          </a:p>
        </p:txBody>
      </p:sp>
      <p:sp>
        <p:nvSpPr>
          <p:cNvPr id="18" name="TextBox 17"/>
          <p:cNvSpPr txBox="1"/>
          <p:nvPr/>
        </p:nvSpPr>
        <p:spPr>
          <a:xfrm>
            <a:off x="6847021" y="1651959"/>
            <a:ext cx="586023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hình hài bé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trải cả bốn mùa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bây giờ bình dị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có từ ngàn xưa.</a:t>
            </a:r>
          </a:p>
        </p:txBody>
      </p:sp>
      <p:sp>
        <p:nvSpPr>
          <p:cNvPr id="19" name="TextBox 18"/>
          <p:cNvSpPr txBox="1"/>
          <p:nvPr/>
        </p:nvSpPr>
        <p:spPr>
          <a:xfrm>
            <a:off x="6888901" y="3886643"/>
            <a:ext cx="619136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 biết hát biết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Nhưng tôi luôn có 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Vì nuôi sống con người.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 Box 3"/>
          <p:cNvSpPr txBox="1"/>
          <p:nvPr/>
        </p:nvSpPr>
        <p:spPr>
          <a:xfrm>
            <a:off x="3039271" y="777905"/>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p:cNvSpPr txBox="1"/>
          <p:nvPr/>
        </p:nvSpPr>
        <p:spPr>
          <a:xfrm>
            <a:off x="674821" y="374491"/>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Đám mây 1">
            <a:extLst>
              <a:ext uri="{FF2B5EF4-FFF2-40B4-BE49-F238E27FC236}">
                <a16:creationId xmlns:a16="http://schemas.microsoft.com/office/drawing/2014/main" id="{4AD2FCD5-8F78-41E9-DF5C-C9CDDA667694}"/>
              </a:ext>
            </a:extLst>
          </p:cNvPr>
          <p:cNvSpPr/>
          <p:nvPr/>
        </p:nvSpPr>
        <p:spPr>
          <a:xfrm>
            <a:off x="1371599" y="1739590"/>
            <a:ext cx="591015" cy="389820"/>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Đám mây 2">
            <a:extLst>
              <a:ext uri="{FF2B5EF4-FFF2-40B4-BE49-F238E27FC236}">
                <a16:creationId xmlns:a16="http://schemas.microsoft.com/office/drawing/2014/main" id="{B0D509AF-CEF2-4FB8-6B6E-C9A215647C9E}"/>
              </a:ext>
            </a:extLst>
          </p:cNvPr>
          <p:cNvSpPr/>
          <p:nvPr/>
        </p:nvSpPr>
        <p:spPr>
          <a:xfrm>
            <a:off x="2743763" y="2228019"/>
            <a:ext cx="1995505" cy="488431"/>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Đám mây 3">
            <a:extLst>
              <a:ext uri="{FF2B5EF4-FFF2-40B4-BE49-F238E27FC236}">
                <a16:creationId xmlns:a16="http://schemas.microsoft.com/office/drawing/2014/main" id="{9197A8CA-CB24-0546-3B8F-D4E765F1B6EC}"/>
              </a:ext>
            </a:extLst>
          </p:cNvPr>
          <p:cNvSpPr/>
          <p:nvPr/>
        </p:nvSpPr>
        <p:spPr>
          <a:xfrm>
            <a:off x="1543022" y="3163465"/>
            <a:ext cx="1447085" cy="488431"/>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Đám mây 4">
            <a:extLst>
              <a:ext uri="{FF2B5EF4-FFF2-40B4-BE49-F238E27FC236}">
                <a16:creationId xmlns:a16="http://schemas.microsoft.com/office/drawing/2014/main" id="{4D784CF2-2EC0-B186-F72E-882360906DB7}"/>
              </a:ext>
            </a:extLst>
          </p:cNvPr>
          <p:cNvSpPr/>
          <p:nvPr/>
        </p:nvSpPr>
        <p:spPr>
          <a:xfrm>
            <a:off x="2350418" y="3939370"/>
            <a:ext cx="1630567" cy="53431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Đám mây 5">
            <a:extLst>
              <a:ext uri="{FF2B5EF4-FFF2-40B4-BE49-F238E27FC236}">
                <a16:creationId xmlns:a16="http://schemas.microsoft.com/office/drawing/2014/main" id="{0B7BA316-2251-157C-0E63-59A90C82D4A9}"/>
              </a:ext>
            </a:extLst>
          </p:cNvPr>
          <p:cNvSpPr/>
          <p:nvPr/>
        </p:nvSpPr>
        <p:spPr>
          <a:xfrm>
            <a:off x="672998" y="4953875"/>
            <a:ext cx="1630567" cy="53431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Đám mây 6">
            <a:extLst>
              <a:ext uri="{FF2B5EF4-FFF2-40B4-BE49-F238E27FC236}">
                <a16:creationId xmlns:a16="http://schemas.microsoft.com/office/drawing/2014/main" id="{8777A686-E84E-5D9C-5024-789CC871C71C}"/>
              </a:ext>
            </a:extLst>
          </p:cNvPr>
          <p:cNvSpPr/>
          <p:nvPr/>
        </p:nvSpPr>
        <p:spPr>
          <a:xfrm>
            <a:off x="3193578" y="5376718"/>
            <a:ext cx="1630567" cy="53431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Đám mây 7">
            <a:extLst>
              <a:ext uri="{FF2B5EF4-FFF2-40B4-BE49-F238E27FC236}">
                <a16:creationId xmlns:a16="http://schemas.microsoft.com/office/drawing/2014/main" id="{16D0D67E-27CF-E20D-ECE1-DF1E7C443F2A}"/>
              </a:ext>
            </a:extLst>
          </p:cNvPr>
          <p:cNvSpPr/>
          <p:nvPr/>
        </p:nvSpPr>
        <p:spPr>
          <a:xfrm>
            <a:off x="8632953" y="2164221"/>
            <a:ext cx="1630567" cy="53431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Đám mây 8">
            <a:extLst>
              <a:ext uri="{FF2B5EF4-FFF2-40B4-BE49-F238E27FC236}">
                <a16:creationId xmlns:a16="http://schemas.microsoft.com/office/drawing/2014/main" id="{D0671605-6D5A-A118-F5A6-17A36547C410}"/>
              </a:ext>
            </a:extLst>
          </p:cNvPr>
          <p:cNvSpPr/>
          <p:nvPr/>
        </p:nvSpPr>
        <p:spPr>
          <a:xfrm>
            <a:off x="7672039" y="2648118"/>
            <a:ext cx="1293541" cy="534313"/>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Đám mây 10">
            <a:extLst>
              <a:ext uri="{FF2B5EF4-FFF2-40B4-BE49-F238E27FC236}">
                <a16:creationId xmlns:a16="http://schemas.microsoft.com/office/drawing/2014/main" id="{10B0FB93-33D2-907D-2023-49049F5B7B0A}"/>
              </a:ext>
            </a:extLst>
          </p:cNvPr>
          <p:cNvSpPr/>
          <p:nvPr/>
        </p:nvSpPr>
        <p:spPr>
          <a:xfrm>
            <a:off x="8632953" y="3830473"/>
            <a:ext cx="1366801" cy="595314"/>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Đám mây 11">
            <a:extLst>
              <a:ext uri="{FF2B5EF4-FFF2-40B4-BE49-F238E27FC236}">
                <a16:creationId xmlns:a16="http://schemas.microsoft.com/office/drawing/2014/main" id="{BD7B7E1F-874D-59E4-E77C-0CC9286769BE}"/>
              </a:ext>
            </a:extLst>
          </p:cNvPr>
          <p:cNvSpPr/>
          <p:nvPr/>
        </p:nvSpPr>
        <p:spPr>
          <a:xfrm>
            <a:off x="6775987" y="4442568"/>
            <a:ext cx="1366801" cy="595314"/>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Đám mây 22">
            <a:extLst>
              <a:ext uri="{FF2B5EF4-FFF2-40B4-BE49-F238E27FC236}">
                <a16:creationId xmlns:a16="http://schemas.microsoft.com/office/drawing/2014/main" id="{E2DED3ED-6476-4336-4A29-3FF811CC0F1E}"/>
              </a:ext>
            </a:extLst>
          </p:cNvPr>
          <p:cNvSpPr/>
          <p:nvPr/>
        </p:nvSpPr>
        <p:spPr>
          <a:xfrm>
            <a:off x="10123533" y="4473683"/>
            <a:ext cx="905023" cy="547418"/>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Đám mây 23">
            <a:extLst>
              <a:ext uri="{FF2B5EF4-FFF2-40B4-BE49-F238E27FC236}">
                <a16:creationId xmlns:a16="http://schemas.microsoft.com/office/drawing/2014/main" id="{079B6AF1-37F3-3E5D-E63D-64CC0C2D4816}"/>
              </a:ext>
            </a:extLst>
          </p:cNvPr>
          <p:cNvSpPr/>
          <p:nvPr/>
        </p:nvSpPr>
        <p:spPr>
          <a:xfrm>
            <a:off x="8683638" y="4953874"/>
            <a:ext cx="807019" cy="51123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Đám mây 24">
            <a:extLst>
              <a:ext uri="{FF2B5EF4-FFF2-40B4-BE49-F238E27FC236}">
                <a16:creationId xmlns:a16="http://schemas.microsoft.com/office/drawing/2014/main" id="{ADDA240C-3C80-2256-C1ED-35EDB499DB94}"/>
              </a:ext>
            </a:extLst>
          </p:cNvPr>
          <p:cNvSpPr/>
          <p:nvPr/>
        </p:nvSpPr>
        <p:spPr>
          <a:xfrm>
            <a:off x="7442116" y="5426581"/>
            <a:ext cx="1621059" cy="511237"/>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032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F960C-9A10-C007-81BC-8B18B60F7BBB}"/>
            </a:ext>
          </a:extLst>
        </p:cNvPr>
        <p:cNvGrpSpPr/>
        <p:nvPr/>
      </p:nvGrpSpPr>
      <p:grpSpPr>
        <a:xfrm>
          <a:off x="0" y="0"/>
          <a:ext cx="0" cy="0"/>
          <a:chOff x="0" y="0"/>
          <a:chExt cx="0" cy="0"/>
        </a:xfrm>
      </p:grpSpPr>
      <p:sp>
        <p:nvSpPr>
          <p:cNvPr id="22" name="矩形: 圆角 12">
            <a:extLst>
              <a:ext uri="{FF2B5EF4-FFF2-40B4-BE49-F238E27FC236}">
                <a16:creationId xmlns:a16="http://schemas.microsoft.com/office/drawing/2014/main" id="{B7B4B419-2C73-C035-AE9D-6363188E3886}"/>
              </a:ext>
            </a:extLst>
          </p:cNvPr>
          <p:cNvSpPr/>
          <p:nvPr/>
        </p:nvSpPr>
        <p:spPr>
          <a:xfrm>
            <a:off x="154320" y="281468"/>
            <a:ext cx="11414267" cy="6167994"/>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Rectangle 9">
            <a:extLst>
              <a:ext uri="{FF2B5EF4-FFF2-40B4-BE49-F238E27FC236}">
                <a16:creationId xmlns:a16="http://schemas.microsoft.com/office/drawing/2014/main" id="{14470A06-14BF-20E3-FFEC-43D776B74DD5}"/>
              </a:ext>
            </a:extLst>
          </p:cNvPr>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8E4B6E6B-8566-E64E-11EC-437DFEDCF4E7}"/>
              </a:ext>
            </a:extLst>
          </p:cNvPr>
          <p:cNvPicPr>
            <a:picLocks noChangeAspect="1"/>
          </p:cNvPicPr>
          <p:nvPr/>
        </p:nvPicPr>
        <p:blipFill>
          <a:blip r:embed="rId2"/>
          <a:stretch>
            <a:fillRect/>
          </a:stretch>
        </p:blipFill>
        <p:spPr>
          <a:xfrm>
            <a:off x="9063175" y="107677"/>
            <a:ext cx="2057400" cy="1035323"/>
          </a:xfrm>
          <a:prstGeom prst="ellipse">
            <a:avLst/>
          </a:prstGeom>
          <a:ln>
            <a:noFill/>
          </a:ln>
          <a:effectLst>
            <a:softEdge rad="112500"/>
          </a:effectLst>
        </p:spPr>
      </p:pic>
      <p:pic>
        <p:nvPicPr>
          <p:cNvPr id="14" name="Picture 13">
            <a:extLst>
              <a:ext uri="{FF2B5EF4-FFF2-40B4-BE49-F238E27FC236}">
                <a16:creationId xmlns:a16="http://schemas.microsoft.com/office/drawing/2014/main" id="{89F1135B-94D0-0859-FB8F-39D58681B7CA}"/>
              </a:ext>
            </a:extLst>
          </p:cNvPr>
          <p:cNvPicPr>
            <a:picLocks noChangeAspect="1"/>
          </p:cNvPicPr>
          <p:nvPr/>
        </p:nvPicPr>
        <p:blipFill>
          <a:blip r:embed="rId3"/>
          <a:stretch>
            <a:fillRect/>
          </a:stretch>
        </p:blipFill>
        <p:spPr>
          <a:xfrm>
            <a:off x="10353961" y="751512"/>
            <a:ext cx="1824184" cy="1240175"/>
          </a:xfrm>
          <a:prstGeom prst="rect">
            <a:avLst/>
          </a:prstGeom>
        </p:spPr>
      </p:pic>
      <p:sp>
        <p:nvSpPr>
          <p:cNvPr id="15" name="Rectangle 14">
            <a:extLst>
              <a:ext uri="{FF2B5EF4-FFF2-40B4-BE49-F238E27FC236}">
                <a16:creationId xmlns:a16="http://schemas.microsoft.com/office/drawing/2014/main" id="{F57977D9-D2CF-4223-ADCF-6BB677E9D1B9}"/>
              </a:ext>
            </a:extLst>
          </p:cNvPr>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DDC6E389-41E0-1BAF-A2BF-575E9E4DFE2B}"/>
              </a:ext>
            </a:extLst>
          </p:cNvPr>
          <p:cNvSpPr txBox="1"/>
          <p:nvPr/>
        </p:nvSpPr>
        <p:spPr>
          <a:xfrm>
            <a:off x="685228" y="1636968"/>
            <a:ext cx="6302903"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7" name="TextBox 16">
            <a:extLst>
              <a:ext uri="{FF2B5EF4-FFF2-40B4-BE49-F238E27FC236}">
                <a16:creationId xmlns:a16="http://schemas.microsoft.com/office/drawing/2014/main" id="{259ECE25-F35D-94C5-7963-76597285C478}"/>
              </a:ext>
            </a:extLst>
          </p:cNvPr>
          <p:cNvSpPr txBox="1"/>
          <p:nvPr/>
        </p:nvSpPr>
        <p:spPr>
          <a:xfrm>
            <a:off x="672998" y="3886643"/>
            <a:ext cx="480192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sớm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giọt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qua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8" name="TextBox 17">
            <a:extLst>
              <a:ext uri="{FF2B5EF4-FFF2-40B4-BE49-F238E27FC236}">
                <a16:creationId xmlns:a16="http://schemas.microsoft.com/office/drawing/2014/main" id="{FDF8CF56-E258-7935-2569-D3C440C4617E}"/>
              </a:ext>
            </a:extLst>
          </p:cNvPr>
          <p:cNvSpPr txBox="1"/>
          <p:nvPr/>
        </p:nvSpPr>
        <p:spPr>
          <a:xfrm>
            <a:off x="6847021" y="1651959"/>
            <a:ext cx="586023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bây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p>
        </p:txBody>
      </p:sp>
      <p:sp>
        <p:nvSpPr>
          <p:cNvPr id="19" name="TextBox 18">
            <a:extLst>
              <a:ext uri="{FF2B5EF4-FFF2-40B4-BE49-F238E27FC236}">
                <a16:creationId xmlns:a16="http://schemas.microsoft.com/office/drawing/2014/main" id="{12EA0261-D3A4-04B1-4DFA-EAB5F3F1DCF2}"/>
              </a:ext>
            </a:extLst>
          </p:cNvPr>
          <p:cNvSpPr txBox="1"/>
          <p:nvPr/>
        </p:nvSpPr>
        <p:spPr>
          <a:xfrm>
            <a:off x="6888901" y="3886643"/>
            <a:ext cx="619136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dirty="0">
                <a:solidFill>
                  <a:prstClr val="black"/>
                </a:solidFill>
                <a:latin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 Box 3">
            <a:extLst>
              <a:ext uri="{FF2B5EF4-FFF2-40B4-BE49-F238E27FC236}">
                <a16:creationId xmlns:a16="http://schemas.microsoft.com/office/drawing/2014/main" id="{6DA05338-B075-D90D-C8EC-E770A988D381}"/>
              </a:ext>
            </a:extLst>
          </p:cNvPr>
          <p:cNvSpPr txBox="1"/>
          <p:nvPr/>
        </p:nvSpPr>
        <p:spPr>
          <a:xfrm>
            <a:off x="3039271" y="777905"/>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511AF51D-9228-BD06-25A8-A8126DB555D4}"/>
              </a:ext>
            </a:extLst>
          </p:cNvPr>
          <p:cNvSpPr txBox="1"/>
          <p:nvPr/>
        </p:nvSpPr>
        <p:spPr>
          <a:xfrm>
            <a:off x="674821" y="374491"/>
            <a:ext cx="6172200" cy="584727"/>
          </a:xfrm>
          <a:prstGeom prst="rect">
            <a:avLst/>
          </a:prstGeom>
          <a:noFill/>
        </p:spPr>
        <p:txBody>
          <a:bodyPr wrap="square" lIns="91391" tIns="45696" rIns="91391" bIns="45696"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 thuộc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609753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3582794" y="2255775"/>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en-US" sz="12000" b="0" i="0" u="none" strike="noStrike" kern="0" cap="none" spc="0" normalizeH="0" baseline="0" noProof="0" dirty="0" err="1">
                <a:ln>
                  <a:solidFill>
                    <a:srgbClr val="FFCCA9">
                      <a:lumMod val="10000"/>
                    </a:srgbClr>
                  </a:solidFill>
                </a:ln>
                <a:solidFill>
                  <a:srgbClr val="FFFF00"/>
                </a:solidFill>
                <a:effectLst>
                  <a:glow rad="101600">
                    <a:srgbClr val="EC9684">
                      <a:lumMod val="60000"/>
                      <a:lumOff val="40000"/>
                      <a:alpha val="60000"/>
                    </a:srgbClr>
                  </a:glow>
                </a:effectLst>
                <a:uLnTx/>
                <a:uFillTx/>
                <a:latin typeface="SVN-Poky's" panose="020B0606040200020203" pitchFamily="34" charset="0"/>
                <a:sym typeface="Chango"/>
              </a:rPr>
              <a:t>L</a:t>
            </a:r>
            <a:r>
              <a:rPr kumimoji="0" lang="en-US" sz="12000" b="0" i="0" u="none" strike="noStrike" kern="0" cap="none" spc="0" normalizeH="0" baseline="0" noProof="0" dirty="0" err="1">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sym typeface="Chango"/>
              </a:rPr>
              <a:t>u</a:t>
            </a:r>
            <a:r>
              <a:rPr kumimoji="0" lang="en-US" sz="12000" b="0" i="0" u="none" strike="noStrike" kern="0" cap="none" spc="0" normalizeH="0" baseline="0" noProof="0" dirty="0" err="1">
                <a:ln>
                  <a:solidFill>
                    <a:srgbClr val="FFCCA9">
                      <a:lumMod val="10000"/>
                    </a:srgbClr>
                  </a:solidFill>
                </a:ln>
                <a:solidFill>
                  <a:srgbClr val="7030A0"/>
                </a:solidFill>
                <a:effectLst>
                  <a:glow rad="101600">
                    <a:srgbClr val="EC9684">
                      <a:lumMod val="60000"/>
                      <a:lumOff val="40000"/>
                      <a:alpha val="60000"/>
                    </a:srgbClr>
                  </a:glow>
                </a:effectLst>
                <a:uLnTx/>
                <a:uFillTx/>
                <a:latin typeface="SVN-Poky's" panose="020B0606040200020203" pitchFamily="34" charset="0"/>
                <a:sym typeface="Chango"/>
              </a:rPr>
              <a:t>y</a:t>
            </a:r>
            <a:r>
              <a:rPr kumimoji="0" lang="en-US" sz="12000" b="0" i="0" u="none" strike="noStrike" kern="0" cap="none" spc="0" normalizeH="0" baseline="0" noProof="0" dirty="0" err="1">
                <a:ln>
                  <a:solidFill>
                    <a:srgbClr val="FFCCA9">
                      <a:lumMod val="10000"/>
                    </a:srgbClr>
                  </a:solidFill>
                </a:ln>
                <a:solidFill>
                  <a:srgbClr val="00CC00"/>
                </a:solidFill>
                <a:effectLst>
                  <a:glow rad="101600">
                    <a:srgbClr val="EC9684">
                      <a:lumMod val="60000"/>
                      <a:lumOff val="40000"/>
                      <a:alpha val="60000"/>
                    </a:srgbClr>
                  </a:glow>
                </a:effectLst>
                <a:uLnTx/>
                <a:uFillTx/>
                <a:latin typeface="SVN-Poky's" panose="020B0606040200020203" pitchFamily="34" charset="0"/>
                <a:sym typeface="Chango"/>
              </a:rPr>
              <a:t>ệ</a:t>
            </a:r>
            <a:r>
              <a:rPr kumimoji="0" lang="en-US" sz="12000" b="0" i="0" u="none" strike="noStrike" kern="0" cap="none" spc="0" normalizeH="0" baseline="0" noProof="0" dirty="0" err="1">
                <a:ln>
                  <a:solidFill>
                    <a:srgbClr val="FFCCA9">
                      <a:lumMod val="10000"/>
                    </a:srgbClr>
                  </a:solidFill>
                </a:ln>
                <a:solidFill>
                  <a:srgbClr val="FF3300"/>
                </a:solidFill>
                <a:effectLst>
                  <a:glow rad="101600">
                    <a:srgbClr val="EC9684">
                      <a:lumMod val="60000"/>
                      <a:lumOff val="40000"/>
                      <a:alpha val="60000"/>
                    </a:srgbClr>
                  </a:glow>
                </a:effectLst>
                <a:uLnTx/>
                <a:uFillTx/>
                <a:latin typeface="SVN-Poky's" panose="020B0606040200020203" pitchFamily="34" charset="0"/>
                <a:sym typeface="Chango"/>
              </a:rPr>
              <a:t>n</a:t>
            </a:r>
            <a:endParaRPr kumimoji="0" lang="en-US" sz="12000" b="0" i="0" u="none" strike="noStrike" kern="0" cap="none" spc="0" normalizeH="0" baseline="0" noProof="0" dirty="0">
              <a:ln>
                <a:solidFill>
                  <a:srgbClr val="FFCCA9">
                    <a:lumMod val="10000"/>
                  </a:srgbClr>
                </a:solidFill>
              </a:ln>
              <a:solidFill>
                <a:srgbClr val="00B0F0"/>
              </a:solidFill>
              <a:effectLst>
                <a:glow rad="101600">
                  <a:srgbClr val="EC9684">
                    <a:lumMod val="60000"/>
                    <a:lumOff val="40000"/>
                    <a:alpha val="60000"/>
                  </a:srgbClr>
                </a:glow>
              </a:effectLst>
              <a:uLnTx/>
              <a:uFillTx/>
              <a:latin typeface="SVN-Poky's" panose="020B0606040200020203" pitchFamily="34" charset="0"/>
              <a:sym typeface="Chango"/>
            </a:endParaRPr>
          </a:p>
        </p:txBody>
      </p:sp>
      <p:sp>
        <p:nvSpPr>
          <p:cNvPr id="4" name="TextBox 3"/>
          <p:cNvSpPr txBox="1"/>
          <p:nvPr/>
        </p:nvSpPr>
        <p:spPr>
          <a:xfrm>
            <a:off x="6377233" y="3644286"/>
            <a:ext cx="318477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0" i="0" u="none" strike="noStrike" kern="0" cap="none" spc="0" normalizeH="0" baseline="0" noProof="0" dirty="0" err="1">
                <a:ln>
                  <a:solidFill>
                    <a:srgbClr val="FFCCA9">
                      <a:lumMod val="10000"/>
                    </a:srgbClr>
                  </a:solidFill>
                </a:ln>
                <a:solidFill>
                  <a:srgbClr val="00CC00"/>
                </a:solidFill>
                <a:effectLst>
                  <a:glow rad="101600">
                    <a:srgbClr val="EC9684">
                      <a:lumMod val="60000"/>
                      <a:lumOff val="40000"/>
                      <a:alpha val="60000"/>
                    </a:srgbClr>
                  </a:glow>
                </a:effectLst>
                <a:uLnTx/>
                <a:uFillTx/>
                <a:latin typeface="SVN-Poky's" panose="020B0606040200020203" pitchFamily="34" charset="0"/>
                <a:ea typeface="+mn-ea"/>
                <a:cs typeface="+mn-cs"/>
              </a:rPr>
              <a:t>T</a:t>
            </a:r>
            <a:r>
              <a:rPr kumimoji="0" lang="en-US" sz="12000" b="0" i="0" u="none" strike="noStrike" kern="0" cap="none" spc="0" normalizeH="0" baseline="0" noProof="0" dirty="0" err="1">
                <a:ln>
                  <a:solidFill>
                    <a:srgbClr val="FFCCA9">
                      <a:lumMod val="10000"/>
                    </a:srgbClr>
                  </a:solidFill>
                </a:ln>
                <a:solidFill>
                  <a:srgbClr val="FF0066"/>
                </a:solidFill>
                <a:effectLst>
                  <a:glow rad="101600">
                    <a:srgbClr val="EC9684">
                      <a:lumMod val="60000"/>
                      <a:lumOff val="40000"/>
                      <a:alpha val="60000"/>
                    </a:srgbClr>
                  </a:glow>
                </a:effectLst>
                <a:uLnTx/>
                <a:uFillTx/>
                <a:latin typeface="SVN-Poky's" panose="020B0606040200020203" pitchFamily="34" charset="0"/>
                <a:ea typeface="+mn-ea"/>
                <a:cs typeface="+mn-cs"/>
              </a:rPr>
              <a:t>ậ</a:t>
            </a:r>
            <a:r>
              <a:rPr kumimoji="0" lang="en-US" sz="12000" b="0" i="0" u="none" strike="noStrike" kern="0" cap="none" spc="0" normalizeH="0" baseline="0" noProof="0" dirty="0" err="1">
                <a:ln>
                  <a:solidFill>
                    <a:srgbClr val="FFCCA9">
                      <a:lumMod val="10000"/>
                    </a:srgbClr>
                  </a:solidFill>
                </a:ln>
                <a:solidFill>
                  <a:srgbClr val="FF9900"/>
                </a:solidFill>
                <a:effectLst>
                  <a:glow rad="101600">
                    <a:srgbClr val="EC9684">
                      <a:lumMod val="60000"/>
                      <a:lumOff val="40000"/>
                      <a:alpha val="60000"/>
                    </a:srgbClr>
                  </a:glow>
                </a:effectLst>
                <a:uLnTx/>
                <a:uFillTx/>
                <a:latin typeface="SVN-Poky's" panose="020B0606040200020203" pitchFamily="34" charset="0"/>
                <a:ea typeface="+mn-ea"/>
                <a:cs typeface="+mn-cs"/>
              </a:rPr>
              <a:t>p</a:t>
            </a:r>
            <a:endParaRPr kumimoji="0" lang="en-US" sz="12000" b="0" i="0" u="none" strike="noStrike" kern="0" cap="none" spc="0" normalizeH="0" baseline="0" noProof="0" dirty="0">
              <a:ln>
                <a:solidFill>
                  <a:srgbClr val="FFCCA9">
                    <a:lumMod val="10000"/>
                  </a:srgbClr>
                </a:solidFill>
              </a:ln>
              <a:solidFill>
                <a:srgbClr val="FF9900"/>
              </a:solidFill>
              <a:effectLst>
                <a:glow rad="101600">
                  <a:srgbClr val="EC9684">
                    <a:lumMod val="60000"/>
                    <a:lumOff val="40000"/>
                    <a:alpha val="60000"/>
                  </a:srgbClr>
                </a:glo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par>
                          <p:cTn id="25" fill="hold">
                            <p:stCondLst>
                              <p:cond delay="4000"/>
                            </p:stCondLst>
                            <p:childTnLst>
                              <p:par>
                                <p:cTn id="26" presetID="26"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20">
            <a:extLst>
              <a:ext uri="{FF2B5EF4-FFF2-40B4-BE49-F238E27FC236}">
                <a16:creationId xmlns:a16="http://schemas.microsoft.com/office/drawing/2014/main" id="{47118E00-203A-4E78-AC85-4C87806898CA}"/>
              </a:ext>
            </a:extLst>
          </p:cNvPr>
          <p:cNvSpPr/>
          <p:nvPr/>
        </p:nvSpPr>
        <p:spPr>
          <a:xfrm>
            <a:off x="425237" y="116555"/>
            <a:ext cx="11323958" cy="6598118"/>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Title 4">
            <a:extLst>
              <a:ext uri="{FF2B5EF4-FFF2-40B4-BE49-F238E27FC236}">
                <a16:creationId xmlns:a16="http://schemas.microsoft.com/office/drawing/2014/main" id="{93C35C90-0D48-400D-BD0D-64BCB9126FC3}"/>
              </a:ext>
            </a:extLst>
          </p:cNvPr>
          <p:cNvSpPr txBox="1">
            <a:spLocks/>
          </p:cNvSpPr>
          <p:nvPr/>
        </p:nvSpPr>
        <p:spPr>
          <a:xfrm>
            <a:off x="743898" y="11655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44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cxnSp>
        <p:nvCxnSpPr>
          <p:cNvPr id="3" name="Straight Connector 2">
            <a:extLst>
              <a:ext uri="{FF2B5EF4-FFF2-40B4-BE49-F238E27FC236}">
                <a16:creationId xmlns:a16="http://schemas.microsoft.com/office/drawing/2014/main" id="{F4F6DF6A-9EA2-46D0-BBF9-346004E0BA9D}"/>
              </a:ext>
            </a:extLst>
          </p:cNvPr>
          <p:cNvCxnSpPr>
            <a:cxnSpLocks/>
          </p:cNvCxnSpPr>
          <p:nvPr/>
        </p:nvCxnSpPr>
        <p:spPr>
          <a:xfrm>
            <a:off x="774716" y="2552604"/>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sp>
        <p:nvSpPr>
          <p:cNvPr id="4" name="TextBox 3"/>
          <p:cNvSpPr txBox="1"/>
          <p:nvPr/>
        </p:nvSpPr>
        <p:spPr>
          <a:xfrm>
            <a:off x="6837196" y="1859114"/>
            <a:ext cx="586023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hình hài bé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trải cả bốn mùa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bây giờ bình dị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có từ ngàn xưa.</a:t>
            </a:r>
          </a:p>
        </p:txBody>
      </p:sp>
      <p:sp>
        <p:nvSpPr>
          <p:cNvPr id="5" name="TextBox 4"/>
          <p:cNvSpPr txBox="1"/>
          <p:nvPr/>
        </p:nvSpPr>
        <p:spPr>
          <a:xfrm>
            <a:off x="6993344" y="4303455"/>
            <a:ext cx="6191362"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Không biết hát biết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Nhưng tôi luôn có ích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Vì nuôi sống con người.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703687" y="2036712"/>
            <a:ext cx="5422155"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Sinh ra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Giấu trong mình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cuộc đời bão dông.</a:t>
            </a:r>
          </a:p>
        </p:txBody>
      </p:sp>
      <p:sp>
        <p:nvSpPr>
          <p:cNvPr id="7" name="TextBox 6"/>
          <p:cNvSpPr txBox="1"/>
          <p:nvPr/>
        </p:nvSpPr>
        <p:spPr>
          <a:xfrm>
            <a:off x="691457" y="4271396"/>
            <a:ext cx="4801926"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p:txBody>
      </p:sp>
      <p:sp>
        <p:nvSpPr>
          <p:cNvPr id="8" name="Text Box 3"/>
          <p:cNvSpPr txBox="1"/>
          <p:nvPr/>
        </p:nvSpPr>
        <p:spPr>
          <a:xfrm>
            <a:off x="2637468" y="1299862"/>
            <a:ext cx="56443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cxnSp>
        <p:nvCxnSpPr>
          <p:cNvPr id="9" name="Straight Connector 8">
            <a:extLst>
              <a:ext uri="{FF2B5EF4-FFF2-40B4-BE49-F238E27FC236}">
                <a16:creationId xmlns:a16="http://schemas.microsoft.com/office/drawing/2014/main" id="{F4F6DF6A-9EA2-46D0-BBF9-346004E0BA9D}"/>
              </a:ext>
            </a:extLst>
          </p:cNvPr>
          <p:cNvCxnSpPr>
            <a:cxnSpLocks/>
          </p:cNvCxnSpPr>
          <p:nvPr/>
        </p:nvCxnSpPr>
        <p:spPr>
          <a:xfrm>
            <a:off x="774716" y="4803627"/>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F4F6DF6A-9EA2-46D0-BBF9-346004E0BA9D}"/>
              </a:ext>
            </a:extLst>
          </p:cNvPr>
          <p:cNvCxnSpPr>
            <a:cxnSpLocks/>
          </p:cNvCxnSpPr>
          <p:nvPr/>
        </p:nvCxnSpPr>
        <p:spPr>
          <a:xfrm>
            <a:off x="774716" y="5302447"/>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1" name="Straight Connector 10">
            <a:extLst>
              <a:ext uri="{FF2B5EF4-FFF2-40B4-BE49-F238E27FC236}">
                <a16:creationId xmlns:a16="http://schemas.microsoft.com/office/drawing/2014/main" id="{F4F6DF6A-9EA2-46D0-BBF9-346004E0BA9D}"/>
              </a:ext>
            </a:extLst>
          </p:cNvPr>
          <p:cNvCxnSpPr>
            <a:cxnSpLocks/>
          </p:cNvCxnSpPr>
          <p:nvPr/>
        </p:nvCxnSpPr>
        <p:spPr>
          <a:xfrm>
            <a:off x="774716" y="5769640"/>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2" name="Straight Connector 11">
            <a:extLst>
              <a:ext uri="{FF2B5EF4-FFF2-40B4-BE49-F238E27FC236}">
                <a16:creationId xmlns:a16="http://schemas.microsoft.com/office/drawing/2014/main" id="{F4F6DF6A-9EA2-46D0-BBF9-346004E0BA9D}"/>
              </a:ext>
            </a:extLst>
          </p:cNvPr>
          <p:cNvCxnSpPr>
            <a:cxnSpLocks/>
          </p:cNvCxnSpPr>
          <p:nvPr/>
        </p:nvCxnSpPr>
        <p:spPr>
          <a:xfrm>
            <a:off x="743898" y="6234335"/>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3" name="Straight Connector 12">
            <a:extLst>
              <a:ext uri="{FF2B5EF4-FFF2-40B4-BE49-F238E27FC236}">
                <a16:creationId xmlns:a16="http://schemas.microsoft.com/office/drawing/2014/main" id="{F4F6DF6A-9EA2-46D0-BBF9-346004E0BA9D}"/>
              </a:ext>
            </a:extLst>
          </p:cNvPr>
          <p:cNvCxnSpPr>
            <a:cxnSpLocks/>
          </p:cNvCxnSpPr>
          <p:nvPr/>
        </p:nvCxnSpPr>
        <p:spPr>
          <a:xfrm>
            <a:off x="6993344" y="2840146"/>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4" name="Straight Connector 13">
            <a:extLst>
              <a:ext uri="{FF2B5EF4-FFF2-40B4-BE49-F238E27FC236}">
                <a16:creationId xmlns:a16="http://schemas.microsoft.com/office/drawing/2014/main" id="{F4F6DF6A-9EA2-46D0-BBF9-346004E0BA9D}"/>
              </a:ext>
            </a:extLst>
          </p:cNvPr>
          <p:cNvCxnSpPr>
            <a:cxnSpLocks/>
          </p:cNvCxnSpPr>
          <p:nvPr/>
        </p:nvCxnSpPr>
        <p:spPr>
          <a:xfrm>
            <a:off x="6993344" y="3805928"/>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5" name="Straight Connector 14">
            <a:extLst>
              <a:ext uri="{FF2B5EF4-FFF2-40B4-BE49-F238E27FC236}">
                <a16:creationId xmlns:a16="http://schemas.microsoft.com/office/drawing/2014/main" id="{F4F6DF6A-9EA2-46D0-BBF9-346004E0BA9D}"/>
              </a:ext>
            </a:extLst>
          </p:cNvPr>
          <p:cNvCxnSpPr>
            <a:cxnSpLocks/>
          </p:cNvCxnSpPr>
          <p:nvPr/>
        </p:nvCxnSpPr>
        <p:spPr>
          <a:xfrm>
            <a:off x="7053304" y="4817044"/>
            <a:ext cx="632460" cy="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F4F6DF6A-9EA2-46D0-BBF9-346004E0BA9D}"/>
              </a:ext>
            </a:extLst>
          </p:cNvPr>
          <p:cNvCxnSpPr>
            <a:cxnSpLocks/>
          </p:cNvCxnSpPr>
          <p:nvPr/>
        </p:nvCxnSpPr>
        <p:spPr>
          <a:xfrm>
            <a:off x="8287286" y="5769640"/>
            <a:ext cx="466970" cy="0"/>
          </a:xfrm>
          <a:prstGeom prst="line">
            <a:avLst/>
          </a:prstGeom>
          <a:ln w="28575"/>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2034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xit" presetSubtype="4" fill="hold" grpId="1" nodeType="clickEffect">
                                  <p:stCondLst>
                                    <p:cond delay="0"/>
                                  </p:stCondLst>
                                  <p:childTnLst>
                                    <p:anim calcmode="lin" valueType="num">
                                      <p:cBhvr additive="base">
                                        <p:cTn id="73" dur="500"/>
                                        <p:tgtEl>
                                          <p:spTgt spid="2"/>
                                        </p:tgtEl>
                                        <p:attrNameLst>
                                          <p:attrName>ppt_x</p:attrName>
                                        </p:attrNameLst>
                                      </p:cBhvr>
                                      <p:tavLst>
                                        <p:tav tm="0">
                                          <p:val>
                                            <p:strVal val="ppt_x"/>
                                          </p:val>
                                        </p:tav>
                                        <p:tav tm="100000">
                                          <p:val>
                                            <p:strVal val="ppt_x"/>
                                          </p:val>
                                        </p:tav>
                                      </p:tavLst>
                                    </p:anim>
                                    <p:anim calcmode="lin" valueType="num">
                                      <p:cBhvr additive="base">
                                        <p:cTn id="74" dur="500"/>
                                        <p:tgtEl>
                                          <p:spTgt spid="2"/>
                                        </p:tgtEl>
                                        <p:attrNameLst>
                                          <p:attrName>ppt_y</p:attrName>
                                        </p:attrNameLst>
                                      </p:cBhvr>
                                      <p:tavLst>
                                        <p:tav tm="0">
                                          <p:val>
                                            <p:strVal val="ppt_y"/>
                                          </p:val>
                                        </p:tav>
                                        <p:tav tm="100000">
                                          <p:val>
                                            <p:strVal val="1+ppt_h/2"/>
                                          </p:val>
                                        </p:tav>
                                      </p:tavLst>
                                    </p:anim>
                                    <p:set>
                                      <p:cBhvr>
                                        <p:cTn id="7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565651" y="1096475"/>
            <a:ext cx="5460143" cy="4339650"/>
            <a:chOff x="5550192" y="1279262"/>
            <a:chExt cx="5460143" cy="4339650"/>
          </a:xfrm>
        </p:grpSpPr>
        <p:grpSp>
          <p:nvGrpSpPr>
            <p:cNvPr id="5" name="组合 6">
              <a:extLst>
                <a:ext uri="{FF2B5EF4-FFF2-40B4-BE49-F238E27FC236}">
                  <a16:creationId xmlns:a16="http://schemas.microsoft.com/office/drawing/2014/main" id="{A723C374-0BDC-4580-B12A-82EDDA88802D}"/>
                </a:ext>
              </a:extLst>
            </p:cNvPr>
            <p:cNvGrpSpPr/>
            <p:nvPr/>
          </p:nvGrpSpPr>
          <p:grpSpPr>
            <a:xfrm>
              <a:off x="5907655" y="1279262"/>
              <a:ext cx="5102680" cy="4339650"/>
              <a:chOff x="3022404" y="1083236"/>
              <a:chExt cx="5102680" cy="4339650"/>
            </a:xfrm>
          </p:grpSpPr>
          <p:sp>
            <p:nvSpPr>
              <p:cNvPr id="9" name="矩形 7">
                <a:extLst>
                  <a:ext uri="{FF2B5EF4-FFF2-40B4-BE49-F238E27FC236}">
                    <a16:creationId xmlns:a16="http://schemas.microsoft.com/office/drawing/2014/main" id="{19D864C1-3B30-4A69-9903-521CDB72BB7B}"/>
                  </a:ext>
                </a:extLst>
              </p:cNvPr>
              <p:cNvSpPr/>
              <p:nvPr/>
            </p:nvSpPr>
            <p:spPr>
              <a:xfrm>
                <a:off x="3022405" y="1083236"/>
                <a:ext cx="5102679" cy="43396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10" name="矩形 8">
                <a:extLst>
                  <a:ext uri="{FF2B5EF4-FFF2-40B4-BE49-F238E27FC236}">
                    <a16:creationId xmlns:a16="http://schemas.microsoft.com/office/drawing/2014/main" id="{FAF2B6DB-79A7-4319-A5DB-5FE4E3BE28E0}"/>
                  </a:ext>
                </a:extLst>
              </p:cNvPr>
              <p:cNvSpPr/>
              <p:nvPr/>
            </p:nvSpPr>
            <p:spPr>
              <a:xfrm>
                <a:off x="3022404" y="1083236"/>
                <a:ext cx="5102679" cy="4339650"/>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Khởi</a:t>
                </a:r>
                <a:r>
                  <a:rPr kumimoji="0" lang="en-US" altLang="zh-CN"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648160" y="2651559"/>
            <a:ext cx="6891504" cy="3555465"/>
            <a:chOff x="3420916" y="3211872"/>
            <a:chExt cx="3179252" cy="996222"/>
          </a:xfrm>
        </p:grpSpPr>
        <p:sp>
          <p:nvSpPr>
            <p:cNvPr id="10" name="Rounded Rectangle 9"/>
            <p:cNvSpPr/>
            <p:nvPr/>
          </p:nvSpPr>
          <p:spPr>
            <a:xfrm>
              <a:off x="3420916" y="3211872"/>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3595711" y="3250860"/>
              <a:ext cx="3004457" cy="9572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Tôi là(...)</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Tôi sinh ra từ (...)</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4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Tôi có ích vì (...)</a:t>
              </a: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5" name="Group 24"/>
          <p:cNvGrpSpPr/>
          <p:nvPr/>
        </p:nvGrpSpPr>
        <p:grpSpPr>
          <a:xfrm>
            <a:off x="279515" y="124310"/>
            <a:ext cx="11542836" cy="1638451"/>
            <a:chOff x="935618" y="2949741"/>
            <a:chExt cx="10249435" cy="1638451"/>
          </a:xfrm>
        </p:grpSpPr>
        <p:grpSp>
          <p:nvGrpSpPr>
            <p:cNvPr id="26" name="组合 10"/>
            <p:cNvGrpSpPr/>
            <p:nvPr/>
          </p:nvGrpSpPr>
          <p:grpSpPr>
            <a:xfrm>
              <a:off x="935618" y="2949741"/>
              <a:ext cx="10249435" cy="1638451"/>
              <a:chOff x="616395" y="6043623"/>
              <a:chExt cx="7586816" cy="3244240"/>
            </a:xfrm>
            <a:solidFill>
              <a:schemeClr val="bg1"/>
            </a:solidFill>
          </p:grpSpPr>
          <p:sp>
            <p:nvSpPr>
              <p:cNvPr id="28" name="矩形: 圆角 11"/>
              <p:cNvSpPr/>
              <p:nvPr userDrawn="1"/>
            </p:nvSpPr>
            <p:spPr>
              <a:xfrm>
                <a:off x="616395" y="6043623"/>
                <a:ext cx="7586816"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9" name="矩形: 圆角 12"/>
              <p:cNvSpPr/>
              <p:nvPr userDrawn="1"/>
            </p:nvSpPr>
            <p:spPr>
              <a:xfrm>
                <a:off x="679912" y="6124843"/>
                <a:ext cx="7503089" cy="3020861"/>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27" name="TextBox 26"/>
            <p:cNvSpPr txBox="1"/>
            <p:nvPr/>
          </p:nvSpPr>
          <p:spPr>
            <a:xfrm>
              <a:off x="1133025" y="3168803"/>
              <a:ext cx="990196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35" name="TextBox 34">
            <a:extLst>
              <a:ext uri="{FF2B5EF4-FFF2-40B4-BE49-F238E27FC236}">
                <a16:creationId xmlns:a16="http://schemas.microsoft.com/office/drawing/2014/main" id="{035751F0-6D67-4C3A-BC5E-ACEF051801E3}"/>
              </a:ext>
            </a:extLst>
          </p:cNvPr>
          <p:cNvSpPr txBox="1"/>
          <p:nvPr/>
        </p:nvSpPr>
        <p:spPr>
          <a:xfrm>
            <a:off x="279515" y="446159"/>
            <a:ext cx="1170393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2.Đóng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35003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Effect transition="in" filter="fade">
                                      <p:cBhvr>
                                        <p:cTn id="12" dur="1000"/>
                                        <p:tgtEl>
                                          <p:spTgt spid="35">
                                            <p:txEl>
                                              <p:pRg st="0" end="0"/>
                                            </p:txEl>
                                          </p:spTgt>
                                        </p:tgtEl>
                                      </p:cBhvr>
                                    </p:animEffect>
                                    <p:anim calcmode="lin" valueType="num">
                                      <p:cBhvr>
                                        <p:cTn id="13" dur="100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614792" y="1653371"/>
            <a:ext cx="9754704" cy="4831882"/>
            <a:chOff x="1016687" y="422571"/>
            <a:chExt cx="10491689" cy="1638451"/>
          </a:xfrm>
        </p:grpSpPr>
        <p:grpSp>
          <p:nvGrpSpPr>
            <p:cNvPr id="4" name="组合 10"/>
            <p:cNvGrpSpPr/>
            <p:nvPr/>
          </p:nvGrpSpPr>
          <p:grpSpPr>
            <a:xfrm>
              <a:off x="1016687" y="422571"/>
              <a:ext cx="10491689" cy="1638451"/>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1305968" y="657021"/>
              <a:ext cx="97898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9" name="TextBox 8"/>
          <p:cNvSpPr txBox="1"/>
          <p:nvPr/>
        </p:nvSpPr>
        <p:spPr>
          <a:xfrm>
            <a:off x="2161874" y="1754092"/>
            <a:ext cx="9151589"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Tôi là hạt thóc. Tôi được sinh ra từ đồng ruộng, Tôi giấu trong mình câu chuyện chưa biết kể cùng ai. Tôi phải trải qua nắng, mưa, bão lũ, trải qua khó khăn mới có thể trưởng thành được. Thế nhưng tôi luôn cố gắng vượt qua tất cả. Bởi vì tôi biết mình luôn sống có ích. Vì có tôi mới nuôi sống được con người.</a:t>
            </a:r>
            <a:br>
              <a:rPr kumimoji="0" lang="vi-VN" sz="3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br>
            <a:b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3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Calibri Light" panose="020F0302020204030204"/>
              <a:ea typeface="+mn-ea"/>
              <a:cs typeface="+mn-cs"/>
            </a:endParaRPr>
          </a:p>
        </p:txBody>
      </p:sp>
      <p:grpSp>
        <p:nvGrpSpPr>
          <p:cNvPr id="17" name="Group 16"/>
          <p:cNvGrpSpPr/>
          <p:nvPr/>
        </p:nvGrpSpPr>
        <p:grpSpPr>
          <a:xfrm>
            <a:off x="208547" y="446159"/>
            <a:ext cx="11520086" cy="4738348"/>
            <a:chOff x="1799248" y="2081154"/>
            <a:chExt cx="5636636" cy="1437042"/>
          </a:xfrm>
        </p:grpSpPr>
        <p:sp>
          <p:nvSpPr>
            <p:cNvPr id="18" name="Rounded Rectangle 17"/>
            <p:cNvSpPr/>
            <p:nvPr/>
          </p:nvSpPr>
          <p:spPr>
            <a:xfrm>
              <a:off x="1799248" y="2081154"/>
              <a:ext cx="5636636" cy="2919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595711" y="3250860"/>
              <a:ext cx="3004457" cy="26733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0" name="TextBox 19">
            <a:extLst>
              <a:ext uri="{FF2B5EF4-FFF2-40B4-BE49-F238E27FC236}">
                <a16:creationId xmlns:a16="http://schemas.microsoft.com/office/drawing/2014/main" id="{035751F0-6D67-4C3A-BC5E-ACEF051801E3}"/>
              </a:ext>
            </a:extLst>
          </p:cNvPr>
          <p:cNvSpPr txBox="1"/>
          <p:nvPr/>
        </p:nvSpPr>
        <p:spPr>
          <a:xfrm>
            <a:off x="279515" y="446159"/>
            <a:ext cx="1170393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2.Đóng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88816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1500" tmFilter="0, 0; .2, .5; .8, .5; 1, 0"/>
                                        <p:tgtEl>
                                          <p:spTgt spid="17"/>
                                        </p:tgtEl>
                                      </p:cBhvr>
                                    </p:animEffect>
                                    <p:animScale>
                                      <p:cBhvr>
                                        <p:cTn id="13" dur="750" autoRev="1" fill="hold"/>
                                        <p:tgtEl>
                                          <p:spTgt spid="1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fade">
                                      <p:cBhvr>
                                        <p:cTn id="18" dur="1000"/>
                                        <p:tgtEl>
                                          <p:spTgt spid="20">
                                            <p:txEl>
                                              <p:pRg st="0" end="0"/>
                                            </p:txEl>
                                          </p:spTgt>
                                        </p:tgtEl>
                                      </p:cBhvr>
                                    </p:animEffect>
                                    <p:anim calcmode="lin" valueType="num">
                                      <p:cBhvr>
                                        <p:cTn id="19"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1639229" y="423746"/>
            <a:ext cx="8849825" cy="5106874"/>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869473"/>
            <a:ext cx="3541631" cy="2988527"/>
          </a:xfrm>
          <a:prstGeom prst="rect">
            <a:avLst/>
          </a:prstGeom>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2483715" y="688545"/>
            <a:ext cx="6727191"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Chúc</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em</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p>
        </p:txBody>
      </p:sp>
      <p:sp>
        <p:nvSpPr>
          <p:cNvPr id="11" name="TextBox 10"/>
          <p:cNvSpPr txBox="1"/>
          <p:nvPr/>
        </p:nvSpPr>
        <p:spPr>
          <a:xfrm>
            <a:off x="3632728" y="2556987"/>
            <a:ext cx="8391581"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học</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tốt</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1434163" y="1100227"/>
            <a:ext cx="7954385" cy="3991537"/>
          </a:xfrm>
          <a:prstGeom prst="rect">
            <a:avLst/>
          </a:prstGeom>
        </p:spPr>
      </p:pic>
      <p:sp>
        <p:nvSpPr>
          <p:cNvPr id="3" name="Rectangle 2"/>
          <p:cNvSpPr/>
          <p:nvPr/>
        </p:nvSpPr>
        <p:spPr>
          <a:xfrm>
            <a:off x="1987983" y="1633353"/>
            <a:ext cx="6872437"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UTM Avo "/>
                <a:ea typeface="+mn-ea"/>
                <a:cs typeface="+mn-cs"/>
              </a:rPr>
              <a:t>Hạt gì nho nhỏ</a:t>
            </a:r>
            <a:br>
              <a:rPr kumimoji="0" lang="vi-VN" sz="4000" b="1" i="0" u="none" strike="noStrike" kern="1200" cap="none" spc="0" normalizeH="0" baseline="0" noProof="0" dirty="0">
                <a:ln>
                  <a:noFill/>
                </a:ln>
                <a:solidFill>
                  <a:srgbClr val="002060"/>
                </a:solidFill>
                <a:effectLst/>
                <a:uLnTx/>
                <a:uFillTx/>
                <a:latin typeface="UTM Avo "/>
                <a:ea typeface="+mn-ea"/>
                <a:cs typeface="+mn-cs"/>
              </a:rPr>
            </a:br>
            <a:r>
              <a:rPr kumimoji="0" lang="vi-VN" sz="4000" b="1" i="0" u="none" strike="noStrike" kern="1200" cap="none" spc="0" normalizeH="0" baseline="0" noProof="0" dirty="0">
                <a:ln>
                  <a:noFill/>
                </a:ln>
                <a:solidFill>
                  <a:srgbClr val="002060"/>
                </a:solidFill>
                <a:effectLst/>
                <a:uLnTx/>
                <a:uFillTx/>
                <a:latin typeface="UTM Avo "/>
                <a:ea typeface="+mn-ea"/>
                <a:cs typeface="+mn-cs"/>
              </a:rPr>
              <a:t>Trong trắng, ngoài vàng</a:t>
            </a:r>
            <a:br>
              <a:rPr kumimoji="0" lang="vi-VN" sz="4000" b="1" i="0" u="none" strike="noStrike" kern="1200" cap="none" spc="0" normalizeH="0" baseline="0" noProof="0" dirty="0">
                <a:ln>
                  <a:noFill/>
                </a:ln>
                <a:solidFill>
                  <a:srgbClr val="002060"/>
                </a:solidFill>
                <a:effectLst/>
                <a:uLnTx/>
                <a:uFillTx/>
                <a:latin typeface="UTM Avo "/>
                <a:ea typeface="+mn-ea"/>
                <a:cs typeface="+mn-cs"/>
              </a:rPr>
            </a:br>
            <a:r>
              <a:rPr kumimoji="0" lang="vi-VN" sz="4000" b="1" i="0" u="none" strike="noStrike" kern="1200" cap="none" spc="0" normalizeH="0" baseline="0" noProof="0" dirty="0">
                <a:ln>
                  <a:noFill/>
                </a:ln>
                <a:solidFill>
                  <a:srgbClr val="002060"/>
                </a:solidFill>
                <a:effectLst/>
                <a:uLnTx/>
                <a:uFillTx/>
                <a:latin typeface="UTM Avo "/>
                <a:ea typeface="+mn-ea"/>
                <a:cs typeface="+mn-cs"/>
              </a:rPr>
              <a:t>Xay, giã, giần, s</a:t>
            </a:r>
            <a:r>
              <a:rPr lang="en-US" sz="4000" b="1" dirty="0">
                <a:solidFill>
                  <a:srgbClr val="002060"/>
                </a:solidFill>
                <a:latin typeface="UTM Avo "/>
              </a:rPr>
              <a:t>à</a:t>
            </a:r>
            <a:r>
              <a:rPr kumimoji="0" lang="vi-VN" sz="4000" b="1" i="0" u="none" strike="noStrike" kern="1200" cap="none" spc="0" normalizeH="0" baseline="0" noProof="0" dirty="0" err="1">
                <a:ln>
                  <a:noFill/>
                </a:ln>
                <a:solidFill>
                  <a:srgbClr val="002060"/>
                </a:solidFill>
                <a:effectLst/>
                <a:uLnTx/>
                <a:uFillTx/>
                <a:latin typeface="UTM Avo "/>
                <a:ea typeface="+mn-ea"/>
                <a:cs typeface="+mn-cs"/>
              </a:rPr>
              <a:t>ng</a:t>
            </a:r>
            <a:br>
              <a:rPr kumimoji="0" lang="vi-VN" sz="4000" b="1" i="0" u="none" strike="noStrike" kern="1200" cap="none" spc="0" normalizeH="0" baseline="0" noProof="0" dirty="0">
                <a:ln>
                  <a:noFill/>
                </a:ln>
                <a:solidFill>
                  <a:srgbClr val="002060"/>
                </a:solidFill>
                <a:effectLst/>
                <a:uLnTx/>
                <a:uFillTx/>
                <a:latin typeface="UTM Avo "/>
                <a:ea typeface="+mn-ea"/>
                <a:cs typeface="+mn-cs"/>
              </a:rPr>
            </a:br>
            <a:r>
              <a:rPr kumimoji="0" lang="vi-VN" sz="4000" b="1" i="0" u="none" strike="noStrike" kern="1200" cap="none" spc="0" normalizeH="0" baseline="0" noProof="0" dirty="0">
                <a:ln>
                  <a:noFill/>
                </a:ln>
                <a:solidFill>
                  <a:srgbClr val="002060"/>
                </a:solidFill>
                <a:effectLst/>
                <a:uLnTx/>
                <a:uFillTx/>
                <a:latin typeface="UTM Avo "/>
                <a:ea typeface="+mn-ea"/>
                <a:cs typeface="+mn-cs"/>
              </a:rPr>
              <a:t>Nấu thành cơm dẻo?</a:t>
            </a:r>
            <a:endParaRPr kumimoji="0" lang="en-US" sz="4000" b="1" i="0" u="none" strike="noStrike" kern="1200" cap="none" spc="0" normalizeH="0" baseline="0" noProof="0" dirty="0">
              <a:ln>
                <a:noFill/>
              </a:ln>
              <a:solidFill>
                <a:srgbClr val="002060"/>
              </a:solidFill>
              <a:effectLst/>
              <a:uLnTx/>
              <a:uFillTx/>
              <a:latin typeface="UTM Avo "/>
              <a:ea typeface="+mn-ea"/>
              <a:cs typeface="+mn-cs"/>
            </a:endParaRPr>
          </a:p>
        </p:txBody>
      </p:sp>
      <p:sp>
        <p:nvSpPr>
          <p:cNvPr id="4" name="Rectangle 3"/>
          <p:cNvSpPr/>
          <p:nvPr/>
        </p:nvSpPr>
        <p:spPr>
          <a:xfrm>
            <a:off x="3008624" y="278254"/>
            <a:ext cx="3526928" cy="132343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solidFill>
                    <a:srgbClr val="FFCCA9">
                      <a:lumMod val="10000"/>
                    </a:srgbClr>
                  </a:solidFill>
                </a:ln>
                <a:solidFill>
                  <a:srgbClr val="FF0000"/>
                </a:solidFill>
                <a:effectLst/>
                <a:uLnTx/>
                <a:uFillTx/>
                <a:latin typeface="SVN-Poky's" panose="020B0606040200020203" pitchFamily="34" charset="0"/>
                <a:ea typeface="+mn-ea"/>
                <a:cs typeface="+mn-cs"/>
              </a:rPr>
              <a:t> </a:t>
            </a:r>
            <a:r>
              <a:rPr kumimoji="0" lang="vi-VN" sz="8000" b="0" i="0" u="none" strike="noStrike" kern="0" cap="none" spc="0" normalizeH="0" baseline="0" noProof="0" dirty="0">
                <a:ln>
                  <a:solidFill>
                    <a:srgbClr val="FFCCA9">
                      <a:lumMod val="10000"/>
                    </a:srgbClr>
                  </a:solidFill>
                </a:ln>
                <a:solidFill>
                  <a:srgbClr val="FF0000"/>
                </a:solidFill>
                <a:effectLst/>
                <a:uLnTx/>
                <a:uFillTx/>
                <a:latin typeface="SVN-Poky's" panose="020B0606040200020203" pitchFamily="34" charset="0"/>
                <a:ea typeface="+mn-ea"/>
                <a:cs typeface="+mn-cs"/>
              </a:rPr>
              <a:t>ĐỐ VUI</a:t>
            </a:r>
            <a:endParaRPr kumimoji="0" lang="en-US" sz="8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5139889" y="4219558"/>
            <a:ext cx="2791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rPr>
              <a:t>Là hạt gì?</a:t>
            </a:r>
            <a:endParaRPr kumimoji="0" lang="en-US" sz="3000" b="1"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7" name="Group 16"/>
          <p:cNvGrpSpPr/>
          <p:nvPr/>
        </p:nvGrpSpPr>
        <p:grpSpPr>
          <a:xfrm>
            <a:off x="3214431" y="5134114"/>
            <a:ext cx="4771218" cy="1356850"/>
            <a:chOff x="3820815" y="187742"/>
            <a:chExt cx="6301013" cy="1265354"/>
          </a:xfrm>
        </p:grpSpPr>
        <p:grpSp>
          <p:nvGrpSpPr>
            <p:cNvPr id="18" name="Group 17">
              <a:extLst>
                <a:ext uri="{FF2B5EF4-FFF2-40B4-BE49-F238E27FC236}">
                  <a16:creationId xmlns:a16="http://schemas.microsoft.com/office/drawing/2014/main" id="{6F673B85-7059-4229-9972-982C29CF5436}"/>
                </a:ext>
              </a:extLst>
            </p:cNvPr>
            <p:cNvGrpSpPr/>
            <p:nvPr/>
          </p:nvGrpSpPr>
          <p:grpSpPr>
            <a:xfrm>
              <a:off x="3820815" y="187742"/>
              <a:ext cx="5774983" cy="1265354"/>
              <a:chOff x="2125162" y="132648"/>
              <a:chExt cx="9977378" cy="4656928"/>
            </a:xfrm>
          </p:grpSpPr>
          <p:sp>
            <p:nvSpPr>
              <p:cNvPr id="20" name="矩形: 圆角 2">
                <a:extLst>
                  <a:ext uri="{FF2B5EF4-FFF2-40B4-BE49-F238E27FC236}">
                    <a16:creationId xmlns:a16="http://schemas.microsoft.com/office/drawing/2014/main" id="{2C048EE0-B8F7-43E4-89E7-8EAB95C4E8E9}"/>
                  </a:ext>
                </a:extLst>
              </p:cNvPr>
              <p:cNvSpPr/>
              <p:nvPr/>
            </p:nvSpPr>
            <p:spPr>
              <a:xfrm>
                <a:off x="2125162" y="132648"/>
                <a:ext cx="9977378" cy="46569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1" name="矩形: 圆角 2">
                <a:extLst>
                  <a:ext uri="{FF2B5EF4-FFF2-40B4-BE49-F238E27FC236}">
                    <a16:creationId xmlns:a16="http://schemas.microsoft.com/office/drawing/2014/main" id="{07E51AAA-A554-45F0-B148-DD0D05E988B0}"/>
                  </a:ext>
                </a:extLst>
              </p:cNvPr>
              <p:cNvSpPr/>
              <p:nvPr/>
            </p:nvSpPr>
            <p:spPr>
              <a:xfrm>
                <a:off x="2334632" y="348685"/>
                <a:ext cx="9523081"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9" name="TextBox 18"/>
            <p:cNvSpPr txBox="1"/>
            <p:nvPr/>
          </p:nvSpPr>
          <p:spPr>
            <a:xfrm>
              <a:off x="4678252" y="344466"/>
              <a:ext cx="544357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Hạt thóc</a:t>
              </a:r>
              <a:endParaRPr kumimoji="0" lang="en-US" sz="50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49370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grpSp>
        <p:nvGrpSpPr>
          <p:cNvPr id="9" name="Group 8"/>
          <p:cNvGrpSpPr/>
          <p:nvPr/>
        </p:nvGrpSpPr>
        <p:grpSpPr>
          <a:xfrm>
            <a:off x="-724753" y="961770"/>
            <a:ext cx="2811440" cy="1105510"/>
            <a:chOff x="-856881" y="1091821"/>
            <a:chExt cx="2811440" cy="1105510"/>
          </a:xfrm>
        </p:grpSpPr>
        <p:sp>
          <p:nvSpPr>
            <p:cNvPr id="7"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8" name="Google Shape;1910;p31">
              <a:extLst>
                <a:ext uri="{FF2B5EF4-FFF2-40B4-BE49-F238E27FC236}">
                  <a16:creationId xmlns:a16="http://schemas.microsoft.com/office/drawing/2014/main"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2</a:t>
              </a:r>
            </a:p>
          </p:txBody>
        </p:sp>
      </p:grpSp>
      <p:pic>
        <p:nvPicPr>
          <p:cNvPr id="17" name="Picture 16"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3"/>
          <a:stretch>
            <a:fillRect/>
          </a:stretch>
        </p:blipFill>
        <p:spPr>
          <a:xfrm>
            <a:off x="11145419" y="3661764"/>
            <a:ext cx="866279" cy="919176"/>
          </a:xfrm>
          <a:prstGeom prst="rect">
            <a:avLst/>
          </a:prstGeom>
        </p:spPr>
      </p:pic>
      <p:sp>
        <p:nvSpPr>
          <p:cNvPr id="24" name="TextBox 23"/>
          <p:cNvSpPr txBox="1"/>
          <p:nvPr/>
        </p:nvSpPr>
        <p:spPr>
          <a:xfrm>
            <a:off x="10929151" y="4433034"/>
            <a:ext cx="1920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uLnTx/>
                <a:uFillTx/>
                <a:latin typeface="#9Slide05 SVNHeritage" panose="02000503000000020003" pitchFamily="2" charset="0"/>
                <a:ea typeface="+mn-ea"/>
                <a:cs typeface="+mn-cs"/>
              </a:rPr>
              <a:t>Măng non</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4" name="Picture 3"/>
          <p:cNvPicPr>
            <a:picLocks noChangeAspect="1"/>
          </p:cNvPicPr>
          <p:nvPr/>
        </p:nvPicPr>
        <p:blipFill>
          <a:blip r:embed="rId6"/>
          <a:stretch>
            <a:fillRect/>
          </a:stretch>
        </p:blipFill>
        <p:spPr>
          <a:xfrm>
            <a:off x="180302" y="1587704"/>
            <a:ext cx="12168671" cy="2188654"/>
          </a:xfrm>
          <a:prstGeom prst="rect">
            <a:avLst/>
          </a:prstGeom>
        </p:spPr>
      </p:pic>
      <p:pic>
        <p:nvPicPr>
          <p:cNvPr id="11" name="Picture 10"/>
          <p:cNvPicPr>
            <a:picLocks noChangeAspect="1"/>
          </p:cNvPicPr>
          <p:nvPr/>
        </p:nvPicPr>
        <p:blipFill>
          <a:blip r:embed="rId7"/>
          <a:stretch>
            <a:fillRect/>
          </a:stretch>
        </p:blipFill>
        <p:spPr>
          <a:xfrm>
            <a:off x="1613345" y="106722"/>
            <a:ext cx="3392819" cy="2539368"/>
          </a:xfrm>
          <a:prstGeom prst="rect">
            <a:avLst/>
          </a:prstGeom>
        </p:spPr>
      </p:pic>
    </p:spTree>
    <p:extLst>
      <p:ext uri="{BB962C8B-B14F-4D97-AF65-F5344CB8AC3E}">
        <p14:creationId xmlns:p14="http://schemas.microsoft.com/office/powerpoint/2010/main" val="1313593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rPr>
              <a:t>ĐỌC</a:t>
            </a:r>
            <a:endParaRPr kumimoji="0" lang="en-US"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thóc</a:t>
            </a:r>
            <a:r>
              <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p:txBody>
      </p:sp>
      <p:sp>
        <p:nvSpPr>
          <p:cNvPr id="15" name="TextBox 14"/>
          <p:cNvSpPr txBox="1"/>
          <p:nvPr/>
        </p:nvSpPr>
        <p:spPr>
          <a:xfrm>
            <a:off x="625267" y="902449"/>
            <a:ext cx="630290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623092" y="3590153"/>
            <a:ext cx="58731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6724887" y="850263"/>
            <a:ext cx="586023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bây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8" name="TextBox 17"/>
          <p:cNvSpPr txBox="1"/>
          <p:nvPr/>
        </p:nvSpPr>
        <p:spPr>
          <a:xfrm>
            <a:off x="6787060" y="3590152"/>
            <a:ext cx="619136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p:cNvSpPr txBox="1"/>
          <p:nvPr/>
        </p:nvSpPr>
        <p:spPr>
          <a:xfrm>
            <a:off x="7397881" y="5988687"/>
            <a:ext cx="451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(Ngô Hoài Chung)</a:t>
            </a:r>
            <a:endParaRPr kumimoji="0" lang="en-US" sz="28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20">
            <a:extLst>
              <a:ext uri="{FF2B5EF4-FFF2-40B4-BE49-F238E27FC236}">
                <a16:creationId xmlns:a16="http://schemas.microsoft.com/office/drawing/2014/main" id="{47118E00-203A-4E78-AC85-4C87806898CA}"/>
              </a:ext>
            </a:extLst>
          </p:cNvPr>
          <p:cNvSpPr/>
          <p:nvPr/>
        </p:nvSpPr>
        <p:spPr>
          <a:xfrm>
            <a:off x="68369" y="71161"/>
            <a:ext cx="12001712" cy="650289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 name="Text Box 3"/>
          <p:cNvSpPr txBox="1"/>
          <p:nvPr/>
        </p:nvSpPr>
        <p:spPr>
          <a:xfrm>
            <a:off x="2828260" y="71161"/>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2EBA176-382A-41D4-8969-D57B4E5593A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1598" y="216637"/>
            <a:ext cx="527050" cy="2795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D186DF07-225D-4C1F-9278-D73FDE5F9D61}"/>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2642" y="3037678"/>
            <a:ext cx="527050" cy="2542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2E30BCFE-B542-4651-B1BB-100F124B621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60563" y="291938"/>
            <a:ext cx="527050" cy="270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195123" y="813313"/>
            <a:ext cx="55466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chỉ là hạt thóc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Sinh ra trên cánh đồng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Giấu trong mình câu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Một cuộc đời bão dông.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1287654" y="3572969"/>
            <a:ext cx="502467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7823882" y="742835"/>
            <a:ext cx="4610641"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Dẫu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bây</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dị</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0" name="TextBox 9"/>
          <p:cNvSpPr txBox="1"/>
          <p:nvPr/>
        </p:nvSpPr>
        <p:spPr>
          <a:xfrm>
            <a:off x="7538171" y="3468499"/>
            <a:ext cx="495222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3">
            <a:extLst>
              <a:ext uri="{FF2B5EF4-FFF2-40B4-BE49-F238E27FC236}">
                <a16:creationId xmlns:a16="http://schemas.microsoft.com/office/drawing/2014/main" id="{2E30BCFE-B542-4651-B1BB-100F124B621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28313" y="3029123"/>
            <a:ext cx="527050" cy="259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3"/>
          <p:cNvSpPr txBox="1"/>
          <p:nvPr/>
        </p:nvSpPr>
        <p:spPr>
          <a:xfrm>
            <a:off x="-91560" y="1577814"/>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a:t>
            </a:r>
          </a:p>
        </p:txBody>
      </p:sp>
      <p:sp>
        <p:nvSpPr>
          <p:cNvPr id="13" name="Text Box 3"/>
          <p:cNvSpPr txBox="1"/>
          <p:nvPr/>
        </p:nvSpPr>
        <p:spPr>
          <a:xfrm>
            <a:off x="-63138" y="4361739"/>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2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 Box 3"/>
          <p:cNvSpPr txBox="1"/>
          <p:nvPr/>
        </p:nvSpPr>
        <p:spPr>
          <a:xfrm>
            <a:off x="6445515" y="1552910"/>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3 </a:t>
            </a:r>
          </a:p>
        </p:txBody>
      </p:sp>
      <p:sp>
        <p:nvSpPr>
          <p:cNvPr id="15" name="Text Box 3"/>
          <p:cNvSpPr txBox="1"/>
          <p:nvPr/>
        </p:nvSpPr>
        <p:spPr>
          <a:xfrm>
            <a:off x="6210662" y="4321335"/>
            <a:ext cx="13275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Khổ 4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TextBox 16"/>
          <p:cNvSpPr txBox="1"/>
          <p:nvPr/>
        </p:nvSpPr>
        <p:spPr>
          <a:xfrm>
            <a:off x="8286003" y="5807601"/>
            <a:ext cx="451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(Ngô Hoài Chung)</a:t>
            </a:r>
            <a:endParaRPr kumimoji="0" lang="en-US" sz="28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87470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Luyện</a:t>
              </a:r>
              <a:r>
                <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 </a:t>
              </a: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đọc</a:t>
              </a:r>
              <a:r>
                <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 </a:t>
              </a: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từ</a:t>
              </a:r>
              <a:r>
                <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rPr>
                <a:t> </a:t>
              </a:r>
              <a:r>
                <a:rPr kumimoji="0" lang="en-US" sz="4500" b="1" i="0" u="none" strike="noStrike" kern="1200" cap="none" spc="0" normalizeH="0" baseline="0" noProof="0" dirty="0" err="1">
                  <a:ln>
                    <a:noFill/>
                  </a:ln>
                  <a:solidFill>
                    <a:srgbClr val="FF6600"/>
                  </a:solidFill>
                  <a:effectLst/>
                  <a:uLnTx/>
                  <a:uFillTx/>
                  <a:latin typeface="UTM Avo" panose="02040603050506020204" pitchFamily="18" charset="0"/>
                  <a:ea typeface="+mn-ea"/>
                  <a:cs typeface="+mn-cs"/>
                </a:rPr>
                <a:t>khó</a:t>
              </a:r>
              <a:endParaRPr kumimoji="0" lang="en-US" sz="4500" b="1" i="0" u="none" strike="noStrike" kern="1200" cap="none" spc="0" normalizeH="0" baseline="0" noProof="0" dirty="0">
                <a:ln>
                  <a:noFill/>
                </a:ln>
                <a:solidFill>
                  <a:srgbClr val="FF6600"/>
                </a:solidFill>
                <a:effectLst/>
                <a:uLnTx/>
                <a:uFillTx/>
                <a:latin typeface="UTM Avo" panose="02040603050506020204" pitchFamily="18" charset="0"/>
                <a:ea typeface="+mn-ea"/>
                <a:cs typeface="+mn-cs"/>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15" name="Group 14"/>
          <p:cNvGrpSpPr/>
          <p:nvPr/>
        </p:nvGrpSpPr>
        <p:grpSpPr>
          <a:xfrm>
            <a:off x="5213645" y="4522869"/>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vi-VN"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giấu</a:t>
            </a:r>
            <a:endParaRPr kumimoji="0" lang="zh-CN" altLang="en-US"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endParaRPr>
          </a:p>
        </p:txBody>
      </p:sp>
      <p:sp>
        <p:nvSpPr>
          <p:cNvPr id="17" name="TextBox 3"/>
          <p:cNvSpPr txBox="1"/>
          <p:nvPr/>
        </p:nvSpPr>
        <p:spPr>
          <a:xfrm>
            <a:off x="5164912" y="4863280"/>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00CC00"/>
                </a:solidFill>
                <a:effectLst/>
                <a:uLnTx/>
                <a:uFillTx/>
                <a:latin typeface="UTM Avo" panose="02040603050506020204" pitchFamily="18" charset="0"/>
                <a:ea typeface="微软雅黑" panose="020B0503020204020204" charset="-122"/>
                <a:cs typeface="Arial" panose="020B0604020202020204" pitchFamily="34" charset="0"/>
              </a:rPr>
              <a:t>thiên tai</a:t>
            </a:r>
            <a:endParaRPr kumimoji="0" lang="zh-CN" altLang="en-US" sz="4400" b="1" i="0" u="none" strike="noStrike" kern="1200" cap="none" spc="0" normalizeH="0" baseline="0" noProof="0" dirty="0">
              <a:ln>
                <a:noFill/>
              </a:ln>
              <a:solidFill>
                <a:srgbClr val="00CC00"/>
              </a:solidFill>
              <a:effectLst/>
              <a:uLnTx/>
              <a:uFillTx/>
              <a:latin typeface="UTM Avo" panose="0204060305050602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75103" y="2066700"/>
            <a:ext cx="391476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21" name="TextBox 3"/>
          <p:cNvSpPr txBox="1"/>
          <p:nvPr/>
        </p:nvSpPr>
        <p:spPr>
          <a:xfrm>
            <a:off x="7028743" y="2341197"/>
            <a:ext cx="3857430" cy="1113370"/>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vi-VN"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bão dông</a:t>
            </a:r>
            <a:endParaRPr kumimoji="0" lang="zh-CN" altLang="en-US" sz="4400" b="1" i="0" u="none" strike="noStrike" kern="1200" cap="none" spc="0" normalizeH="0" baseline="0" noProof="0" dirty="0">
              <a:ln>
                <a:noFill/>
              </a:ln>
              <a:solidFill>
                <a:srgbClr val="FF9900"/>
              </a:solidFill>
              <a:effectLst/>
              <a:uLnTx/>
              <a:uFillTx/>
              <a:latin typeface="UTM Avo" panose="0204060305050602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8420205" y="4149601"/>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sp>
        <p:nvSpPr>
          <p:cNvPr id="25" name="TextBox 3"/>
          <p:cNvSpPr txBox="1"/>
          <p:nvPr/>
        </p:nvSpPr>
        <p:spPr>
          <a:xfrm>
            <a:off x="8280500" y="4425814"/>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vi-VN" altLang="zh-CN" sz="4400" b="1" i="0" u="none" strike="noStrike" kern="1200" cap="none" spc="0" normalizeH="0" baseline="0" noProof="0" dirty="0">
                <a:ln>
                  <a:noFill/>
                </a:ln>
                <a:solidFill>
                  <a:srgbClr val="00B0F0"/>
                </a:solidFill>
                <a:effectLst/>
                <a:uLnTx/>
                <a:uFillTx/>
                <a:latin typeface="UTM Avo" panose="02040603050506020204" pitchFamily="18" charset="0"/>
                <a:ea typeface="微软雅黑" panose="020B0503020204020204" charset="-122"/>
                <a:cs typeface="Arial" panose="020B0604020202020204" pitchFamily="34" charset="0"/>
              </a:rPr>
              <a:t>bình dị</a:t>
            </a:r>
            <a:endParaRPr kumimoji="0" lang="zh-CN" altLang="en-US" sz="4400" b="1" i="0" u="none" strike="noStrike" kern="1200" cap="none" spc="0" normalizeH="0" baseline="0" noProof="0" dirty="0">
              <a:ln>
                <a:noFill/>
              </a:ln>
              <a:solidFill>
                <a:srgbClr val="00B0F0"/>
              </a:solidFill>
              <a:effectLst/>
              <a:uLnTx/>
              <a:uFillTx/>
              <a:latin typeface="UTM Avo" panose="0204060305050602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par>
                          <p:cTn id="36" fill="hold">
                            <p:stCondLst>
                              <p:cond delay="500"/>
                            </p:stCondLst>
                            <p:childTnLst>
                              <p:par>
                                <p:cTn id="37" presetID="42"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7386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rPr>
              <a:t>ĐỌC</a:t>
            </a:r>
            <a:endParaRPr kumimoji="0" lang="en-US" sz="28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cxnSp>
        <p:nvCxnSpPr>
          <p:cNvPr id="12" name="Straight Connector 11">
            <a:extLst>
              <a:ext uri="{FF2B5EF4-FFF2-40B4-BE49-F238E27FC236}">
                <a16:creationId xmlns:a16="http://schemas.microsoft.com/office/drawing/2014/main" id="{972935CF-D9D8-4425-B793-55C6E016B5B6}"/>
              </a:ext>
            </a:extLst>
          </p:cNvPr>
          <p:cNvCxnSpPr/>
          <p:nvPr/>
        </p:nvCxnSpPr>
        <p:spPr>
          <a:xfrm flipH="1">
            <a:off x="4073795" y="102609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13" name="Text Box 3"/>
          <p:cNvSpPr txBox="1"/>
          <p:nvPr/>
        </p:nvSpPr>
        <p:spPr>
          <a:xfrm>
            <a:off x="3083778" y="245176"/>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 thóc </a:t>
            </a:r>
            <a:endParaRPr kumimoji="0" lang="en-US" sz="4800" b="1" i="0" u="none" strike="noStrike" kern="1200" cap="none" spc="0" normalizeH="0" baseline="0" noProof="0" dirty="0">
              <a:ln>
                <a:noFill/>
              </a:ln>
              <a:solidFill>
                <a:srgbClr val="5B9BD5">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TextBox 13"/>
          <p:cNvSpPr txBox="1"/>
          <p:nvPr/>
        </p:nvSpPr>
        <p:spPr>
          <a:xfrm>
            <a:off x="625267" y="902449"/>
            <a:ext cx="630290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Sinh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chuyện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cuộc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p:cNvSpPr txBox="1"/>
          <p:nvPr/>
        </p:nvSpPr>
        <p:spPr>
          <a:xfrm>
            <a:off x="623092" y="3590153"/>
            <a:ext cx="587313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ngậm ánh nắng sớm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uống giọt sương mai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sống qua bão lũ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chịu nhiều thiên tai.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p:cNvSpPr txBox="1"/>
          <p:nvPr/>
        </p:nvSpPr>
        <p:spPr>
          <a:xfrm>
            <a:off x="6787060" y="902449"/>
            <a:ext cx="5860237"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hình hài bé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trải cả bốn mùa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Dẫu bây giờ bình dị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Tôi có từ ngàn xưa.</a:t>
            </a:r>
          </a:p>
        </p:txBody>
      </p:sp>
      <p:sp>
        <p:nvSpPr>
          <p:cNvPr id="17" name="TextBox 16"/>
          <p:cNvSpPr txBox="1"/>
          <p:nvPr/>
        </p:nvSpPr>
        <p:spPr>
          <a:xfrm>
            <a:off x="6928170" y="3590153"/>
            <a:ext cx="619136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thóc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luôn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ích</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nuôi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44623003-392C-4CA6-84A2-08F3B203A94E}"/>
              </a:ext>
            </a:extLst>
          </p:cNvPr>
          <p:cNvCxnSpPr/>
          <p:nvPr/>
        </p:nvCxnSpPr>
        <p:spPr>
          <a:xfrm flipH="1">
            <a:off x="4913789" y="15450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4623003-392C-4CA6-84A2-08F3B203A94E}"/>
              </a:ext>
            </a:extLst>
          </p:cNvPr>
          <p:cNvCxnSpPr/>
          <p:nvPr/>
        </p:nvCxnSpPr>
        <p:spPr>
          <a:xfrm flipH="1">
            <a:off x="5945685" y="20880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623003-392C-4CA6-84A2-08F3B203A94E}"/>
              </a:ext>
            </a:extLst>
          </p:cNvPr>
          <p:cNvCxnSpPr/>
          <p:nvPr/>
        </p:nvCxnSpPr>
        <p:spPr>
          <a:xfrm flipH="1">
            <a:off x="5106530" y="264208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4623003-392C-4CA6-84A2-08F3B203A94E}"/>
              </a:ext>
            </a:extLst>
          </p:cNvPr>
          <p:cNvCxnSpPr/>
          <p:nvPr/>
        </p:nvCxnSpPr>
        <p:spPr>
          <a:xfrm flipH="1">
            <a:off x="5182730" y="2642087"/>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4623003-392C-4CA6-84A2-08F3B203A94E}"/>
              </a:ext>
            </a:extLst>
          </p:cNvPr>
          <p:cNvCxnSpPr/>
          <p:nvPr/>
        </p:nvCxnSpPr>
        <p:spPr>
          <a:xfrm flipH="1">
            <a:off x="5190584" y="369805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4623003-392C-4CA6-84A2-08F3B203A94E}"/>
              </a:ext>
            </a:extLst>
          </p:cNvPr>
          <p:cNvCxnSpPr/>
          <p:nvPr/>
        </p:nvCxnSpPr>
        <p:spPr>
          <a:xfrm flipH="1">
            <a:off x="5228684" y="420603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4623003-392C-4CA6-84A2-08F3B203A94E}"/>
              </a:ext>
            </a:extLst>
          </p:cNvPr>
          <p:cNvCxnSpPr/>
          <p:nvPr/>
        </p:nvCxnSpPr>
        <p:spPr>
          <a:xfrm flipH="1">
            <a:off x="4407283" y="47814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4623003-392C-4CA6-84A2-08F3B203A94E}"/>
              </a:ext>
            </a:extLst>
          </p:cNvPr>
          <p:cNvCxnSpPr/>
          <p:nvPr/>
        </p:nvCxnSpPr>
        <p:spPr>
          <a:xfrm flipH="1">
            <a:off x="5068430" y="52843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4623003-392C-4CA6-84A2-08F3B203A94E}"/>
              </a:ext>
            </a:extLst>
          </p:cNvPr>
          <p:cNvCxnSpPr/>
          <p:nvPr/>
        </p:nvCxnSpPr>
        <p:spPr>
          <a:xfrm flipH="1">
            <a:off x="5152484" y="5284366"/>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4623003-392C-4CA6-84A2-08F3B203A94E}"/>
              </a:ext>
            </a:extLst>
          </p:cNvPr>
          <p:cNvCxnSpPr/>
          <p:nvPr/>
        </p:nvCxnSpPr>
        <p:spPr>
          <a:xfrm flipH="1">
            <a:off x="10605432" y="102065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4623003-392C-4CA6-84A2-08F3B203A94E}"/>
              </a:ext>
            </a:extLst>
          </p:cNvPr>
          <p:cNvCxnSpPr/>
          <p:nvPr/>
        </p:nvCxnSpPr>
        <p:spPr>
          <a:xfrm flipH="1">
            <a:off x="10528121" y="154504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4623003-392C-4CA6-84A2-08F3B203A94E}"/>
              </a:ext>
            </a:extLst>
          </p:cNvPr>
          <p:cNvCxnSpPr/>
          <p:nvPr/>
        </p:nvCxnSpPr>
        <p:spPr>
          <a:xfrm flipH="1">
            <a:off x="10528121" y="210333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4623003-392C-4CA6-84A2-08F3B203A94E}"/>
              </a:ext>
            </a:extLst>
          </p:cNvPr>
          <p:cNvCxnSpPr/>
          <p:nvPr/>
        </p:nvCxnSpPr>
        <p:spPr>
          <a:xfrm flipH="1">
            <a:off x="10450810" y="25953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4623003-392C-4CA6-84A2-08F3B203A94E}"/>
              </a:ext>
            </a:extLst>
          </p:cNvPr>
          <p:cNvCxnSpPr/>
          <p:nvPr/>
        </p:nvCxnSpPr>
        <p:spPr>
          <a:xfrm flipH="1">
            <a:off x="10569592" y="2595390"/>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623003-392C-4CA6-84A2-08F3B203A94E}"/>
              </a:ext>
            </a:extLst>
          </p:cNvPr>
          <p:cNvCxnSpPr/>
          <p:nvPr/>
        </p:nvCxnSpPr>
        <p:spPr>
          <a:xfrm flipH="1">
            <a:off x="10376872" y="364573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4623003-392C-4CA6-84A2-08F3B203A94E}"/>
              </a:ext>
            </a:extLst>
          </p:cNvPr>
          <p:cNvCxnSpPr/>
          <p:nvPr/>
        </p:nvCxnSpPr>
        <p:spPr>
          <a:xfrm flipH="1">
            <a:off x="11440095" y="419716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4623003-392C-4CA6-84A2-08F3B203A94E}"/>
              </a:ext>
            </a:extLst>
          </p:cNvPr>
          <p:cNvCxnSpPr/>
          <p:nvPr/>
        </p:nvCxnSpPr>
        <p:spPr>
          <a:xfrm flipH="1">
            <a:off x="11090472" y="477644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4623003-392C-4CA6-84A2-08F3B203A94E}"/>
              </a:ext>
            </a:extLst>
          </p:cNvPr>
          <p:cNvCxnSpPr/>
          <p:nvPr/>
        </p:nvCxnSpPr>
        <p:spPr>
          <a:xfrm flipH="1">
            <a:off x="11516295" y="5305311"/>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623003-392C-4CA6-84A2-08F3B203A94E}"/>
              </a:ext>
            </a:extLst>
          </p:cNvPr>
          <p:cNvCxnSpPr/>
          <p:nvPr/>
        </p:nvCxnSpPr>
        <p:spPr>
          <a:xfrm flipH="1">
            <a:off x="11592495" y="530392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97881" y="5988687"/>
            <a:ext cx="45142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(Ngô Hoài Chung)</a:t>
            </a:r>
            <a:endParaRPr kumimoji="0" lang="en-US" sz="28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cxnSp>
        <p:nvCxnSpPr>
          <p:cNvPr id="2" name="Straight Connector 26">
            <a:extLst>
              <a:ext uri="{FF2B5EF4-FFF2-40B4-BE49-F238E27FC236}">
                <a16:creationId xmlns:a16="http://schemas.microsoft.com/office/drawing/2014/main" id="{F8E53B10-B91B-6DEF-1ACF-9567A4FC9B4A}"/>
              </a:ext>
            </a:extLst>
          </p:cNvPr>
          <p:cNvCxnSpPr/>
          <p:nvPr/>
        </p:nvCxnSpPr>
        <p:spPr>
          <a:xfrm flipH="1">
            <a:off x="2052447" y="1586172"/>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6" name="Straight Connector 17">
            <a:extLst>
              <a:ext uri="{FF2B5EF4-FFF2-40B4-BE49-F238E27FC236}">
                <a16:creationId xmlns:a16="http://schemas.microsoft.com/office/drawing/2014/main" id="{3AB4B430-DEF5-0D89-CE15-11F1F58AE942}"/>
              </a:ext>
            </a:extLst>
          </p:cNvPr>
          <p:cNvCxnSpPr/>
          <p:nvPr/>
        </p:nvCxnSpPr>
        <p:spPr>
          <a:xfrm flipH="1">
            <a:off x="3149584" y="2681198"/>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FBF490E4-E5AC-3C44-63ED-2CA00B12D74B}"/>
              </a:ext>
            </a:extLst>
          </p:cNvPr>
          <p:cNvCxnSpPr/>
          <p:nvPr/>
        </p:nvCxnSpPr>
        <p:spPr>
          <a:xfrm flipH="1">
            <a:off x="1354564" y="3682703"/>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8" name="Straight Connector 21">
            <a:extLst>
              <a:ext uri="{FF2B5EF4-FFF2-40B4-BE49-F238E27FC236}">
                <a16:creationId xmlns:a16="http://schemas.microsoft.com/office/drawing/2014/main" id="{E45FBEC3-F070-910D-7508-4BD59355671A}"/>
              </a:ext>
            </a:extLst>
          </p:cNvPr>
          <p:cNvCxnSpPr/>
          <p:nvPr/>
        </p:nvCxnSpPr>
        <p:spPr>
          <a:xfrm flipH="1">
            <a:off x="1349917" y="427830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9" name="Straight Connector 21">
            <a:extLst>
              <a:ext uri="{FF2B5EF4-FFF2-40B4-BE49-F238E27FC236}">
                <a16:creationId xmlns:a16="http://schemas.microsoft.com/office/drawing/2014/main" id="{7FE28E02-8C51-7CDC-1EEC-BE2B535B9725}"/>
              </a:ext>
            </a:extLst>
          </p:cNvPr>
          <p:cNvCxnSpPr/>
          <p:nvPr/>
        </p:nvCxnSpPr>
        <p:spPr>
          <a:xfrm flipH="1">
            <a:off x="1350536" y="4786284"/>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cxnSp>
        <p:nvCxnSpPr>
          <p:cNvPr id="10" name="Straight Connector 21">
            <a:extLst>
              <a:ext uri="{FF2B5EF4-FFF2-40B4-BE49-F238E27FC236}">
                <a16:creationId xmlns:a16="http://schemas.microsoft.com/office/drawing/2014/main" id="{9321F78A-5769-E8CF-A1BB-8127F6DFF10B}"/>
              </a:ext>
            </a:extLst>
          </p:cNvPr>
          <p:cNvCxnSpPr/>
          <p:nvPr/>
        </p:nvCxnSpPr>
        <p:spPr>
          <a:xfrm flipH="1">
            <a:off x="1349917" y="5381885"/>
            <a:ext cx="76200" cy="440086"/>
          </a:xfrm>
          <a:prstGeom prst="line">
            <a:avLst/>
          </a:prstGeom>
          <a:ln w="38100">
            <a:solidFill>
              <a:srgbClr val="ED2F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500"/>
                                        <p:tgtEl>
                                          <p:spTgt spid="27"/>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fade">
                                      <p:cBhvr>
                                        <p:cTn id="96" dur="500"/>
                                        <p:tgtEl>
                                          <p:spTgt spid="28"/>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fade">
                                      <p:cBhvr>
                                        <p:cTn id="106" dur="500"/>
                                        <p:tgtEl>
                                          <p:spTgt spid="30"/>
                                        </p:tgtEl>
                                      </p:cBhvr>
                                    </p:animEffect>
                                  </p:childTnLst>
                                </p:cTn>
                              </p:par>
                              <p:par>
                                <p:cTn id="107" presetID="10" presetClass="entr" presetSubtype="0"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500"/>
                                        <p:tgtEl>
                                          <p:spTgt spid="31"/>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500"/>
                                        <p:tgtEl>
                                          <p:spTgt spid="3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fade">
                                      <p:cBhvr>
                                        <p:cTn id="119" dur="500"/>
                                        <p:tgtEl>
                                          <p:spTgt spid="33"/>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fade">
                                      <p:cBhvr>
                                        <p:cTn id="124" dur="500"/>
                                        <p:tgtEl>
                                          <p:spTgt spid="34"/>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35"/>
                                        </p:tgtEl>
                                        <p:attrNameLst>
                                          <p:attrName>style.visibility</p:attrName>
                                        </p:attrNameLst>
                                      </p:cBhvr>
                                      <p:to>
                                        <p:strVal val="visible"/>
                                      </p:to>
                                    </p:set>
                                    <p:animEffect transition="in" filter="fade">
                                      <p:cBhvr>
                                        <p:cTn id="129" dur="500"/>
                                        <p:tgtEl>
                                          <p:spTgt spid="35"/>
                                        </p:tgtEl>
                                      </p:cBhvr>
                                    </p:animEffect>
                                  </p:childTnLst>
                                </p:cTn>
                              </p:par>
                              <p:par>
                                <p:cTn id="130" presetID="10" presetClass="entr" presetSubtype="0" fill="hold" nodeType="withEffect">
                                  <p:stCondLst>
                                    <p:cond delay="0"/>
                                  </p:stCondLst>
                                  <p:childTnLst>
                                    <p:set>
                                      <p:cBhvr>
                                        <p:cTn id="131" dur="1" fill="hold">
                                          <p:stCondLst>
                                            <p:cond delay="0"/>
                                          </p:stCondLst>
                                        </p:cTn>
                                        <p:tgtEl>
                                          <p:spTgt spid="36"/>
                                        </p:tgtEl>
                                        <p:attrNameLst>
                                          <p:attrName>style.visibility</p:attrName>
                                        </p:attrNameLst>
                                      </p:cBhvr>
                                      <p:to>
                                        <p:strVal val="visible"/>
                                      </p:to>
                                    </p:set>
                                    <p:animEffect transition="in" filter="fade">
                                      <p:cBhvr>
                                        <p:cTn id="1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645617" y="3054240"/>
            <a:ext cx="7570575" cy="2290812"/>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UTM Avo" panose="0204060305050602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9" name="TextBox 3"/>
            <p:cNvSpPr txBox="1"/>
            <p:nvPr/>
          </p:nvSpPr>
          <p:spPr>
            <a:xfrm>
              <a:off x="529321" y="2153019"/>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altLang="zh-CN" sz="4400" b="1" i="0" u="none" strike="noStrike" kern="1200" cap="none" spc="0" normalizeH="0" baseline="0" noProof="0" dirty="0">
                  <a:ln>
                    <a:noFill/>
                  </a:ln>
                  <a:solidFill>
                    <a:srgbClr val="FF0000"/>
                  </a:solidFill>
                  <a:effectLst/>
                  <a:uLnTx/>
                  <a:uFillTx/>
                  <a:latin typeface="UTM Avo" panose="02040603050506020204" pitchFamily="18" charset="0"/>
                  <a:ea typeface="微软雅黑" panose="020B0503020204020204" charset="-122"/>
                  <a:cs typeface="Arial" panose="020B0604020202020204" pitchFamily="34" charset="0"/>
                </a:rPr>
                <a:t>Thiên tai:</a:t>
              </a:r>
              <a:endParaRPr kumimoji="0" lang="zh-CN" altLang="en-US" sz="4400" b="1" i="0" u="none" strike="noStrike" kern="1200" cap="none" spc="0" normalizeH="0" baseline="0" noProof="0" dirty="0">
                <a:ln>
                  <a:noFill/>
                </a:ln>
                <a:solidFill>
                  <a:srgbClr val="002060"/>
                </a:solidFill>
                <a:effectLst/>
                <a:uLnTx/>
                <a:uFillTx/>
                <a:latin typeface="UTM Avo" panose="0204060305050602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498134" y="3322483"/>
            <a:ext cx="7560702"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những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hiện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tượng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thiên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nhiên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gây</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tác</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động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xấu</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như</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bão</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lũ</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lụt</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hạn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hán</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động</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đất</a:t>
            </a:r>
            <a:r>
              <a:rPr kumimoji="0" lang="en-US" sz="3600" b="1" i="0" u="none" strike="noStrike" kern="1200" cap="none" spc="0" normalizeH="0" baseline="0" noProof="0" dirty="0">
                <a:ln>
                  <a:noFill/>
                </a:ln>
                <a:solidFill>
                  <a:srgbClr val="002060"/>
                </a:solidFill>
                <a:effectLst/>
                <a:uLnTx/>
                <a:uFillTx/>
                <a:latin typeface="UTM Avo" panose="020406030505060202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TotalTime>
  <Words>918</Words>
  <Application>Microsoft Office PowerPoint</Application>
  <PresentationFormat>Widescreen</PresentationFormat>
  <Paragraphs>166</Paragraphs>
  <Slides>22</Slides>
  <Notes>1</Notes>
  <HiddenSlides>0</HiddenSlides>
  <MMClips>0</MMClips>
  <ScaleCrop>false</ScaleCrop>
  <HeadingPairs>
    <vt:vector size="6" baseType="variant">
      <vt:variant>
        <vt:lpstr>Fonts Used</vt:lpstr>
      </vt:variant>
      <vt:variant>
        <vt:i4>21</vt:i4>
      </vt:variant>
      <vt:variant>
        <vt:lpstr>Theme</vt:lpstr>
      </vt:variant>
      <vt:variant>
        <vt:i4>2</vt:i4>
      </vt:variant>
      <vt:variant>
        <vt:lpstr>Slide Titles</vt:lpstr>
      </vt:variant>
      <vt:variant>
        <vt:i4>22</vt:i4>
      </vt:variant>
    </vt:vector>
  </HeadingPairs>
  <TitlesOfParts>
    <vt:vector size="45" baseType="lpstr">
      <vt:lpstr>#9Slide05 Aphrodite Pro</vt:lpstr>
      <vt:lpstr>#9Slide05 SVNHeritage</vt:lpstr>
      <vt:lpstr>#9Slide07 Altus</vt:lpstr>
      <vt:lpstr>#9Slide07 HoneyCream</vt:lpstr>
      <vt:lpstr>Aptos</vt:lpstr>
      <vt:lpstr>Arial</vt:lpstr>
      <vt:lpstr>Arial-Rounded</vt:lpstr>
      <vt:lpstr>Calibri</vt:lpstr>
      <vt:lpstr>Calibri Light</vt:lpstr>
      <vt:lpstr>Cambrial</vt:lpstr>
      <vt:lpstr>Chango</vt:lpstr>
      <vt:lpstr>inpin heiti</vt:lpstr>
      <vt:lpstr>Lobster</vt:lpstr>
      <vt:lpstr>Open Sans Bold</vt:lpstr>
      <vt:lpstr>SVN-Newton</vt:lpstr>
      <vt:lpstr>SVN-Poky's</vt:lpstr>
      <vt:lpstr>Times New Roman</vt:lpstr>
      <vt:lpstr>UTM Avo</vt:lpstr>
      <vt:lpstr>UTM Avo </vt:lpstr>
      <vt:lpstr>UTM Showcard</vt:lpstr>
      <vt:lpstr>UTM Wedding K&amp;T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ngoc anh nguyen</cp:lastModifiedBy>
  <cp:revision>6</cp:revision>
  <dcterms:created xsi:type="dcterms:W3CDTF">2023-02-05T01:02:29Z</dcterms:created>
  <dcterms:modified xsi:type="dcterms:W3CDTF">2026-03-09T07:32:45Z</dcterms:modified>
</cp:coreProperties>
</file>