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8" r:id="rId2"/>
  </p:sldMasterIdLst>
  <p:notesMasterIdLst>
    <p:notesMasterId r:id="rId10"/>
  </p:notesMasterIdLst>
  <p:handoutMasterIdLst>
    <p:handoutMasterId r:id="rId11"/>
  </p:handoutMasterIdLst>
  <p:sldIdLst>
    <p:sldId id="257" r:id="rId3"/>
    <p:sldId id="335" r:id="rId4"/>
    <p:sldId id="338" r:id="rId5"/>
    <p:sldId id="339" r:id="rId6"/>
    <p:sldId id="336" r:id="rId7"/>
    <p:sldId id="275" r:id="rId8"/>
    <p:sldId id="276" r:id="rId9"/>
  </p:sldIdLst>
  <p:sldSz cx="12192000" cy="6858000"/>
  <p:notesSz cx="6858000" cy="9144000"/>
  <p:embeddedFontLst>
    <p:embeddedFont>
      <p:font typeface="等线" panose="02010600030101010101" pitchFamily="2" charset="-122"/>
      <p:regular r:id="rId12"/>
      <p:bold r:id="rId13"/>
    </p:embeddedFont>
    <p:embeddedFont>
      <p:font typeface="#9Slide05 Aphrodite Pro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Lobster" panose="00000500000000000000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8562CB-763E-11B9-F54E-2223F808EA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5BDA7-4DCE-A478-70F5-A184B5DA13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2237D-6298-4996-956B-E9A8EC1BEBAD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ADB8A-D6E9-F132-3C46-F41CDB69AB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B9594-20FA-A742-F1B8-3EA8E80EC5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1FBB6-69FD-4CE9-8945-5C604297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30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2CA64-AE75-4D18-B800-F7B0804C9289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73AC6-1D87-4CDC-94A8-3873FF55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6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9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7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4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8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7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5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92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493D-1964-A73F-EEF9-818CDC027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4749A-B359-B27E-5A8F-4448CCE98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D567D-EC15-D8D8-99C1-E14350E0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BDD30-20FA-B560-7EB7-9B7FDC4A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9E4AD-C863-8A0C-1C7C-3AF927CF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35FF-1962-E477-CE66-09CE55DB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AF950-FA65-629C-F69A-3B7044206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9C27-2168-4065-4203-450D076A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C95AB-8238-EFCD-8609-127B4CF3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4C170-CF3C-03D4-DFFB-3C88036B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3716000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9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B0DE-CCBF-F7ED-9517-2AA06522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A8F3-6C25-318A-65A3-0F0268C49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7FFD9-94ED-A99C-B9FE-3EB1CB6E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5E6F6-36C4-4E67-3DC2-F51D00E7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EBF7-46CC-5FD6-0E99-0AE2BB2C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9808-902A-EFEF-0E99-79D2FB33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83A78-EA40-DD66-281E-3DE243F90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C152D-7171-DCF4-0EA8-FD097E2E3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89965-889D-CD83-C558-5B73EDD3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41A79-9922-01D7-7570-410A66B6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B24D4-CFBE-1AC8-8806-A57DA9D1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1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F8B3-CE9F-81B4-4319-81F58F03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EAC9A-E03E-7B4C-B5B6-6AA13BEDF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EF150-A41E-163B-D23E-2B042F4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AF2A2-F836-A1B5-F588-E7EAC722B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6BF0A-BA30-7534-0B66-BF62F55FD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C5889-AF2F-785F-E641-65EEB154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F8371-3D46-50F2-D27B-3EB370B1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ED325-204D-5967-E09A-3014191D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4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79CF-71F9-21FB-5152-09AB52DD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5D843-6CE2-3F75-C626-60C2247F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52858-D086-6B59-9F96-1023E189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FD1B9-2C75-4F16-18BA-53E4058D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57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49DAA-1D62-E0C3-3E6D-789B674E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94ED5-7FE4-44F7-5F75-13BD2172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0125-6969-3FDA-5B54-8434A6E5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40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5D01-E849-0522-F094-DEEDB8AD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AE8D4-23A6-9C8D-0FFA-8BFA63615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3B6F6-0D49-6BAE-3FCE-5899C333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0EF2B-594D-653D-8E33-FED2C9FB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ECEDC-3EDC-AC3F-E872-10296406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48E30-60E3-5DDB-ADA2-1D19EEE0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1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6C28-2F8A-9AAE-22B4-72A2179C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CA8FF-77BE-0178-3A86-E071DEA25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652D0-12DB-A329-F169-3858E05A3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E7AC8-14D7-07FE-8857-72EFF2E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7F3B8-D51F-0CCB-33C6-CF8B4268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EB2AC-7A73-FD12-EB1F-B9FD4597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FFB7-E9D0-4CF4-22BC-E5F526C6E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EDBE2-D27B-9474-56BC-45251D59D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C9D5D-E732-DB0B-0BE4-EAE0A295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38D48-B7A9-BF7A-4284-09AC240C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19630-E4C9-C753-B2C0-1F0A10E6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9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669CC-86FF-52D9-DDC6-7A5F1063C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F8B0E-8725-246A-B7A5-C8217B626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DC05-26A2-F53F-F74F-69416B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8F2B-7215-913E-FB86-0FD55F9A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15CD3-F27B-11DE-C7E1-B5479F78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4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6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9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9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3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3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6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59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3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FDDC5-868C-F78A-24F5-18101748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91153-80E6-10A8-0A1E-A110E02AC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829BB-47FB-6980-D6A8-2B6B7AE6F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7CB4-F9BC-43C3-A37B-EF021038C6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84964-70AC-1409-D17F-A2AF8AF69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629A1-8BE7-A2FF-68EB-A31943D06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822F5-9520-4C78-8917-5AB260DF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24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vi-VN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Hoạt động trải nghiệm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2025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- </a:t>
            </a:r>
            <a:r>
              <a:rPr lang="vi-VN" sz="2613" dirty="0">
                <a:solidFill>
                  <a:srgbClr val="000000"/>
                </a:solidFill>
                <a:latin typeface="Lobster"/>
              </a:rPr>
              <a:t>2026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7" y="3668552"/>
            <a:ext cx="10289763" cy="86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Open Sans Bold"/>
              </a:rPr>
              <a:t>Phòng tránh bị bắt cóc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26D1AF8C-0230-C9CD-4CA1-CE6E7C670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0"/>
            <a:ext cx="12192000" cy="6787339"/>
          </a:xfrm>
          <a:prstGeom prst="rect">
            <a:avLst/>
          </a:prstGeom>
        </p:spPr>
      </p:pic>
      <p:pic>
        <p:nvPicPr>
          <p:cNvPr id="8" name="Picture 7" descr="A group of objects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98AF077C-E654-AECE-5413-1900D597D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47" b="40923" l="80883" r="97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59" b="54530"/>
          <a:stretch/>
        </p:blipFill>
        <p:spPr>
          <a:xfrm>
            <a:off x="-207516" y="78286"/>
            <a:ext cx="2476353" cy="3118338"/>
          </a:xfrm>
          <a:prstGeom prst="rect">
            <a:avLst/>
          </a:prstGeom>
        </p:spPr>
      </p:pic>
      <p:pic>
        <p:nvPicPr>
          <p:cNvPr id="9" name="Picture 8" descr="A group of objects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50A94523-8C9D-D800-5941-876859DC4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4" b="46923" l="57662" r="77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28" r="19532" b="47863"/>
          <a:stretch/>
        </p:blipFill>
        <p:spPr>
          <a:xfrm>
            <a:off x="-207516" y="4144426"/>
            <a:ext cx="2351923" cy="2846574"/>
          </a:xfrm>
          <a:prstGeom prst="rect">
            <a:avLst/>
          </a:prstGeom>
        </p:spPr>
      </p:pic>
      <p:pic>
        <p:nvPicPr>
          <p:cNvPr id="10" name="Picture 9" descr="A group of objects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762B5089-DEF3-8ED0-AA90-2A1414511D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1" b="95034" l="49584" r="75065">
                        <a14:foregroundMark x1="71551" y1="76706" x2="72548" y2="84174"/>
                        <a14:foregroundMark x1="60057" y1="75172" x2="62978" y2="72830"/>
                        <a14:foregroundMark x1="51484" y1="69277" x2="52862" y2="65563"/>
                        <a14:foregroundMark x1="57492" y1="61849" x2="54025" y2="63706"/>
                        <a14:foregroundMark x1="60057" y1="59507" x2="63334" y2="59669"/>
                        <a14:foregroundMark x1="56780" y1="62132" x2="58323" y2="60436"/>
                        <a14:foregroundMark x1="60959" y1="59023" x2="63714" y2="59023"/>
                        <a14:foregroundMark x1="52933" y1="66007" x2="51579" y2="71134"/>
                        <a14:foregroundMark x1="72738" y1="87566" x2="73284" y2="82600"/>
                        <a14:foregroundMark x1="74852" y1="86031" x2="75065" y2="86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58" t="50637" r="23072" b="-32032"/>
          <a:stretch/>
        </p:blipFill>
        <p:spPr>
          <a:xfrm>
            <a:off x="8435753" y="1852626"/>
            <a:ext cx="3540642" cy="5582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F0F088-BCD7-AEC2-8F13-FA46DB31E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25944" y="481050"/>
            <a:ext cx="19443888" cy="19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6359" y="280851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359" y="499619"/>
            <a:ext cx="112220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695105" y="2457837"/>
            <a:ext cx="5340958" cy="3503125"/>
            <a:chOff x="-2367962" y="4703717"/>
            <a:chExt cx="13745714" cy="3280785"/>
          </a:xfrm>
        </p:grpSpPr>
        <p:sp>
          <p:nvSpPr>
            <p:cNvPr id="19" name="Rounded Rectangle 18"/>
            <p:cNvSpPr/>
            <p:nvPr/>
          </p:nvSpPr>
          <p:spPr>
            <a:xfrm>
              <a:off x="-2367962" y="4703717"/>
              <a:ext cx="13745714" cy="328078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1595733" y="5024137"/>
              <a:ext cx="12643596" cy="2802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9F408B-005B-5392-743B-E9B250ED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9" y="2457837"/>
            <a:ext cx="6338324" cy="36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A3504-E828-4359-7CAE-EA811752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25" y="2389660"/>
            <a:ext cx="4980480" cy="2506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42AA6-95F4-DAB8-A12E-C856724EC427}"/>
              </a:ext>
            </a:extLst>
          </p:cNvPr>
          <p:cNvSpPr txBox="1"/>
          <p:nvPr/>
        </p:nvSpPr>
        <p:spPr>
          <a:xfrm>
            <a:off x="685025" y="669528"/>
            <a:ext cx="10821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Nga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Nga,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DD8E0C-5C56-6958-1644-F0B207AB7C3C}"/>
              </a:ext>
            </a:extLst>
          </p:cNvPr>
          <p:cNvGrpSpPr/>
          <p:nvPr/>
        </p:nvGrpSpPr>
        <p:grpSpPr>
          <a:xfrm>
            <a:off x="6066413" y="2429659"/>
            <a:ext cx="5370544" cy="4147489"/>
            <a:chOff x="-2444106" y="4703717"/>
            <a:chExt cx="13821858" cy="3884252"/>
          </a:xfrm>
        </p:grpSpPr>
        <p:sp>
          <p:nvSpPr>
            <p:cNvPr id="5" name="Rounded Rectangle 18">
              <a:extLst>
                <a:ext uri="{FF2B5EF4-FFF2-40B4-BE49-F238E27FC236}">
                  <a16:creationId xmlns:a16="http://schemas.microsoft.com/office/drawing/2014/main" id="{620F8D7D-00E7-D015-D250-E2CE7F0B4188}"/>
                </a:ext>
              </a:extLst>
            </p:cNvPr>
            <p:cNvSpPr/>
            <p:nvPr/>
          </p:nvSpPr>
          <p:spPr>
            <a:xfrm>
              <a:off x="-2444106" y="4703717"/>
              <a:ext cx="13821858" cy="388425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BE3CDA-667A-3D23-F1E9-93BCE5C29BFA}"/>
                </a:ext>
              </a:extLst>
            </p:cNvPr>
            <p:cNvSpPr/>
            <p:nvPr/>
          </p:nvSpPr>
          <p:spPr>
            <a:xfrm>
              <a:off x="-2367960" y="4867861"/>
              <a:ext cx="13745712" cy="335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mượn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đón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AC17918A-E51F-BEB1-E666-118A92AA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20361E-19B3-5998-F8DB-91C7D178C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9423018" y="2094919"/>
            <a:ext cx="3654958" cy="4615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4752B-175F-008E-9CD5-B03905B71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EA84D69A-B703-B5DE-5704-3A1D465AB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6" y="-776922"/>
            <a:ext cx="7921147" cy="5104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6B4DA-DBCD-EED8-7C83-9E6B5C4B6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3926" y="965128"/>
            <a:ext cx="12192000" cy="16696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462969F-85BE-2DF2-3701-88FAFA3F0FDD}"/>
              </a:ext>
            </a:extLst>
          </p:cNvPr>
          <p:cNvGrpSpPr/>
          <p:nvPr/>
        </p:nvGrpSpPr>
        <p:grpSpPr>
          <a:xfrm>
            <a:off x="3089624" y="3671387"/>
            <a:ext cx="7501211" cy="3039175"/>
            <a:chOff x="3089624" y="3671387"/>
            <a:chExt cx="7501211" cy="303917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A851C0-D41E-A1D3-B0A9-6A4BE7409135}"/>
                </a:ext>
              </a:extLst>
            </p:cNvPr>
            <p:cNvSpPr/>
            <p:nvPr/>
          </p:nvSpPr>
          <p:spPr>
            <a:xfrm>
              <a:off x="3089624" y="3671387"/>
              <a:ext cx="7501211" cy="3039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9885265-DFCC-6259-C9EA-CA9A688971E3}"/>
                </a:ext>
              </a:extLst>
            </p:cNvPr>
            <p:cNvSpPr/>
            <p:nvPr/>
          </p:nvSpPr>
          <p:spPr>
            <a:xfrm>
              <a:off x="3262687" y="3792580"/>
              <a:ext cx="7155083" cy="2796788"/>
            </a:xfrm>
            <a:custGeom>
              <a:avLst/>
              <a:gdLst>
                <a:gd name="connsiteX0" fmla="*/ 0 w 7155083"/>
                <a:gd name="connsiteY0" fmla="*/ 466141 h 2796788"/>
                <a:gd name="connsiteX1" fmla="*/ 466141 w 7155083"/>
                <a:gd name="connsiteY1" fmla="*/ 0 h 2796788"/>
                <a:gd name="connsiteX2" fmla="*/ 1095335 w 7155083"/>
                <a:gd name="connsiteY2" fmla="*/ 0 h 2796788"/>
                <a:gd name="connsiteX3" fmla="*/ 1662302 w 7155083"/>
                <a:gd name="connsiteY3" fmla="*/ 0 h 2796788"/>
                <a:gd name="connsiteX4" fmla="*/ 2167040 w 7155083"/>
                <a:gd name="connsiteY4" fmla="*/ 0 h 2796788"/>
                <a:gd name="connsiteX5" fmla="*/ 2796234 w 7155083"/>
                <a:gd name="connsiteY5" fmla="*/ 0 h 2796788"/>
                <a:gd name="connsiteX6" fmla="*/ 3549885 w 7155083"/>
                <a:gd name="connsiteY6" fmla="*/ 0 h 2796788"/>
                <a:gd name="connsiteX7" fmla="*/ 4116851 w 7155083"/>
                <a:gd name="connsiteY7" fmla="*/ 0 h 2796788"/>
                <a:gd name="connsiteX8" fmla="*/ 4746045 w 7155083"/>
                <a:gd name="connsiteY8" fmla="*/ 0 h 2796788"/>
                <a:gd name="connsiteX9" fmla="*/ 5437468 w 7155083"/>
                <a:gd name="connsiteY9" fmla="*/ 0 h 2796788"/>
                <a:gd name="connsiteX10" fmla="*/ 6688942 w 7155083"/>
                <a:gd name="connsiteY10" fmla="*/ 0 h 2796788"/>
                <a:gd name="connsiteX11" fmla="*/ 7155083 w 7155083"/>
                <a:gd name="connsiteY11" fmla="*/ 466141 h 2796788"/>
                <a:gd name="connsiteX12" fmla="*/ 7155083 w 7155083"/>
                <a:gd name="connsiteY12" fmla="*/ 1087643 h 2796788"/>
                <a:gd name="connsiteX13" fmla="*/ 7155083 w 7155083"/>
                <a:gd name="connsiteY13" fmla="*/ 1690500 h 2796788"/>
                <a:gd name="connsiteX14" fmla="*/ 7155083 w 7155083"/>
                <a:gd name="connsiteY14" fmla="*/ 2330647 h 2796788"/>
                <a:gd name="connsiteX15" fmla="*/ 6688942 w 7155083"/>
                <a:gd name="connsiteY15" fmla="*/ 2796788 h 2796788"/>
                <a:gd name="connsiteX16" fmla="*/ 6184204 w 7155083"/>
                <a:gd name="connsiteY16" fmla="*/ 2796788 h 2796788"/>
                <a:gd name="connsiteX17" fmla="*/ 5679465 w 7155083"/>
                <a:gd name="connsiteY17" fmla="*/ 2796788 h 2796788"/>
                <a:gd name="connsiteX18" fmla="*/ 5174727 w 7155083"/>
                <a:gd name="connsiteY18" fmla="*/ 2796788 h 2796788"/>
                <a:gd name="connsiteX19" fmla="*/ 4358849 w 7155083"/>
                <a:gd name="connsiteY19" fmla="*/ 2796788 h 2796788"/>
                <a:gd name="connsiteX20" fmla="*/ 3791882 w 7155083"/>
                <a:gd name="connsiteY20" fmla="*/ 2796788 h 2796788"/>
                <a:gd name="connsiteX21" fmla="*/ 3162688 w 7155083"/>
                <a:gd name="connsiteY21" fmla="*/ 2796788 h 2796788"/>
                <a:gd name="connsiteX22" fmla="*/ 2409038 w 7155083"/>
                <a:gd name="connsiteY22" fmla="*/ 2796788 h 2796788"/>
                <a:gd name="connsiteX23" fmla="*/ 1779843 w 7155083"/>
                <a:gd name="connsiteY23" fmla="*/ 2796788 h 2796788"/>
                <a:gd name="connsiteX24" fmla="*/ 1275105 w 7155083"/>
                <a:gd name="connsiteY24" fmla="*/ 2796788 h 2796788"/>
                <a:gd name="connsiteX25" fmla="*/ 466141 w 7155083"/>
                <a:gd name="connsiteY25" fmla="*/ 2796788 h 2796788"/>
                <a:gd name="connsiteX26" fmla="*/ 0 w 7155083"/>
                <a:gd name="connsiteY26" fmla="*/ 2330647 h 2796788"/>
                <a:gd name="connsiteX27" fmla="*/ 0 w 7155083"/>
                <a:gd name="connsiteY27" fmla="*/ 1746435 h 2796788"/>
                <a:gd name="connsiteX28" fmla="*/ 0 w 7155083"/>
                <a:gd name="connsiteY28" fmla="*/ 1143578 h 2796788"/>
                <a:gd name="connsiteX29" fmla="*/ 0 w 7155083"/>
                <a:gd name="connsiteY29" fmla="*/ 466141 h 279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55083" h="2796788" fill="none" extrusionOk="0">
                  <a:moveTo>
                    <a:pt x="0" y="466141"/>
                  </a:moveTo>
                  <a:cubicBezTo>
                    <a:pt x="22580" y="150137"/>
                    <a:pt x="220761" y="14415"/>
                    <a:pt x="466141" y="0"/>
                  </a:cubicBezTo>
                  <a:cubicBezTo>
                    <a:pt x="745243" y="10299"/>
                    <a:pt x="897992" y="29310"/>
                    <a:pt x="1095335" y="0"/>
                  </a:cubicBezTo>
                  <a:cubicBezTo>
                    <a:pt x="1292678" y="-29310"/>
                    <a:pt x="1480523" y="8132"/>
                    <a:pt x="1662302" y="0"/>
                  </a:cubicBezTo>
                  <a:cubicBezTo>
                    <a:pt x="1844081" y="-8132"/>
                    <a:pt x="1970027" y="-11362"/>
                    <a:pt x="2167040" y="0"/>
                  </a:cubicBezTo>
                  <a:cubicBezTo>
                    <a:pt x="2364053" y="11362"/>
                    <a:pt x="2584171" y="14648"/>
                    <a:pt x="2796234" y="0"/>
                  </a:cubicBezTo>
                  <a:cubicBezTo>
                    <a:pt x="3008297" y="-14648"/>
                    <a:pt x="3308141" y="-23516"/>
                    <a:pt x="3549885" y="0"/>
                  </a:cubicBezTo>
                  <a:cubicBezTo>
                    <a:pt x="3791629" y="23516"/>
                    <a:pt x="3928163" y="-14729"/>
                    <a:pt x="4116851" y="0"/>
                  </a:cubicBezTo>
                  <a:cubicBezTo>
                    <a:pt x="4305539" y="14729"/>
                    <a:pt x="4552916" y="-16500"/>
                    <a:pt x="4746045" y="0"/>
                  </a:cubicBezTo>
                  <a:cubicBezTo>
                    <a:pt x="4939174" y="16500"/>
                    <a:pt x="5173334" y="5097"/>
                    <a:pt x="5437468" y="0"/>
                  </a:cubicBezTo>
                  <a:cubicBezTo>
                    <a:pt x="5701602" y="-5097"/>
                    <a:pt x="6403549" y="-8020"/>
                    <a:pt x="6688942" y="0"/>
                  </a:cubicBezTo>
                  <a:cubicBezTo>
                    <a:pt x="6960180" y="-50229"/>
                    <a:pt x="7137970" y="195789"/>
                    <a:pt x="7155083" y="466141"/>
                  </a:cubicBezTo>
                  <a:cubicBezTo>
                    <a:pt x="7139613" y="617734"/>
                    <a:pt x="7140069" y="924863"/>
                    <a:pt x="7155083" y="1087643"/>
                  </a:cubicBezTo>
                  <a:cubicBezTo>
                    <a:pt x="7170097" y="1250423"/>
                    <a:pt x="7145923" y="1511375"/>
                    <a:pt x="7155083" y="1690500"/>
                  </a:cubicBezTo>
                  <a:cubicBezTo>
                    <a:pt x="7164243" y="1869625"/>
                    <a:pt x="7128955" y="2157831"/>
                    <a:pt x="7155083" y="2330647"/>
                  </a:cubicBezTo>
                  <a:cubicBezTo>
                    <a:pt x="7185805" y="2613475"/>
                    <a:pt x="6956223" y="2779762"/>
                    <a:pt x="6688942" y="2796788"/>
                  </a:cubicBezTo>
                  <a:cubicBezTo>
                    <a:pt x="6555908" y="2778081"/>
                    <a:pt x="6330795" y="2799948"/>
                    <a:pt x="6184204" y="2796788"/>
                  </a:cubicBezTo>
                  <a:cubicBezTo>
                    <a:pt x="6037613" y="2793628"/>
                    <a:pt x="5859599" y="2820038"/>
                    <a:pt x="5679465" y="2796788"/>
                  </a:cubicBezTo>
                  <a:cubicBezTo>
                    <a:pt x="5499331" y="2773538"/>
                    <a:pt x="5365647" y="2815408"/>
                    <a:pt x="5174727" y="2796788"/>
                  </a:cubicBezTo>
                  <a:cubicBezTo>
                    <a:pt x="4983807" y="2778168"/>
                    <a:pt x="4594964" y="2837131"/>
                    <a:pt x="4358849" y="2796788"/>
                  </a:cubicBezTo>
                  <a:cubicBezTo>
                    <a:pt x="4122734" y="2756445"/>
                    <a:pt x="3978848" y="2822259"/>
                    <a:pt x="3791882" y="2796788"/>
                  </a:cubicBezTo>
                  <a:cubicBezTo>
                    <a:pt x="3604916" y="2771317"/>
                    <a:pt x="3420275" y="2791977"/>
                    <a:pt x="3162688" y="2796788"/>
                  </a:cubicBezTo>
                  <a:cubicBezTo>
                    <a:pt x="2905101" y="2801599"/>
                    <a:pt x="2677247" y="2791325"/>
                    <a:pt x="2409038" y="2796788"/>
                  </a:cubicBezTo>
                  <a:cubicBezTo>
                    <a:pt x="2140829" y="2802252"/>
                    <a:pt x="2011428" y="2774950"/>
                    <a:pt x="1779843" y="2796788"/>
                  </a:cubicBezTo>
                  <a:cubicBezTo>
                    <a:pt x="1548258" y="2818626"/>
                    <a:pt x="1499126" y="2820102"/>
                    <a:pt x="1275105" y="2796788"/>
                  </a:cubicBezTo>
                  <a:cubicBezTo>
                    <a:pt x="1051084" y="2773474"/>
                    <a:pt x="733847" y="2824862"/>
                    <a:pt x="466141" y="2796788"/>
                  </a:cubicBezTo>
                  <a:cubicBezTo>
                    <a:pt x="243979" y="2796562"/>
                    <a:pt x="39645" y="2628375"/>
                    <a:pt x="0" y="2330647"/>
                  </a:cubicBezTo>
                  <a:cubicBezTo>
                    <a:pt x="-10944" y="2089967"/>
                    <a:pt x="14257" y="1882890"/>
                    <a:pt x="0" y="1746435"/>
                  </a:cubicBezTo>
                  <a:cubicBezTo>
                    <a:pt x="-14257" y="1609980"/>
                    <a:pt x="-7951" y="1411810"/>
                    <a:pt x="0" y="1143578"/>
                  </a:cubicBezTo>
                  <a:cubicBezTo>
                    <a:pt x="7951" y="875346"/>
                    <a:pt x="4765" y="665267"/>
                    <a:pt x="0" y="466141"/>
                  </a:cubicBezTo>
                  <a:close/>
                </a:path>
                <a:path w="7155083" h="2796788" stroke="0" extrusionOk="0">
                  <a:moveTo>
                    <a:pt x="0" y="466141"/>
                  </a:moveTo>
                  <a:cubicBezTo>
                    <a:pt x="-8369" y="224143"/>
                    <a:pt x="173219" y="-49634"/>
                    <a:pt x="466141" y="0"/>
                  </a:cubicBezTo>
                  <a:cubicBezTo>
                    <a:pt x="663363" y="6670"/>
                    <a:pt x="839025" y="-25146"/>
                    <a:pt x="970879" y="0"/>
                  </a:cubicBezTo>
                  <a:cubicBezTo>
                    <a:pt x="1102733" y="25146"/>
                    <a:pt x="1439629" y="6651"/>
                    <a:pt x="1724530" y="0"/>
                  </a:cubicBezTo>
                  <a:cubicBezTo>
                    <a:pt x="2009431" y="-6651"/>
                    <a:pt x="2314828" y="-33703"/>
                    <a:pt x="2540408" y="0"/>
                  </a:cubicBezTo>
                  <a:cubicBezTo>
                    <a:pt x="2765988" y="33703"/>
                    <a:pt x="3089771" y="-20559"/>
                    <a:pt x="3356286" y="0"/>
                  </a:cubicBezTo>
                  <a:cubicBezTo>
                    <a:pt x="3622801" y="20559"/>
                    <a:pt x="3730454" y="32872"/>
                    <a:pt x="4047709" y="0"/>
                  </a:cubicBezTo>
                  <a:cubicBezTo>
                    <a:pt x="4364964" y="-32872"/>
                    <a:pt x="4449163" y="-5662"/>
                    <a:pt x="4801359" y="0"/>
                  </a:cubicBezTo>
                  <a:cubicBezTo>
                    <a:pt x="5153555" y="5662"/>
                    <a:pt x="5258551" y="-22484"/>
                    <a:pt x="5555009" y="0"/>
                  </a:cubicBezTo>
                  <a:cubicBezTo>
                    <a:pt x="5851467" y="22484"/>
                    <a:pt x="6223060" y="-33229"/>
                    <a:pt x="6688942" y="0"/>
                  </a:cubicBezTo>
                  <a:cubicBezTo>
                    <a:pt x="6897092" y="-40481"/>
                    <a:pt x="7161096" y="219476"/>
                    <a:pt x="7155083" y="466141"/>
                  </a:cubicBezTo>
                  <a:cubicBezTo>
                    <a:pt x="7127847" y="700677"/>
                    <a:pt x="7173863" y="761779"/>
                    <a:pt x="7155083" y="1050353"/>
                  </a:cubicBezTo>
                  <a:cubicBezTo>
                    <a:pt x="7136303" y="1338927"/>
                    <a:pt x="7139362" y="1381301"/>
                    <a:pt x="7155083" y="1690500"/>
                  </a:cubicBezTo>
                  <a:cubicBezTo>
                    <a:pt x="7170804" y="1999699"/>
                    <a:pt x="7140624" y="2165983"/>
                    <a:pt x="7155083" y="2330647"/>
                  </a:cubicBezTo>
                  <a:cubicBezTo>
                    <a:pt x="7161867" y="2651017"/>
                    <a:pt x="6974365" y="2847927"/>
                    <a:pt x="6688942" y="2796788"/>
                  </a:cubicBezTo>
                  <a:cubicBezTo>
                    <a:pt x="6439074" y="2799994"/>
                    <a:pt x="6374688" y="2775724"/>
                    <a:pt x="6121976" y="2796788"/>
                  </a:cubicBezTo>
                  <a:cubicBezTo>
                    <a:pt x="5869264" y="2817852"/>
                    <a:pt x="5685507" y="2786660"/>
                    <a:pt x="5430553" y="2796788"/>
                  </a:cubicBezTo>
                  <a:cubicBezTo>
                    <a:pt x="5175599" y="2806916"/>
                    <a:pt x="4982689" y="2813985"/>
                    <a:pt x="4863587" y="2796788"/>
                  </a:cubicBezTo>
                  <a:cubicBezTo>
                    <a:pt x="4744485" y="2779591"/>
                    <a:pt x="4436462" y="2766784"/>
                    <a:pt x="4047709" y="2796788"/>
                  </a:cubicBezTo>
                  <a:cubicBezTo>
                    <a:pt x="3658956" y="2826792"/>
                    <a:pt x="3530235" y="2764478"/>
                    <a:pt x="3294058" y="2796788"/>
                  </a:cubicBezTo>
                  <a:cubicBezTo>
                    <a:pt x="3057881" y="2829098"/>
                    <a:pt x="2996207" y="2798643"/>
                    <a:pt x="2789320" y="2796788"/>
                  </a:cubicBezTo>
                  <a:cubicBezTo>
                    <a:pt x="2582433" y="2794933"/>
                    <a:pt x="2302097" y="2775028"/>
                    <a:pt x="1973442" y="2796788"/>
                  </a:cubicBezTo>
                  <a:cubicBezTo>
                    <a:pt x="1644787" y="2818548"/>
                    <a:pt x="1469625" y="2774477"/>
                    <a:pt x="1219791" y="2796788"/>
                  </a:cubicBezTo>
                  <a:cubicBezTo>
                    <a:pt x="969957" y="2819099"/>
                    <a:pt x="640058" y="2771977"/>
                    <a:pt x="466141" y="2796788"/>
                  </a:cubicBezTo>
                  <a:cubicBezTo>
                    <a:pt x="203660" y="2848725"/>
                    <a:pt x="-4225" y="2572593"/>
                    <a:pt x="0" y="2330647"/>
                  </a:cubicBezTo>
                  <a:cubicBezTo>
                    <a:pt x="-1821" y="2098212"/>
                    <a:pt x="-12700" y="2024865"/>
                    <a:pt x="0" y="1746435"/>
                  </a:cubicBezTo>
                  <a:cubicBezTo>
                    <a:pt x="12700" y="1468005"/>
                    <a:pt x="21802" y="1254067"/>
                    <a:pt x="0" y="1124933"/>
                  </a:cubicBezTo>
                  <a:cubicBezTo>
                    <a:pt x="-21802" y="995799"/>
                    <a:pt x="-5381" y="698266"/>
                    <a:pt x="0" y="466141"/>
                  </a:cubicBezTo>
                  <a:close/>
                </a:path>
              </a:pathLst>
            </a:custGeom>
            <a:ln w="28575">
              <a:extLst>
                <a:ext uri="{C807C97D-BFC1-408E-A445-0C87EB9F89A2}">
                  <ask:lineSketchStyleProps xmlns:ask="http://schemas.microsoft.com/office/drawing/2018/sketchyshapes" sd="15931872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59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</a:t>
              </a:r>
              <a:r>
                <a:rPr lang="en-US" sz="4400" b="1" dirty="0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59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88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197</Words>
  <Application>Microsoft Office PowerPoint</Application>
  <PresentationFormat>Widescreen</PresentationFormat>
  <Paragraphs>15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Open Sans Bold</vt:lpstr>
      <vt:lpstr>#9Slide05 Aphrodite Pro</vt:lpstr>
      <vt:lpstr>#9Slide07 HoneyCream</vt:lpstr>
      <vt:lpstr>SVN-Newton</vt:lpstr>
      <vt:lpstr>Lobster</vt:lpstr>
      <vt:lpstr>Arial</vt:lpstr>
      <vt:lpstr>Calibri Light</vt:lpstr>
      <vt:lpstr>Cambria</vt:lpstr>
      <vt:lpstr>等线</vt:lpstr>
      <vt:lpstr>Times New Roman</vt:lpstr>
      <vt:lpstr>Calibri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ngoc anh nguyen</cp:lastModifiedBy>
  <cp:revision>3</cp:revision>
  <dcterms:created xsi:type="dcterms:W3CDTF">2023-02-19T08:47:20Z</dcterms:created>
  <dcterms:modified xsi:type="dcterms:W3CDTF">2026-03-10T07:54:40Z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2023-02-19T09:28:47Z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4a0a0a14-b50a-4525-96bb-e9e1b2c4cea5</vt:lpwstr>
  </property>
  <property fmtid="{D5CDD505-2E9C-101B-9397-08002B2CF9AE}" pid="8" name="MSIP_Label_defa4170-0d19-0005-0004-bc88714345d2_ContentBits">
    <vt:lpwstr>0</vt:lpwstr>
  </property>
</Properties>
</file>