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2"/>
  </p:notesMasterIdLst>
  <p:sldIdLst>
    <p:sldId id="283" r:id="rId5"/>
    <p:sldId id="288" r:id="rId6"/>
    <p:sldId id="370" r:id="rId7"/>
    <p:sldId id="379" r:id="rId8"/>
    <p:sldId id="380" r:id="rId9"/>
    <p:sldId id="382" r:id="rId10"/>
    <p:sldId id="357" r:id="rId11"/>
  </p:sldIdLst>
  <p:sldSz cx="12192000" cy="6858000"/>
  <p:notesSz cx="6858000" cy="9144000"/>
  <p:embeddedFontLst>
    <p:embeddedFont>
      <p:font typeface="等线" panose="02010600030101010101" pitchFamily="2" charset="-122"/>
      <p:regular r:id="rId13"/>
      <p:bold r:id="rId14"/>
    </p:embeddedFont>
    <p:embeddedFont>
      <p:font typeface="Calibri" panose="020F0502020204030204" pitchFamily="34" charset="0"/>
      <p:regular r:id="rId15"/>
      <p:bold r:id="rId16"/>
      <p:italic r:id="rId17"/>
      <p:boldItalic r:id="rId18"/>
    </p:embeddedFont>
    <p:embeddedFont>
      <p:font typeface="Cambria" panose="02040503050406030204" pitchFamily="18" charset="0"/>
      <p:regular r:id="rId19"/>
      <p:bold r:id="rId20"/>
      <p:italic r:id="rId21"/>
      <p:boldItalic r:id="rId22"/>
    </p:embeddedFont>
    <p:embeddedFont>
      <p:font typeface="Lobster" panose="00000500000000000000" pitchFamily="2" charset="0"/>
      <p:regular r:id="rId23"/>
    </p:embeddedFont>
    <p:embeddedFont>
      <p:font typeface="Vogue-ExtraBold" panose="020B050000000000000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76B0"/>
    <a:srgbClr val="008000"/>
    <a:srgbClr val="1E8E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33CEE-C2BF-46FE-A63A-534E9B6AA899}"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564BD-9A28-46DF-964D-0159EE207D61}" type="slidenum">
              <a:rPr lang="en-US" smtClean="0"/>
              <a:t>‹#›</a:t>
            </a:fld>
            <a:endParaRPr lang="en-US"/>
          </a:p>
        </p:txBody>
      </p:sp>
    </p:spTree>
    <p:extLst>
      <p:ext uri="{BB962C8B-B14F-4D97-AF65-F5344CB8AC3E}">
        <p14:creationId xmlns:p14="http://schemas.microsoft.com/office/powerpoint/2010/main" val="398988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164035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40BA47-76FF-4C85-08DF-A4B18DB3E36B}"/>
              </a:ext>
            </a:extLst>
          </p:cNvPr>
          <p:cNvSpPr>
            <a:spLocks noGrp="1"/>
          </p:cNvSpPr>
          <p:nvPr>
            <p:ph type="dt" sz="half" idx="10"/>
          </p:nvPr>
        </p:nvSpPr>
        <p:spPr/>
        <p:txBody>
          <a:bodyPr/>
          <a:lstStyle/>
          <a:p>
            <a:fld id="{7E3FD26B-ACD5-4D94-81BE-BD30FDDDDD98}" type="datetimeFigureOut">
              <a:rPr lang="vi-VN" smtClean="0"/>
              <a:t>10/03/2026</a:t>
            </a:fld>
            <a:endParaRPr lang="vi-VN"/>
          </a:p>
        </p:txBody>
      </p:sp>
      <p:sp>
        <p:nvSpPr>
          <p:cNvPr id="3" name="Chỗ dành sẵn cho Chân trang 2">
            <a:extLst>
              <a:ext uri="{FF2B5EF4-FFF2-40B4-BE49-F238E27FC236}">
                <a16:creationId xmlns:a16="http://schemas.microsoft.com/office/drawing/2014/main" id="{C6DF102C-CC50-602B-EDF7-A8E63710099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F6AABBD-F526-F29C-738D-65597CB8C8B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49137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9000" b="-9000"/>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3166"/>
            <a:ext cx="12192000" cy="6871166"/>
          </a:xfrm>
          <a:prstGeom prst="rect">
            <a:avLst/>
          </a:prstGeom>
        </p:spPr>
      </p:pic>
      <p:sp>
        <p:nvSpPr>
          <p:cNvPr id="10" name="任意多边形: 形状 7"/>
          <p:cNvSpPr/>
          <p:nvPr userDrawn="1"/>
        </p:nvSpPr>
        <p:spPr>
          <a:xfrm rot="176874">
            <a:off x="57693" y="71838"/>
            <a:ext cx="11996964" cy="6876563"/>
          </a:xfrm>
          <a:custGeom>
            <a:avLst/>
            <a:gdLst>
              <a:gd name="connsiteX0" fmla="*/ 1490653 w 10927285"/>
              <a:gd name="connsiteY0" fmla="*/ 5916029 h 6018103"/>
              <a:gd name="connsiteX1" fmla="*/ 768277 w 10927285"/>
              <a:gd name="connsiteY1" fmla="*/ 5403965 h 6018103"/>
              <a:gd name="connsiteX2" fmla="*/ 448237 w 10927285"/>
              <a:gd name="connsiteY2" fmla="*/ 4946765 h 6018103"/>
              <a:gd name="connsiteX3" fmla="*/ 493957 w 10927285"/>
              <a:gd name="connsiteY3" fmla="*/ 4361549 h 6018103"/>
              <a:gd name="connsiteX4" fmla="*/ 777421 w 10927285"/>
              <a:gd name="connsiteY4" fmla="*/ 3931781 h 6018103"/>
              <a:gd name="connsiteX5" fmla="*/ 466525 w 10927285"/>
              <a:gd name="connsiteY5" fmla="*/ 3428861 h 6018103"/>
              <a:gd name="connsiteX6" fmla="*/ 100765 w 10927285"/>
              <a:gd name="connsiteY6" fmla="*/ 2907653 h 6018103"/>
              <a:gd name="connsiteX7" fmla="*/ 109909 w 10927285"/>
              <a:gd name="connsiteY7" fmla="*/ 2121269 h 6018103"/>
              <a:gd name="connsiteX8" fmla="*/ 164773 w 10927285"/>
              <a:gd name="connsiteY8" fmla="*/ 1737221 h 6018103"/>
              <a:gd name="connsiteX9" fmla="*/ 181 w 10927285"/>
              <a:gd name="connsiteY9" fmla="*/ 1344029 h 6018103"/>
              <a:gd name="connsiteX10" fmla="*/ 155629 w 10927285"/>
              <a:gd name="connsiteY10" fmla="*/ 950837 h 6018103"/>
              <a:gd name="connsiteX11" fmla="*/ 914581 w 10927285"/>
              <a:gd name="connsiteY11" fmla="*/ 758813 h 6018103"/>
              <a:gd name="connsiteX12" fmla="*/ 2286181 w 10927285"/>
              <a:gd name="connsiteY12" fmla="*/ 713093 h 6018103"/>
              <a:gd name="connsiteX13" fmla="*/ 3438325 w 10927285"/>
              <a:gd name="connsiteY13" fmla="*/ 383909 h 6018103"/>
              <a:gd name="connsiteX14" fmla="*/ 4297861 w 10927285"/>
              <a:gd name="connsiteY14" fmla="*/ 301613 h 6018103"/>
              <a:gd name="connsiteX15" fmla="*/ 6007789 w 10927285"/>
              <a:gd name="connsiteY15" fmla="*/ 493637 h 6018103"/>
              <a:gd name="connsiteX16" fmla="*/ 7443397 w 10927285"/>
              <a:gd name="connsiteY16" fmla="*/ 27293 h 6018103"/>
              <a:gd name="connsiteX17" fmla="*/ 9189901 w 10927285"/>
              <a:gd name="connsiteY17" fmla="*/ 63869 h 6018103"/>
              <a:gd name="connsiteX18" fmla="*/ 10470061 w 10927285"/>
              <a:gd name="connsiteY18" fmla="*/ 137021 h 6018103"/>
              <a:gd name="connsiteX19" fmla="*/ 10460917 w 10927285"/>
              <a:gd name="connsiteY19" fmla="*/ 1078853 h 6018103"/>
              <a:gd name="connsiteX20" fmla="*/ 10186597 w 10927285"/>
              <a:gd name="connsiteY20" fmla="*/ 1536053 h 6018103"/>
              <a:gd name="connsiteX21" fmla="*/ 10159165 w 10927285"/>
              <a:gd name="connsiteY21" fmla="*/ 2084693 h 6018103"/>
              <a:gd name="connsiteX22" fmla="*/ 10524925 w 10927285"/>
              <a:gd name="connsiteY22" fmla="*/ 2569325 h 6018103"/>
              <a:gd name="connsiteX23" fmla="*/ 10927261 w 10927285"/>
              <a:gd name="connsiteY23" fmla="*/ 4251821 h 6018103"/>
              <a:gd name="connsiteX24" fmla="*/ 10506637 w 10927285"/>
              <a:gd name="connsiteY24" fmla="*/ 4901045 h 6018103"/>
              <a:gd name="connsiteX25" fmla="*/ 10424341 w 10927285"/>
              <a:gd name="connsiteY25" fmla="*/ 5678285 h 6018103"/>
              <a:gd name="connsiteX26" fmla="*/ 9253909 w 10927285"/>
              <a:gd name="connsiteY26" fmla="*/ 5614277 h 6018103"/>
              <a:gd name="connsiteX27" fmla="*/ 8504101 w 10927285"/>
              <a:gd name="connsiteY27" fmla="*/ 5339957 h 6018103"/>
              <a:gd name="connsiteX28" fmla="*/ 7095925 w 10927285"/>
              <a:gd name="connsiteY28" fmla="*/ 5769725 h 6018103"/>
              <a:gd name="connsiteX29" fmla="*/ 4736773 w 10927285"/>
              <a:gd name="connsiteY29" fmla="*/ 5623421 h 6018103"/>
              <a:gd name="connsiteX30" fmla="*/ 3374317 w 10927285"/>
              <a:gd name="connsiteY30" fmla="*/ 5998325 h 6018103"/>
              <a:gd name="connsiteX31" fmla="*/ 1490653 w 10927285"/>
              <a:gd name="connsiteY31" fmla="*/ 5916029 h 6018103"/>
              <a:gd name="connsiteX0-1" fmla="*/ 1580767 w 11017399"/>
              <a:gd name="connsiteY0-2" fmla="*/ 5916029 h 6018103"/>
              <a:gd name="connsiteX1-3" fmla="*/ 858391 w 11017399"/>
              <a:gd name="connsiteY1-4" fmla="*/ 5403965 h 6018103"/>
              <a:gd name="connsiteX2-5" fmla="*/ 538351 w 11017399"/>
              <a:gd name="connsiteY2-6" fmla="*/ 4946765 h 6018103"/>
              <a:gd name="connsiteX3-7" fmla="*/ 584071 w 11017399"/>
              <a:gd name="connsiteY3-8" fmla="*/ 4361549 h 6018103"/>
              <a:gd name="connsiteX4-9" fmla="*/ 867535 w 11017399"/>
              <a:gd name="connsiteY4-10" fmla="*/ 3931781 h 6018103"/>
              <a:gd name="connsiteX5-11" fmla="*/ 556639 w 11017399"/>
              <a:gd name="connsiteY5-12" fmla="*/ 3428861 h 6018103"/>
              <a:gd name="connsiteX6-13" fmla="*/ 190879 w 11017399"/>
              <a:gd name="connsiteY6-14" fmla="*/ 2907653 h 6018103"/>
              <a:gd name="connsiteX7-15" fmla="*/ 200023 w 11017399"/>
              <a:gd name="connsiteY7-16" fmla="*/ 2121269 h 6018103"/>
              <a:gd name="connsiteX8-17" fmla="*/ 254887 w 11017399"/>
              <a:gd name="connsiteY8-18" fmla="*/ 1737221 h 6018103"/>
              <a:gd name="connsiteX9-19" fmla="*/ 90295 w 11017399"/>
              <a:gd name="connsiteY9-20" fmla="*/ 1344029 h 6018103"/>
              <a:gd name="connsiteX10-21" fmla="*/ 69129 w 11017399"/>
              <a:gd name="connsiteY10-22" fmla="*/ 625660 h 6018103"/>
              <a:gd name="connsiteX11-23" fmla="*/ 1004695 w 11017399"/>
              <a:gd name="connsiteY11-24" fmla="*/ 758813 h 6018103"/>
              <a:gd name="connsiteX12-25" fmla="*/ 2376295 w 11017399"/>
              <a:gd name="connsiteY12-26" fmla="*/ 713093 h 6018103"/>
              <a:gd name="connsiteX13-27" fmla="*/ 3528439 w 11017399"/>
              <a:gd name="connsiteY13-28" fmla="*/ 383909 h 6018103"/>
              <a:gd name="connsiteX14-29" fmla="*/ 4387975 w 11017399"/>
              <a:gd name="connsiteY14-30" fmla="*/ 301613 h 6018103"/>
              <a:gd name="connsiteX15-31" fmla="*/ 6097903 w 11017399"/>
              <a:gd name="connsiteY15-32" fmla="*/ 493637 h 6018103"/>
              <a:gd name="connsiteX16-33" fmla="*/ 7533511 w 11017399"/>
              <a:gd name="connsiteY16-34" fmla="*/ 27293 h 6018103"/>
              <a:gd name="connsiteX17-35" fmla="*/ 9280015 w 11017399"/>
              <a:gd name="connsiteY17-36" fmla="*/ 63869 h 6018103"/>
              <a:gd name="connsiteX18-37" fmla="*/ 10560175 w 11017399"/>
              <a:gd name="connsiteY18-38" fmla="*/ 137021 h 6018103"/>
              <a:gd name="connsiteX19-39" fmla="*/ 10551031 w 11017399"/>
              <a:gd name="connsiteY19-40" fmla="*/ 1078853 h 6018103"/>
              <a:gd name="connsiteX20-41" fmla="*/ 10276711 w 11017399"/>
              <a:gd name="connsiteY20-42" fmla="*/ 1536053 h 6018103"/>
              <a:gd name="connsiteX21-43" fmla="*/ 10249279 w 11017399"/>
              <a:gd name="connsiteY21-44" fmla="*/ 2084693 h 6018103"/>
              <a:gd name="connsiteX22-45" fmla="*/ 10615039 w 11017399"/>
              <a:gd name="connsiteY22-46" fmla="*/ 2569325 h 6018103"/>
              <a:gd name="connsiteX23-47" fmla="*/ 11017375 w 11017399"/>
              <a:gd name="connsiteY23-48" fmla="*/ 4251821 h 6018103"/>
              <a:gd name="connsiteX24-49" fmla="*/ 10596751 w 11017399"/>
              <a:gd name="connsiteY24-50" fmla="*/ 4901045 h 6018103"/>
              <a:gd name="connsiteX25-51" fmla="*/ 10514455 w 11017399"/>
              <a:gd name="connsiteY25-52" fmla="*/ 5678285 h 6018103"/>
              <a:gd name="connsiteX26-53" fmla="*/ 9344023 w 11017399"/>
              <a:gd name="connsiteY26-54" fmla="*/ 5614277 h 6018103"/>
              <a:gd name="connsiteX27-55" fmla="*/ 8594215 w 11017399"/>
              <a:gd name="connsiteY27-56" fmla="*/ 5339957 h 6018103"/>
              <a:gd name="connsiteX28-57" fmla="*/ 7186039 w 11017399"/>
              <a:gd name="connsiteY28-58" fmla="*/ 5769725 h 6018103"/>
              <a:gd name="connsiteX29-59" fmla="*/ 4826887 w 11017399"/>
              <a:gd name="connsiteY29-60" fmla="*/ 5623421 h 6018103"/>
              <a:gd name="connsiteX30-61" fmla="*/ 3464431 w 11017399"/>
              <a:gd name="connsiteY30-62" fmla="*/ 5998325 h 6018103"/>
              <a:gd name="connsiteX31-63" fmla="*/ 1580767 w 11017399"/>
              <a:gd name="connsiteY31-64" fmla="*/ 5916029 h 6018103"/>
              <a:gd name="connsiteX0-65" fmla="*/ 1582850 w 11019482"/>
              <a:gd name="connsiteY0-66" fmla="*/ 5916029 h 6018103"/>
              <a:gd name="connsiteX1-67" fmla="*/ 860474 w 11019482"/>
              <a:gd name="connsiteY1-68" fmla="*/ 5403965 h 6018103"/>
              <a:gd name="connsiteX2-69" fmla="*/ 540434 w 11019482"/>
              <a:gd name="connsiteY2-70" fmla="*/ 4946765 h 6018103"/>
              <a:gd name="connsiteX3-71" fmla="*/ 586154 w 11019482"/>
              <a:gd name="connsiteY3-72" fmla="*/ 4361549 h 6018103"/>
              <a:gd name="connsiteX4-73" fmla="*/ 869618 w 11019482"/>
              <a:gd name="connsiteY4-74" fmla="*/ 3931781 h 6018103"/>
              <a:gd name="connsiteX5-75" fmla="*/ 558722 w 11019482"/>
              <a:gd name="connsiteY5-76" fmla="*/ 3428861 h 6018103"/>
              <a:gd name="connsiteX6-77" fmla="*/ 192962 w 11019482"/>
              <a:gd name="connsiteY6-78" fmla="*/ 2907653 h 6018103"/>
              <a:gd name="connsiteX7-79" fmla="*/ 202106 w 11019482"/>
              <a:gd name="connsiteY7-80" fmla="*/ 2121269 h 6018103"/>
              <a:gd name="connsiteX8-81" fmla="*/ 256970 w 11019482"/>
              <a:gd name="connsiteY8-82" fmla="*/ 1737221 h 6018103"/>
              <a:gd name="connsiteX9-83" fmla="*/ 92378 w 11019482"/>
              <a:gd name="connsiteY9-84" fmla="*/ 1344029 h 6018103"/>
              <a:gd name="connsiteX10-85" fmla="*/ 71212 w 11019482"/>
              <a:gd name="connsiteY10-86" fmla="*/ 625660 h 6018103"/>
              <a:gd name="connsiteX11-87" fmla="*/ 1034901 w 11019482"/>
              <a:gd name="connsiteY11-88" fmla="*/ 176023 h 6018103"/>
              <a:gd name="connsiteX12-89" fmla="*/ 2378378 w 11019482"/>
              <a:gd name="connsiteY12-90" fmla="*/ 713093 h 6018103"/>
              <a:gd name="connsiteX13-91" fmla="*/ 3530522 w 11019482"/>
              <a:gd name="connsiteY13-92" fmla="*/ 383909 h 6018103"/>
              <a:gd name="connsiteX14-93" fmla="*/ 4390058 w 11019482"/>
              <a:gd name="connsiteY14-94" fmla="*/ 301613 h 6018103"/>
              <a:gd name="connsiteX15-95" fmla="*/ 6099986 w 11019482"/>
              <a:gd name="connsiteY15-96" fmla="*/ 493637 h 6018103"/>
              <a:gd name="connsiteX16-97" fmla="*/ 7535594 w 11019482"/>
              <a:gd name="connsiteY16-98" fmla="*/ 27293 h 6018103"/>
              <a:gd name="connsiteX17-99" fmla="*/ 9282098 w 11019482"/>
              <a:gd name="connsiteY17-100" fmla="*/ 63869 h 6018103"/>
              <a:gd name="connsiteX18-101" fmla="*/ 10562258 w 11019482"/>
              <a:gd name="connsiteY18-102" fmla="*/ 137021 h 6018103"/>
              <a:gd name="connsiteX19-103" fmla="*/ 10553114 w 11019482"/>
              <a:gd name="connsiteY19-104" fmla="*/ 1078853 h 6018103"/>
              <a:gd name="connsiteX20-105" fmla="*/ 10278794 w 11019482"/>
              <a:gd name="connsiteY20-106" fmla="*/ 1536053 h 6018103"/>
              <a:gd name="connsiteX21-107" fmla="*/ 10251362 w 11019482"/>
              <a:gd name="connsiteY21-108" fmla="*/ 2084693 h 6018103"/>
              <a:gd name="connsiteX22-109" fmla="*/ 10617122 w 11019482"/>
              <a:gd name="connsiteY22-110" fmla="*/ 2569325 h 6018103"/>
              <a:gd name="connsiteX23-111" fmla="*/ 11019458 w 11019482"/>
              <a:gd name="connsiteY23-112" fmla="*/ 4251821 h 6018103"/>
              <a:gd name="connsiteX24-113" fmla="*/ 10598834 w 11019482"/>
              <a:gd name="connsiteY24-114" fmla="*/ 4901045 h 6018103"/>
              <a:gd name="connsiteX25-115" fmla="*/ 10516538 w 11019482"/>
              <a:gd name="connsiteY25-116" fmla="*/ 5678285 h 6018103"/>
              <a:gd name="connsiteX26-117" fmla="*/ 9346106 w 11019482"/>
              <a:gd name="connsiteY26-118" fmla="*/ 5614277 h 6018103"/>
              <a:gd name="connsiteX27-119" fmla="*/ 8596298 w 11019482"/>
              <a:gd name="connsiteY27-120" fmla="*/ 5339957 h 6018103"/>
              <a:gd name="connsiteX28-121" fmla="*/ 7188122 w 11019482"/>
              <a:gd name="connsiteY28-122" fmla="*/ 5769725 h 6018103"/>
              <a:gd name="connsiteX29-123" fmla="*/ 4828970 w 11019482"/>
              <a:gd name="connsiteY29-124" fmla="*/ 5623421 h 6018103"/>
              <a:gd name="connsiteX30-125" fmla="*/ 3466514 w 11019482"/>
              <a:gd name="connsiteY30-126" fmla="*/ 5998325 h 6018103"/>
              <a:gd name="connsiteX31-127" fmla="*/ 1582850 w 11019482"/>
              <a:gd name="connsiteY31-128" fmla="*/ 5916029 h 6018103"/>
              <a:gd name="connsiteX0-129" fmla="*/ 1582850 w 11019482"/>
              <a:gd name="connsiteY0-130" fmla="*/ 5916029 h 6018103"/>
              <a:gd name="connsiteX1-131" fmla="*/ 860474 w 11019482"/>
              <a:gd name="connsiteY1-132" fmla="*/ 5403965 h 6018103"/>
              <a:gd name="connsiteX2-133" fmla="*/ 540434 w 11019482"/>
              <a:gd name="connsiteY2-134" fmla="*/ 4946765 h 6018103"/>
              <a:gd name="connsiteX3-135" fmla="*/ 586154 w 11019482"/>
              <a:gd name="connsiteY3-136" fmla="*/ 4361549 h 6018103"/>
              <a:gd name="connsiteX4-137" fmla="*/ 869618 w 11019482"/>
              <a:gd name="connsiteY4-138" fmla="*/ 3931781 h 6018103"/>
              <a:gd name="connsiteX5-139" fmla="*/ 558722 w 11019482"/>
              <a:gd name="connsiteY5-140" fmla="*/ 3428861 h 6018103"/>
              <a:gd name="connsiteX6-141" fmla="*/ 192962 w 11019482"/>
              <a:gd name="connsiteY6-142" fmla="*/ 2907653 h 6018103"/>
              <a:gd name="connsiteX7-143" fmla="*/ 202106 w 11019482"/>
              <a:gd name="connsiteY7-144" fmla="*/ 2121269 h 6018103"/>
              <a:gd name="connsiteX8-145" fmla="*/ 256970 w 11019482"/>
              <a:gd name="connsiteY8-146" fmla="*/ 1737221 h 6018103"/>
              <a:gd name="connsiteX9-147" fmla="*/ 92378 w 11019482"/>
              <a:gd name="connsiteY9-148" fmla="*/ 1344029 h 6018103"/>
              <a:gd name="connsiteX10-149" fmla="*/ 71212 w 11019482"/>
              <a:gd name="connsiteY10-150" fmla="*/ 625660 h 6018103"/>
              <a:gd name="connsiteX11-151" fmla="*/ 1034901 w 11019482"/>
              <a:gd name="connsiteY11-152" fmla="*/ 176023 h 6018103"/>
              <a:gd name="connsiteX12-153" fmla="*/ 2389019 w 11019482"/>
              <a:gd name="connsiteY12-154" fmla="*/ 73071 h 6018103"/>
              <a:gd name="connsiteX13-155" fmla="*/ 3530522 w 11019482"/>
              <a:gd name="connsiteY13-156" fmla="*/ 383909 h 6018103"/>
              <a:gd name="connsiteX14-157" fmla="*/ 4390058 w 11019482"/>
              <a:gd name="connsiteY14-158" fmla="*/ 301613 h 6018103"/>
              <a:gd name="connsiteX15-159" fmla="*/ 6099986 w 11019482"/>
              <a:gd name="connsiteY15-160" fmla="*/ 493637 h 6018103"/>
              <a:gd name="connsiteX16-161" fmla="*/ 7535594 w 11019482"/>
              <a:gd name="connsiteY16-162" fmla="*/ 27293 h 6018103"/>
              <a:gd name="connsiteX17-163" fmla="*/ 9282098 w 11019482"/>
              <a:gd name="connsiteY17-164" fmla="*/ 63869 h 6018103"/>
              <a:gd name="connsiteX18-165" fmla="*/ 10562258 w 11019482"/>
              <a:gd name="connsiteY18-166" fmla="*/ 137021 h 6018103"/>
              <a:gd name="connsiteX19-167" fmla="*/ 10553114 w 11019482"/>
              <a:gd name="connsiteY19-168" fmla="*/ 1078853 h 6018103"/>
              <a:gd name="connsiteX20-169" fmla="*/ 10278794 w 11019482"/>
              <a:gd name="connsiteY20-170" fmla="*/ 1536053 h 6018103"/>
              <a:gd name="connsiteX21-171" fmla="*/ 10251362 w 11019482"/>
              <a:gd name="connsiteY21-172" fmla="*/ 2084693 h 6018103"/>
              <a:gd name="connsiteX22-173" fmla="*/ 10617122 w 11019482"/>
              <a:gd name="connsiteY22-174" fmla="*/ 2569325 h 6018103"/>
              <a:gd name="connsiteX23-175" fmla="*/ 11019458 w 11019482"/>
              <a:gd name="connsiteY23-176" fmla="*/ 4251821 h 6018103"/>
              <a:gd name="connsiteX24-177" fmla="*/ 10598834 w 11019482"/>
              <a:gd name="connsiteY24-178" fmla="*/ 4901045 h 6018103"/>
              <a:gd name="connsiteX25-179" fmla="*/ 10516538 w 11019482"/>
              <a:gd name="connsiteY25-180" fmla="*/ 5678285 h 6018103"/>
              <a:gd name="connsiteX26-181" fmla="*/ 9346106 w 11019482"/>
              <a:gd name="connsiteY26-182" fmla="*/ 5614277 h 6018103"/>
              <a:gd name="connsiteX27-183" fmla="*/ 8596298 w 11019482"/>
              <a:gd name="connsiteY27-184" fmla="*/ 5339957 h 6018103"/>
              <a:gd name="connsiteX28-185" fmla="*/ 7188122 w 11019482"/>
              <a:gd name="connsiteY28-186" fmla="*/ 5769725 h 6018103"/>
              <a:gd name="connsiteX29-187" fmla="*/ 4828970 w 11019482"/>
              <a:gd name="connsiteY29-188" fmla="*/ 5623421 h 6018103"/>
              <a:gd name="connsiteX30-189" fmla="*/ 3466514 w 11019482"/>
              <a:gd name="connsiteY30-190" fmla="*/ 5998325 h 6018103"/>
              <a:gd name="connsiteX31-191" fmla="*/ 1582850 w 11019482"/>
              <a:gd name="connsiteY31-192" fmla="*/ 5916029 h 6018103"/>
              <a:gd name="connsiteX0-193" fmla="*/ 1582850 w 11019482"/>
              <a:gd name="connsiteY0-194" fmla="*/ 5916029 h 6018103"/>
              <a:gd name="connsiteX1-195" fmla="*/ 860474 w 11019482"/>
              <a:gd name="connsiteY1-196" fmla="*/ 5403965 h 6018103"/>
              <a:gd name="connsiteX2-197" fmla="*/ 540434 w 11019482"/>
              <a:gd name="connsiteY2-198" fmla="*/ 4946765 h 6018103"/>
              <a:gd name="connsiteX3-199" fmla="*/ 586154 w 11019482"/>
              <a:gd name="connsiteY3-200" fmla="*/ 4361549 h 6018103"/>
              <a:gd name="connsiteX4-201" fmla="*/ 869618 w 11019482"/>
              <a:gd name="connsiteY4-202" fmla="*/ 3931781 h 6018103"/>
              <a:gd name="connsiteX5-203" fmla="*/ 558722 w 11019482"/>
              <a:gd name="connsiteY5-204" fmla="*/ 3428861 h 6018103"/>
              <a:gd name="connsiteX6-205" fmla="*/ 192962 w 11019482"/>
              <a:gd name="connsiteY6-206" fmla="*/ 2907653 h 6018103"/>
              <a:gd name="connsiteX7-207" fmla="*/ 202106 w 11019482"/>
              <a:gd name="connsiteY7-208" fmla="*/ 2121269 h 6018103"/>
              <a:gd name="connsiteX8-209" fmla="*/ 256970 w 11019482"/>
              <a:gd name="connsiteY8-210" fmla="*/ 1737221 h 6018103"/>
              <a:gd name="connsiteX9-211" fmla="*/ 92378 w 11019482"/>
              <a:gd name="connsiteY9-212" fmla="*/ 1344029 h 6018103"/>
              <a:gd name="connsiteX10-213" fmla="*/ 71212 w 11019482"/>
              <a:gd name="connsiteY10-214" fmla="*/ 625660 h 6018103"/>
              <a:gd name="connsiteX11-215" fmla="*/ 1034901 w 11019482"/>
              <a:gd name="connsiteY11-216" fmla="*/ 176023 h 6018103"/>
              <a:gd name="connsiteX12-217" fmla="*/ 2389019 w 11019482"/>
              <a:gd name="connsiteY12-218" fmla="*/ 73071 h 6018103"/>
              <a:gd name="connsiteX13-219" fmla="*/ 3530522 w 11019482"/>
              <a:gd name="connsiteY13-220" fmla="*/ 383909 h 6018103"/>
              <a:gd name="connsiteX14-221" fmla="*/ 4405611 w 11019482"/>
              <a:gd name="connsiteY14-222" fmla="*/ 39209 h 6018103"/>
              <a:gd name="connsiteX15-223" fmla="*/ 6099986 w 11019482"/>
              <a:gd name="connsiteY15-224" fmla="*/ 493637 h 6018103"/>
              <a:gd name="connsiteX16-225" fmla="*/ 7535594 w 11019482"/>
              <a:gd name="connsiteY16-226" fmla="*/ 27293 h 6018103"/>
              <a:gd name="connsiteX17-227" fmla="*/ 9282098 w 11019482"/>
              <a:gd name="connsiteY17-228" fmla="*/ 63869 h 6018103"/>
              <a:gd name="connsiteX18-229" fmla="*/ 10562258 w 11019482"/>
              <a:gd name="connsiteY18-230" fmla="*/ 137021 h 6018103"/>
              <a:gd name="connsiteX19-231" fmla="*/ 10553114 w 11019482"/>
              <a:gd name="connsiteY19-232" fmla="*/ 1078853 h 6018103"/>
              <a:gd name="connsiteX20-233" fmla="*/ 10278794 w 11019482"/>
              <a:gd name="connsiteY20-234" fmla="*/ 1536053 h 6018103"/>
              <a:gd name="connsiteX21-235" fmla="*/ 10251362 w 11019482"/>
              <a:gd name="connsiteY21-236" fmla="*/ 2084693 h 6018103"/>
              <a:gd name="connsiteX22-237" fmla="*/ 10617122 w 11019482"/>
              <a:gd name="connsiteY22-238" fmla="*/ 2569325 h 6018103"/>
              <a:gd name="connsiteX23-239" fmla="*/ 11019458 w 11019482"/>
              <a:gd name="connsiteY23-240" fmla="*/ 4251821 h 6018103"/>
              <a:gd name="connsiteX24-241" fmla="*/ 10598834 w 11019482"/>
              <a:gd name="connsiteY24-242" fmla="*/ 4901045 h 6018103"/>
              <a:gd name="connsiteX25-243" fmla="*/ 10516538 w 11019482"/>
              <a:gd name="connsiteY25-244" fmla="*/ 5678285 h 6018103"/>
              <a:gd name="connsiteX26-245" fmla="*/ 9346106 w 11019482"/>
              <a:gd name="connsiteY26-246" fmla="*/ 5614277 h 6018103"/>
              <a:gd name="connsiteX27-247" fmla="*/ 8596298 w 11019482"/>
              <a:gd name="connsiteY27-248" fmla="*/ 5339957 h 6018103"/>
              <a:gd name="connsiteX28-249" fmla="*/ 7188122 w 11019482"/>
              <a:gd name="connsiteY28-250" fmla="*/ 5769725 h 6018103"/>
              <a:gd name="connsiteX29-251" fmla="*/ 4828970 w 11019482"/>
              <a:gd name="connsiteY29-252" fmla="*/ 5623421 h 6018103"/>
              <a:gd name="connsiteX30-253" fmla="*/ 3466514 w 11019482"/>
              <a:gd name="connsiteY30-254" fmla="*/ 5998325 h 6018103"/>
              <a:gd name="connsiteX31-255" fmla="*/ 1582850 w 11019482"/>
              <a:gd name="connsiteY31-256" fmla="*/ 5916029 h 6018103"/>
              <a:gd name="connsiteX0-257" fmla="*/ 1582850 w 11019482"/>
              <a:gd name="connsiteY0-258" fmla="*/ 5916029 h 6018103"/>
              <a:gd name="connsiteX1-259" fmla="*/ 860474 w 11019482"/>
              <a:gd name="connsiteY1-260" fmla="*/ 5403965 h 6018103"/>
              <a:gd name="connsiteX2-261" fmla="*/ 540434 w 11019482"/>
              <a:gd name="connsiteY2-262" fmla="*/ 4946765 h 6018103"/>
              <a:gd name="connsiteX3-263" fmla="*/ 586154 w 11019482"/>
              <a:gd name="connsiteY3-264" fmla="*/ 4361549 h 6018103"/>
              <a:gd name="connsiteX4-265" fmla="*/ 869618 w 11019482"/>
              <a:gd name="connsiteY4-266" fmla="*/ 3931781 h 6018103"/>
              <a:gd name="connsiteX5-267" fmla="*/ 558722 w 11019482"/>
              <a:gd name="connsiteY5-268" fmla="*/ 3428861 h 6018103"/>
              <a:gd name="connsiteX6-269" fmla="*/ 192962 w 11019482"/>
              <a:gd name="connsiteY6-270" fmla="*/ 2907653 h 6018103"/>
              <a:gd name="connsiteX7-271" fmla="*/ 202106 w 11019482"/>
              <a:gd name="connsiteY7-272" fmla="*/ 2121269 h 6018103"/>
              <a:gd name="connsiteX8-273" fmla="*/ 256970 w 11019482"/>
              <a:gd name="connsiteY8-274" fmla="*/ 1737221 h 6018103"/>
              <a:gd name="connsiteX9-275" fmla="*/ 92378 w 11019482"/>
              <a:gd name="connsiteY9-276" fmla="*/ 1344029 h 6018103"/>
              <a:gd name="connsiteX10-277" fmla="*/ 71212 w 11019482"/>
              <a:gd name="connsiteY10-278" fmla="*/ 625660 h 6018103"/>
              <a:gd name="connsiteX11-279" fmla="*/ 1034901 w 11019482"/>
              <a:gd name="connsiteY11-280" fmla="*/ 176023 h 6018103"/>
              <a:gd name="connsiteX12-281" fmla="*/ 2389019 w 11019482"/>
              <a:gd name="connsiteY12-282" fmla="*/ 73071 h 6018103"/>
              <a:gd name="connsiteX13-283" fmla="*/ 3432355 w 11019482"/>
              <a:gd name="connsiteY13-284" fmla="*/ 170961 h 6018103"/>
              <a:gd name="connsiteX14-285" fmla="*/ 4405611 w 11019482"/>
              <a:gd name="connsiteY14-286" fmla="*/ 39209 h 6018103"/>
              <a:gd name="connsiteX15-287" fmla="*/ 6099986 w 11019482"/>
              <a:gd name="connsiteY15-288" fmla="*/ 493637 h 6018103"/>
              <a:gd name="connsiteX16-289" fmla="*/ 7535594 w 11019482"/>
              <a:gd name="connsiteY16-290" fmla="*/ 27293 h 6018103"/>
              <a:gd name="connsiteX17-291" fmla="*/ 9282098 w 11019482"/>
              <a:gd name="connsiteY17-292" fmla="*/ 63869 h 6018103"/>
              <a:gd name="connsiteX18-293" fmla="*/ 10562258 w 11019482"/>
              <a:gd name="connsiteY18-294" fmla="*/ 137021 h 6018103"/>
              <a:gd name="connsiteX19-295" fmla="*/ 10553114 w 11019482"/>
              <a:gd name="connsiteY19-296" fmla="*/ 1078853 h 6018103"/>
              <a:gd name="connsiteX20-297" fmla="*/ 10278794 w 11019482"/>
              <a:gd name="connsiteY20-298" fmla="*/ 1536053 h 6018103"/>
              <a:gd name="connsiteX21-299" fmla="*/ 10251362 w 11019482"/>
              <a:gd name="connsiteY21-300" fmla="*/ 2084693 h 6018103"/>
              <a:gd name="connsiteX22-301" fmla="*/ 10617122 w 11019482"/>
              <a:gd name="connsiteY22-302" fmla="*/ 2569325 h 6018103"/>
              <a:gd name="connsiteX23-303" fmla="*/ 11019458 w 11019482"/>
              <a:gd name="connsiteY23-304" fmla="*/ 4251821 h 6018103"/>
              <a:gd name="connsiteX24-305" fmla="*/ 10598834 w 11019482"/>
              <a:gd name="connsiteY24-306" fmla="*/ 4901045 h 6018103"/>
              <a:gd name="connsiteX25-307" fmla="*/ 10516538 w 11019482"/>
              <a:gd name="connsiteY25-308" fmla="*/ 5678285 h 6018103"/>
              <a:gd name="connsiteX26-309" fmla="*/ 9346106 w 11019482"/>
              <a:gd name="connsiteY26-310" fmla="*/ 5614277 h 6018103"/>
              <a:gd name="connsiteX27-311" fmla="*/ 8596298 w 11019482"/>
              <a:gd name="connsiteY27-312" fmla="*/ 5339957 h 6018103"/>
              <a:gd name="connsiteX28-313" fmla="*/ 7188122 w 11019482"/>
              <a:gd name="connsiteY28-314" fmla="*/ 5769725 h 6018103"/>
              <a:gd name="connsiteX29-315" fmla="*/ 4828970 w 11019482"/>
              <a:gd name="connsiteY29-316" fmla="*/ 5623421 h 6018103"/>
              <a:gd name="connsiteX30-317" fmla="*/ 3466514 w 11019482"/>
              <a:gd name="connsiteY30-318" fmla="*/ 5998325 h 6018103"/>
              <a:gd name="connsiteX31-319" fmla="*/ 1582850 w 11019482"/>
              <a:gd name="connsiteY31-320" fmla="*/ 5916029 h 6018103"/>
              <a:gd name="connsiteX0-321" fmla="*/ 1582850 w 11019482"/>
              <a:gd name="connsiteY0-322" fmla="*/ 5889126 h 5991200"/>
              <a:gd name="connsiteX1-323" fmla="*/ 860474 w 11019482"/>
              <a:gd name="connsiteY1-324" fmla="*/ 5377062 h 5991200"/>
              <a:gd name="connsiteX2-325" fmla="*/ 540434 w 11019482"/>
              <a:gd name="connsiteY2-326" fmla="*/ 4919862 h 5991200"/>
              <a:gd name="connsiteX3-327" fmla="*/ 586154 w 11019482"/>
              <a:gd name="connsiteY3-328" fmla="*/ 4334646 h 5991200"/>
              <a:gd name="connsiteX4-329" fmla="*/ 869618 w 11019482"/>
              <a:gd name="connsiteY4-330" fmla="*/ 3904878 h 5991200"/>
              <a:gd name="connsiteX5-331" fmla="*/ 558722 w 11019482"/>
              <a:gd name="connsiteY5-332" fmla="*/ 3401958 h 5991200"/>
              <a:gd name="connsiteX6-333" fmla="*/ 192962 w 11019482"/>
              <a:gd name="connsiteY6-334" fmla="*/ 2880750 h 5991200"/>
              <a:gd name="connsiteX7-335" fmla="*/ 202106 w 11019482"/>
              <a:gd name="connsiteY7-336" fmla="*/ 2094366 h 5991200"/>
              <a:gd name="connsiteX8-337" fmla="*/ 256970 w 11019482"/>
              <a:gd name="connsiteY8-338" fmla="*/ 1710318 h 5991200"/>
              <a:gd name="connsiteX9-339" fmla="*/ 92378 w 11019482"/>
              <a:gd name="connsiteY9-340" fmla="*/ 1317126 h 5991200"/>
              <a:gd name="connsiteX10-341" fmla="*/ 71212 w 11019482"/>
              <a:gd name="connsiteY10-342" fmla="*/ 598757 h 5991200"/>
              <a:gd name="connsiteX11-343" fmla="*/ 1034901 w 11019482"/>
              <a:gd name="connsiteY11-344" fmla="*/ 149120 h 5991200"/>
              <a:gd name="connsiteX12-345" fmla="*/ 2389019 w 11019482"/>
              <a:gd name="connsiteY12-346" fmla="*/ 46168 h 5991200"/>
              <a:gd name="connsiteX13-347" fmla="*/ 3432355 w 11019482"/>
              <a:gd name="connsiteY13-348" fmla="*/ 144058 h 5991200"/>
              <a:gd name="connsiteX14-349" fmla="*/ 4405611 w 11019482"/>
              <a:gd name="connsiteY14-350" fmla="*/ 12306 h 5991200"/>
              <a:gd name="connsiteX15-351" fmla="*/ 6076847 w 11019482"/>
              <a:gd name="connsiteY15-352" fmla="*/ 17387 h 5991200"/>
              <a:gd name="connsiteX16-353" fmla="*/ 7535594 w 11019482"/>
              <a:gd name="connsiteY16-354" fmla="*/ 390 h 5991200"/>
              <a:gd name="connsiteX17-355" fmla="*/ 9282098 w 11019482"/>
              <a:gd name="connsiteY17-356" fmla="*/ 36966 h 5991200"/>
              <a:gd name="connsiteX18-357" fmla="*/ 10562258 w 11019482"/>
              <a:gd name="connsiteY18-358" fmla="*/ 110118 h 5991200"/>
              <a:gd name="connsiteX19-359" fmla="*/ 10553114 w 11019482"/>
              <a:gd name="connsiteY19-360" fmla="*/ 1051950 h 5991200"/>
              <a:gd name="connsiteX20-361" fmla="*/ 10278794 w 11019482"/>
              <a:gd name="connsiteY20-362" fmla="*/ 1509150 h 5991200"/>
              <a:gd name="connsiteX21-363" fmla="*/ 10251362 w 11019482"/>
              <a:gd name="connsiteY21-364" fmla="*/ 2057790 h 5991200"/>
              <a:gd name="connsiteX22-365" fmla="*/ 10617122 w 11019482"/>
              <a:gd name="connsiteY22-366" fmla="*/ 2542422 h 5991200"/>
              <a:gd name="connsiteX23-367" fmla="*/ 11019458 w 11019482"/>
              <a:gd name="connsiteY23-368" fmla="*/ 4224918 h 5991200"/>
              <a:gd name="connsiteX24-369" fmla="*/ 10598834 w 11019482"/>
              <a:gd name="connsiteY24-370" fmla="*/ 4874142 h 5991200"/>
              <a:gd name="connsiteX25-371" fmla="*/ 10516538 w 11019482"/>
              <a:gd name="connsiteY25-372" fmla="*/ 5651382 h 5991200"/>
              <a:gd name="connsiteX26-373" fmla="*/ 9346106 w 11019482"/>
              <a:gd name="connsiteY26-374" fmla="*/ 5587374 h 5991200"/>
              <a:gd name="connsiteX27-375" fmla="*/ 8596298 w 11019482"/>
              <a:gd name="connsiteY27-376" fmla="*/ 5313054 h 5991200"/>
              <a:gd name="connsiteX28-377" fmla="*/ 7188122 w 11019482"/>
              <a:gd name="connsiteY28-378" fmla="*/ 5742822 h 5991200"/>
              <a:gd name="connsiteX29-379" fmla="*/ 4828970 w 11019482"/>
              <a:gd name="connsiteY29-380" fmla="*/ 5596518 h 5991200"/>
              <a:gd name="connsiteX30-381" fmla="*/ 3466514 w 11019482"/>
              <a:gd name="connsiteY30-382" fmla="*/ 5971422 h 5991200"/>
              <a:gd name="connsiteX31-383" fmla="*/ 1582850 w 11019482"/>
              <a:gd name="connsiteY31-384" fmla="*/ 5889126 h 5991200"/>
              <a:gd name="connsiteX0-385" fmla="*/ 1582850 w 11019482"/>
              <a:gd name="connsiteY0-386" fmla="*/ 6093948 h 6196022"/>
              <a:gd name="connsiteX1-387" fmla="*/ 860474 w 11019482"/>
              <a:gd name="connsiteY1-388" fmla="*/ 5581884 h 6196022"/>
              <a:gd name="connsiteX2-389" fmla="*/ 540434 w 11019482"/>
              <a:gd name="connsiteY2-390" fmla="*/ 5124684 h 6196022"/>
              <a:gd name="connsiteX3-391" fmla="*/ 586154 w 11019482"/>
              <a:gd name="connsiteY3-392" fmla="*/ 4539468 h 6196022"/>
              <a:gd name="connsiteX4-393" fmla="*/ 869618 w 11019482"/>
              <a:gd name="connsiteY4-394" fmla="*/ 4109700 h 6196022"/>
              <a:gd name="connsiteX5-395" fmla="*/ 558722 w 11019482"/>
              <a:gd name="connsiteY5-396" fmla="*/ 3606780 h 6196022"/>
              <a:gd name="connsiteX6-397" fmla="*/ 192962 w 11019482"/>
              <a:gd name="connsiteY6-398" fmla="*/ 3085572 h 6196022"/>
              <a:gd name="connsiteX7-399" fmla="*/ 202106 w 11019482"/>
              <a:gd name="connsiteY7-400" fmla="*/ 2299188 h 6196022"/>
              <a:gd name="connsiteX8-401" fmla="*/ 256970 w 11019482"/>
              <a:gd name="connsiteY8-402" fmla="*/ 1915140 h 6196022"/>
              <a:gd name="connsiteX9-403" fmla="*/ 92378 w 11019482"/>
              <a:gd name="connsiteY9-404" fmla="*/ 1521948 h 6196022"/>
              <a:gd name="connsiteX10-405" fmla="*/ 71212 w 11019482"/>
              <a:gd name="connsiteY10-406" fmla="*/ 803579 h 6196022"/>
              <a:gd name="connsiteX11-407" fmla="*/ 1034901 w 11019482"/>
              <a:gd name="connsiteY11-408" fmla="*/ 353942 h 6196022"/>
              <a:gd name="connsiteX12-409" fmla="*/ 2389019 w 11019482"/>
              <a:gd name="connsiteY12-410" fmla="*/ 250990 h 6196022"/>
              <a:gd name="connsiteX13-411" fmla="*/ 3432355 w 11019482"/>
              <a:gd name="connsiteY13-412" fmla="*/ 348880 h 6196022"/>
              <a:gd name="connsiteX14-413" fmla="*/ 4405611 w 11019482"/>
              <a:gd name="connsiteY14-414" fmla="*/ 217128 h 6196022"/>
              <a:gd name="connsiteX15-415" fmla="*/ 6076847 w 11019482"/>
              <a:gd name="connsiteY15-416" fmla="*/ 222209 h 6196022"/>
              <a:gd name="connsiteX16-417" fmla="*/ 7568630 w 11019482"/>
              <a:gd name="connsiteY16-418" fmla="*/ 41 h 6196022"/>
              <a:gd name="connsiteX17-419" fmla="*/ 9282098 w 11019482"/>
              <a:gd name="connsiteY17-420" fmla="*/ 241788 h 6196022"/>
              <a:gd name="connsiteX18-421" fmla="*/ 10562258 w 11019482"/>
              <a:gd name="connsiteY18-422" fmla="*/ 314940 h 6196022"/>
              <a:gd name="connsiteX19-423" fmla="*/ 10553114 w 11019482"/>
              <a:gd name="connsiteY19-424" fmla="*/ 1256772 h 6196022"/>
              <a:gd name="connsiteX20-425" fmla="*/ 10278794 w 11019482"/>
              <a:gd name="connsiteY20-426" fmla="*/ 1713972 h 6196022"/>
              <a:gd name="connsiteX21-427" fmla="*/ 10251362 w 11019482"/>
              <a:gd name="connsiteY21-428" fmla="*/ 2262612 h 6196022"/>
              <a:gd name="connsiteX22-429" fmla="*/ 10617122 w 11019482"/>
              <a:gd name="connsiteY22-430" fmla="*/ 2747244 h 6196022"/>
              <a:gd name="connsiteX23-431" fmla="*/ 11019458 w 11019482"/>
              <a:gd name="connsiteY23-432" fmla="*/ 4429740 h 6196022"/>
              <a:gd name="connsiteX24-433" fmla="*/ 10598834 w 11019482"/>
              <a:gd name="connsiteY24-434" fmla="*/ 5078964 h 6196022"/>
              <a:gd name="connsiteX25-435" fmla="*/ 10516538 w 11019482"/>
              <a:gd name="connsiteY25-436" fmla="*/ 5856204 h 6196022"/>
              <a:gd name="connsiteX26-437" fmla="*/ 9346106 w 11019482"/>
              <a:gd name="connsiteY26-438" fmla="*/ 5792196 h 6196022"/>
              <a:gd name="connsiteX27-439" fmla="*/ 8596298 w 11019482"/>
              <a:gd name="connsiteY27-440" fmla="*/ 5517876 h 6196022"/>
              <a:gd name="connsiteX28-441" fmla="*/ 7188122 w 11019482"/>
              <a:gd name="connsiteY28-442" fmla="*/ 5947644 h 6196022"/>
              <a:gd name="connsiteX29-443" fmla="*/ 4828970 w 11019482"/>
              <a:gd name="connsiteY29-444" fmla="*/ 5801340 h 6196022"/>
              <a:gd name="connsiteX30-445" fmla="*/ 3466514 w 11019482"/>
              <a:gd name="connsiteY30-446" fmla="*/ 6176244 h 6196022"/>
              <a:gd name="connsiteX31-447" fmla="*/ 1582850 w 11019482"/>
              <a:gd name="connsiteY31-448" fmla="*/ 6093948 h 6196022"/>
              <a:gd name="connsiteX0-449" fmla="*/ 1582850 w 11019482"/>
              <a:gd name="connsiteY0-450" fmla="*/ 6168336 h 6270410"/>
              <a:gd name="connsiteX1-451" fmla="*/ 860474 w 11019482"/>
              <a:gd name="connsiteY1-452" fmla="*/ 5656272 h 6270410"/>
              <a:gd name="connsiteX2-453" fmla="*/ 540434 w 11019482"/>
              <a:gd name="connsiteY2-454" fmla="*/ 5199072 h 6270410"/>
              <a:gd name="connsiteX3-455" fmla="*/ 586154 w 11019482"/>
              <a:gd name="connsiteY3-456" fmla="*/ 4613856 h 6270410"/>
              <a:gd name="connsiteX4-457" fmla="*/ 869618 w 11019482"/>
              <a:gd name="connsiteY4-458" fmla="*/ 4184088 h 6270410"/>
              <a:gd name="connsiteX5-459" fmla="*/ 558722 w 11019482"/>
              <a:gd name="connsiteY5-460" fmla="*/ 3681168 h 6270410"/>
              <a:gd name="connsiteX6-461" fmla="*/ 192962 w 11019482"/>
              <a:gd name="connsiteY6-462" fmla="*/ 3159960 h 6270410"/>
              <a:gd name="connsiteX7-463" fmla="*/ 202106 w 11019482"/>
              <a:gd name="connsiteY7-464" fmla="*/ 2373576 h 6270410"/>
              <a:gd name="connsiteX8-465" fmla="*/ 256970 w 11019482"/>
              <a:gd name="connsiteY8-466" fmla="*/ 1989528 h 6270410"/>
              <a:gd name="connsiteX9-467" fmla="*/ 92378 w 11019482"/>
              <a:gd name="connsiteY9-468" fmla="*/ 1596336 h 6270410"/>
              <a:gd name="connsiteX10-469" fmla="*/ 71212 w 11019482"/>
              <a:gd name="connsiteY10-470" fmla="*/ 877967 h 6270410"/>
              <a:gd name="connsiteX11-471" fmla="*/ 1034901 w 11019482"/>
              <a:gd name="connsiteY11-472" fmla="*/ 428330 h 6270410"/>
              <a:gd name="connsiteX12-473" fmla="*/ 2389019 w 11019482"/>
              <a:gd name="connsiteY12-474" fmla="*/ 325378 h 6270410"/>
              <a:gd name="connsiteX13-475" fmla="*/ 3432355 w 11019482"/>
              <a:gd name="connsiteY13-476" fmla="*/ 423268 h 6270410"/>
              <a:gd name="connsiteX14-477" fmla="*/ 4405611 w 11019482"/>
              <a:gd name="connsiteY14-478" fmla="*/ 291516 h 6270410"/>
              <a:gd name="connsiteX15-479" fmla="*/ 6076847 w 11019482"/>
              <a:gd name="connsiteY15-480" fmla="*/ 296597 h 6270410"/>
              <a:gd name="connsiteX16-481" fmla="*/ 7568630 w 11019482"/>
              <a:gd name="connsiteY16-482" fmla="*/ 74429 h 6270410"/>
              <a:gd name="connsiteX17-483" fmla="*/ 9383130 w 11019482"/>
              <a:gd name="connsiteY17-484" fmla="*/ 20304 h 6270410"/>
              <a:gd name="connsiteX18-485" fmla="*/ 10562258 w 11019482"/>
              <a:gd name="connsiteY18-486" fmla="*/ 389328 h 6270410"/>
              <a:gd name="connsiteX19-487" fmla="*/ 10553114 w 11019482"/>
              <a:gd name="connsiteY19-488" fmla="*/ 1331160 h 6270410"/>
              <a:gd name="connsiteX20-489" fmla="*/ 10278794 w 11019482"/>
              <a:gd name="connsiteY20-490" fmla="*/ 1788360 h 6270410"/>
              <a:gd name="connsiteX21-491" fmla="*/ 10251362 w 11019482"/>
              <a:gd name="connsiteY21-492" fmla="*/ 2337000 h 6270410"/>
              <a:gd name="connsiteX22-493" fmla="*/ 10617122 w 11019482"/>
              <a:gd name="connsiteY22-494" fmla="*/ 2821632 h 6270410"/>
              <a:gd name="connsiteX23-495" fmla="*/ 11019458 w 11019482"/>
              <a:gd name="connsiteY23-496" fmla="*/ 4504128 h 6270410"/>
              <a:gd name="connsiteX24-497" fmla="*/ 10598834 w 11019482"/>
              <a:gd name="connsiteY24-498" fmla="*/ 5153352 h 6270410"/>
              <a:gd name="connsiteX25-499" fmla="*/ 10516538 w 11019482"/>
              <a:gd name="connsiteY25-500" fmla="*/ 5930592 h 6270410"/>
              <a:gd name="connsiteX26-501" fmla="*/ 9346106 w 11019482"/>
              <a:gd name="connsiteY26-502" fmla="*/ 5866584 h 6270410"/>
              <a:gd name="connsiteX27-503" fmla="*/ 8596298 w 11019482"/>
              <a:gd name="connsiteY27-504" fmla="*/ 5592264 h 6270410"/>
              <a:gd name="connsiteX28-505" fmla="*/ 7188122 w 11019482"/>
              <a:gd name="connsiteY28-506" fmla="*/ 6022032 h 6270410"/>
              <a:gd name="connsiteX29-507" fmla="*/ 4828970 w 11019482"/>
              <a:gd name="connsiteY29-508" fmla="*/ 5875728 h 6270410"/>
              <a:gd name="connsiteX30-509" fmla="*/ 3466514 w 11019482"/>
              <a:gd name="connsiteY30-510" fmla="*/ 6250632 h 6270410"/>
              <a:gd name="connsiteX31-511" fmla="*/ 1582850 w 11019482"/>
              <a:gd name="connsiteY31-512" fmla="*/ 6168336 h 6270410"/>
              <a:gd name="connsiteX0-513" fmla="*/ 1582850 w 11019482"/>
              <a:gd name="connsiteY0-514" fmla="*/ 6168336 h 6270410"/>
              <a:gd name="connsiteX1-515" fmla="*/ 860474 w 11019482"/>
              <a:gd name="connsiteY1-516" fmla="*/ 5656272 h 6270410"/>
              <a:gd name="connsiteX2-517" fmla="*/ 540434 w 11019482"/>
              <a:gd name="connsiteY2-518" fmla="*/ 5199072 h 6270410"/>
              <a:gd name="connsiteX3-519" fmla="*/ 586154 w 11019482"/>
              <a:gd name="connsiteY3-520" fmla="*/ 4613856 h 6270410"/>
              <a:gd name="connsiteX4-521" fmla="*/ 869618 w 11019482"/>
              <a:gd name="connsiteY4-522" fmla="*/ 4184088 h 6270410"/>
              <a:gd name="connsiteX5-523" fmla="*/ 558722 w 11019482"/>
              <a:gd name="connsiteY5-524" fmla="*/ 3681168 h 6270410"/>
              <a:gd name="connsiteX6-525" fmla="*/ 192962 w 11019482"/>
              <a:gd name="connsiteY6-526" fmla="*/ 3159960 h 6270410"/>
              <a:gd name="connsiteX7-527" fmla="*/ 202106 w 11019482"/>
              <a:gd name="connsiteY7-528" fmla="*/ 2373576 h 6270410"/>
              <a:gd name="connsiteX8-529" fmla="*/ 256970 w 11019482"/>
              <a:gd name="connsiteY8-530" fmla="*/ 1989528 h 6270410"/>
              <a:gd name="connsiteX9-531" fmla="*/ 92378 w 11019482"/>
              <a:gd name="connsiteY9-532" fmla="*/ 1596336 h 6270410"/>
              <a:gd name="connsiteX10-533" fmla="*/ 71212 w 11019482"/>
              <a:gd name="connsiteY10-534" fmla="*/ 877967 h 6270410"/>
              <a:gd name="connsiteX11-535" fmla="*/ 1034901 w 11019482"/>
              <a:gd name="connsiteY11-536" fmla="*/ 428330 h 6270410"/>
              <a:gd name="connsiteX12-537" fmla="*/ 2389019 w 11019482"/>
              <a:gd name="connsiteY12-538" fmla="*/ 325378 h 6270410"/>
              <a:gd name="connsiteX13-539" fmla="*/ 3432355 w 11019482"/>
              <a:gd name="connsiteY13-540" fmla="*/ 423268 h 6270410"/>
              <a:gd name="connsiteX14-541" fmla="*/ 4405611 w 11019482"/>
              <a:gd name="connsiteY14-542" fmla="*/ 291516 h 6270410"/>
              <a:gd name="connsiteX15-543" fmla="*/ 6076847 w 11019482"/>
              <a:gd name="connsiteY15-544" fmla="*/ 296597 h 6270410"/>
              <a:gd name="connsiteX16-545" fmla="*/ 7568630 w 11019482"/>
              <a:gd name="connsiteY16-546" fmla="*/ 74429 h 6270410"/>
              <a:gd name="connsiteX17-547" fmla="*/ 9383130 w 11019482"/>
              <a:gd name="connsiteY17-548" fmla="*/ 20304 h 6270410"/>
              <a:gd name="connsiteX18-549" fmla="*/ 10562258 w 11019482"/>
              <a:gd name="connsiteY18-550" fmla="*/ 389328 h 6270410"/>
              <a:gd name="connsiteX19-551" fmla="*/ 10893965 w 11019482"/>
              <a:gd name="connsiteY19-552" fmla="*/ 1458943 h 6270410"/>
              <a:gd name="connsiteX20-553" fmla="*/ 10278794 w 11019482"/>
              <a:gd name="connsiteY20-554" fmla="*/ 1788360 h 6270410"/>
              <a:gd name="connsiteX21-555" fmla="*/ 10251362 w 11019482"/>
              <a:gd name="connsiteY21-556" fmla="*/ 2337000 h 6270410"/>
              <a:gd name="connsiteX22-557" fmla="*/ 10617122 w 11019482"/>
              <a:gd name="connsiteY22-558" fmla="*/ 2821632 h 6270410"/>
              <a:gd name="connsiteX23-559" fmla="*/ 11019458 w 11019482"/>
              <a:gd name="connsiteY23-560" fmla="*/ 4504128 h 6270410"/>
              <a:gd name="connsiteX24-561" fmla="*/ 10598834 w 11019482"/>
              <a:gd name="connsiteY24-562" fmla="*/ 5153352 h 6270410"/>
              <a:gd name="connsiteX25-563" fmla="*/ 10516538 w 11019482"/>
              <a:gd name="connsiteY25-564" fmla="*/ 5930592 h 6270410"/>
              <a:gd name="connsiteX26-565" fmla="*/ 9346106 w 11019482"/>
              <a:gd name="connsiteY26-566" fmla="*/ 5866584 h 6270410"/>
              <a:gd name="connsiteX27-567" fmla="*/ 8596298 w 11019482"/>
              <a:gd name="connsiteY27-568" fmla="*/ 5592264 h 6270410"/>
              <a:gd name="connsiteX28-569" fmla="*/ 7188122 w 11019482"/>
              <a:gd name="connsiteY28-570" fmla="*/ 6022032 h 6270410"/>
              <a:gd name="connsiteX29-571" fmla="*/ 4828970 w 11019482"/>
              <a:gd name="connsiteY29-572" fmla="*/ 5875728 h 6270410"/>
              <a:gd name="connsiteX30-573" fmla="*/ 3466514 w 11019482"/>
              <a:gd name="connsiteY30-574" fmla="*/ 6250632 h 6270410"/>
              <a:gd name="connsiteX31-575" fmla="*/ 1582850 w 11019482"/>
              <a:gd name="connsiteY31-576" fmla="*/ 6168336 h 6270410"/>
              <a:gd name="connsiteX0-577" fmla="*/ 1582850 w 11019475"/>
              <a:gd name="connsiteY0-578" fmla="*/ 6168336 h 6270410"/>
              <a:gd name="connsiteX1-579" fmla="*/ 860474 w 11019475"/>
              <a:gd name="connsiteY1-580" fmla="*/ 5656272 h 6270410"/>
              <a:gd name="connsiteX2-581" fmla="*/ 540434 w 11019475"/>
              <a:gd name="connsiteY2-582" fmla="*/ 5199072 h 6270410"/>
              <a:gd name="connsiteX3-583" fmla="*/ 586154 w 11019475"/>
              <a:gd name="connsiteY3-584" fmla="*/ 4613856 h 6270410"/>
              <a:gd name="connsiteX4-585" fmla="*/ 869618 w 11019475"/>
              <a:gd name="connsiteY4-586" fmla="*/ 4184088 h 6270410"/>
              <a:gd name="connsiteX5-587" fmla="*/ 558722 w 11019475"/>
              <a:gd name="connsiteY5-588" fmla="*/ 3681168 h 6270410"/>
              <a:gd name="connsiteX6-589" fmla="*/ 192962 w 11019475"/>
              <a:gd name="connsiteY6-590" fmla="*/ 3159960 h 6270410"/>
              <a:gd name="connsiteX7-591" fmla="*/ 202106 w 11019475"/>
              <a:gd name="connsiteY7-592" fmla="*/ 2373576 h 6270410"/>
              <a:gd name="connsiteX8-593" fmla="*/ 256970 w 11019475"/>
              <a:gd name="connsiteY8-594" fmla="*/ 1989528 h 6270410"/>
              <a:gd name="connsiteX9-595" fmla="*/ 92378 w 11019475"/>
              <a:gd name="connsiteY9-596" fmla="*/ 1596336 h 6270410"/>
              <a:gd name="connsiteX10-597" fmla="*/ 71212 w 11019475"/>
              <a:gd name="connsiteY10-598" fmla="*/ 877967 h 6270410"/>
              <a:gd name="connsiteX11-599" fmla="*/ 1034901 w 11019475"/>
              <a:gd name="connsiteY11-600" fmla="*/ 428330 h 6270410"/>
              <a:gd name="connsiteX12-601" fmla="*/ 2389019 w 11019475"/>
              <a:gd name="connsiteY12-602" fmla="*/ 325378 h 6270410"/>
              <a:gd name="connsiteX13-603" fmla="*/ 3432355 w 11019475"/>
              <a:gd name="connsiteY13-604" fmla="*/ 423268 h 6270410"/>
              <a:gd name="connsiteX14-605" fmla="*/ 4405611 w 11019475"/>
              <a:gd name="connsiteY14-606" fmla="*/ 291516 h 6270410"/>
              <a:gd name="connsiteX15-607" fmla="*/ 6076847 w 11019475"/>
              <a:gd name="connsiteY15-608" fmla="*/ 296597 h 6270410"/>
              <a:gd name="connsiteX16-609" fmla="*/ 7568630 w 11019475"/>
              <a:gd name="connsiteY16-610" fmla="*/ 74429 h 6270410"/>
              <a:gd name="connsiteX17-611" fmla="*/ 9383130 w 11019475"/>
              <a:gd name="connsiteY17-612" fmla="*/ 20304 h 6270410"/>
              <a:gd name="connsiteX18-613" fmla="*/ 10562258 w 11019475"/>
              <a:gd name="connsiteY18-614" fmla="*/ 389328 h 6270410"/>
              <a:gd name="connsiteX19-615" fmla="*/ 10893965 w 11019475"/>
              <a:gd name="connsiteY19-616" fmla="*/ 1458943 h 6270410"/>
              <a:gd name="connsiteX20-617" fmla="*/ 10278794 w 11019475"/>
              <a:gd name="connsiteY20-618" fmla="*/ 1788360 h 6270410"/>
              <a:gd name="connsiteX21-619" fmla="*/ 10968339 w 11019475"/>
              <a:gd name="connsiteY21-620" fmla="*/ 2430880 h 6270410"/>
              <a:gd name="connsiteX22-621" fmla="*/ 10617122 w 11019475"/>
              <a:gd name="connsiteY22-622" fmla="*/ 2821632 h 6270410"/>
              <a:gd name="connsiteX23-623" fmla="*/ 11019458 w 11019475"/>
              <a:gd name="connsiteY23-624" fmla="*/ 4504128 h 6270410"/>
              <a:gd name="connsiteX24-625" fmla="*/ 10598834 w 11019475"/>
              <a:gd name="connsiteY24-626" fmla="*/ 5153352 h 6270410"/>
              <a:gd name="connsiteX25-627" fmla="*/ 10516538 w 11019475"/>
              <a:gd name="connsiteY25-628" fmla="*/ 5930592 h 6270410"/>
              <a:gd name="connsiteX26-629" fmla="*/ 9346106 w 11019475"/>
              <a:gd name="connsiteY26-630" fmla="*/ 5866584 h 6270410"/>
              <a:gd name="connsiteX27-631" fmla="*/ 8596298 w 11019475"/>
              <a:gd name="connsiteY27-632" fmla="*/ 5592264 h 6270410"/>
              <a:gd name="connsiteX28-633" fmla="*/ 7188122 w 11019475"/>
              <a:gd name="connsiteY28-634" fmla="*/ 6022032 h 6270410"/>
              <a:gd name="connsiteX29-635" fmla="*/ 4828970 w 11019475"/>
              <a:gd name="connsiteY29-636" fmla="*/ 5875728 h 6270410"/>
              <a:gd name="connsiteX30-637" fmla="*/ 3466514 w 11019475"/>
              <a:gd name="connsiteY30-638" fmla="*/ 6250632 h 6270410"/>
              <a:gd name="connsiteX31-639" fmla="*/ 1582850 w 11019475"/>
              <a:gd name="connsiteY31-640" fmla="*/ 6168336 h 6270410"/>
              <a:gd name="connsiteX0-641" fmla="*/ 1582850 w 11050516"/>
              <a:gd name="connsiteY0-642" fmla="*/ 6168336 h 6270410"/>
              <a:gd name="connsiteX1-643" fmla="*/ 860474 w 11050516"/>
              <a:gd name="connsiteY1-644" fmla="*/ 5656272 h 6270410"/>
              <a:gd name="connsiteX2-645" fmla="*/ 540434 w 11050516"/>
              <a:gd name="connsiteY2-646" fmla="*/ 5199072 h 6270410"/>
              <a:gd name="connsiteX3-647" fmla="*/ 586154 w 11050516"/>
              <a:gd name="connsiteY3-648" fmla="*/ 4613856 h 6270410"/>
              <a:gd name="connsiteX4-649" fmla="*/ 869618 w 11050516"/>
              <a:gd name="connsiteY4-650" fmla="*/ 4184088 h 6270410"/>
              <a:gd name="connsiteX5-651" fmla="*/ 558722 w 11050516"/>
              <a:gd name="connsiteY5-652" fmla="*/ 3681168 h 6270410"/>
              <a:gd name="connsiteX6-653" fmla="*/ 192962 w 11050516"/>
              <a:gd name="connsiteY6-654" fmla="*/ 3159960 h 6270410"/>
              <a:gd name="connsiteX7-655" fmla="*/ 202106 w 11050516"/>
              <a:gd name="connsiteY7-656" fmla="*/ 2373576 h 6270410"/>
              <a:gd name="connsiteX8-657" fmla="*/ 256970 w 11050516"/>
              <a:gd name="connsiteY8-658" fmla="*/ 1989528 h 6270410"/>
              <a:gd name="connsiteX9-659" fmla="*/ 92378 w 11050516"/>
              <a:gd name="connsiteY9-660" fmla="*/ 1596336 h 6270410"/>
              <a:gd name="connsiteX10-661" fmla="*/ 71212 w 11050516"/>
              <a:gd name="connsiteY10-662" fmla="*/ 877967 h 6270410"/>
              <a:gd name="connsiteX11-663" fmla="*/ 1034901 w 11050516"/>
              <a:gd name="connsiteY11-664" fmla="*/ 428330 h 6270410"/>
              <a:gd name="connsiteX12-665" fmla="*/ 2389019 w 11050516"/>
              <a:gd name="connsiteY12-666" fmla="*/ 325378 h 6270410"/>
              <a:gd name="connsiteX13-667" fmla="*/ 3432355 w 11050516"/>
              <a:gd name="connsiteY13-668" fmla="*/ 423268 h 6270410"/>
              <a:gd name="connsiteX14-669" fmla="*/ 4405611 w 11050516"/>
              <a:gd name="connsiteY14-670" fmla="*/ 291516 h 6270410"/>
              <a:gd name="connsiteX15-671" fmla="*/ 6076847 w 11050516"/>
              <a:gd name="connsiteY15-672" fmla="*/ 296597 h 6270410"/>
              <a:gd name="connsiteX16-673" fmla="*/ 7568630 w 11050516"/>
              <a:gd name="connsiteY16-674" fmla="*/ 74429 h 6270410"/>
              <a:gd name="connsiteX17-675" fmla="*/ 9383130 w 11050516"/>
              <a:gd name="connsiteY17-676" fmla="*/ 20304 h 6270410"/>
              <a:gd name="connsiteX18-677" fmla="*/ 10562258 w 11050516"/>
              <a:gd name="connsiteY18-678" fmla="*/ 389328 h 6270410"/>
              <a:gd name="connsiteX19-679" fmla="*/ 10893965 w 11050516"/>
              <a:gd name="connsiteY19-680" fmla="*/ 1458943 h 6270410"/>
              <a:gd name="connsiteX20-681" fmla="*/ 11047034 w 11050516"/>
              <a:gd name="connsiteY20-682" fmla="*/ 1748798 h 6270410"/>
              <a:gd name="connsiteX21-683" fmla="*/ 10968339 w 11050516"/>
              <a:gd name="connsiteY21-684" fmla="*/ 2430880 h 6270410"/>
              <a:gd name="connsiteX22-685" fmla="*/ 10617122 w 11050516"/>
              <a:gd name="connsiteY22-686" fmla="*/ 2821632 h 6270410"/>
              <a:gd name="connsiteX23-687" fmla="*/ 11019458 w 11050516"/>
              <a:gd name="connsiteY23-688" fmla="*/ 4504128 h 6270410"/>
              <a:gd name="connsiteX24-689" fmla="*/ 10598834 w 11050516"/>
              <a:gd name="connsiteY24-690" fmla="*/ 5153352 h 6270410"/>
              <a:gd name="connsiteX25-691" fmla="*/ 10516538 w 11050516"/>
              <a:gd name="connsiteY25-692" fmla="*/ 5930592 h 6270410"/>
              <a:gd name="connsiteX26-693" fmla="*/ 9346106 w 11050516"/>
              <a:gd name="connsiteY26-694" fmla="*/ 5866584 h 6270410"/>
              <a:gd name="connsiteX27-695" fmla="*/ 8596298 w 11050516"/>
              <a:gd name="connsiteY27-696" fmla="*/ 5592264 h 6270410"/>
              <a:gd name="connsiteX28-697" fmla="*/ 7188122 w 11050516"/>
              <a:gd name="connsiteY28-698" fmla="*/ 6022032 h 6270410"/>
              <a:gd name="connsiteX29-699" fmla="*/ 4828970 w 11050516"/>
              <a:gd name="connsiteY29-700" fmla="*/ 5875728 h 6270410"/>
              <a:gd name="connsiteX30-701" fmla="*/ 3466514 w 11050516"/>
              <a:gd name="connsiteY30-702" fmla="*/ 6250632 h 6270410"/>
              <a:gd name="connsiteX31-703" fmla="*/ 1582850 w 11050516"/>
              <a:gd name="connsiteY31-704" fmla="*/ 6168336 h 6270410"/>
              <a:gd name="connsiteX0-705" fmla="*/ 1582850 w 11203881"/>
              <a:gd name="connsiteY0-706" fmla="*/ 6168336 h 6270410"/>
              <a:gd name="connsiteX1-707" fmla="*/ 860474 w 11203881"/>
              <a:gd name="connsiteY1-708" fmla="*/ 5656272 h 6270410"/>
              <a:gd name="connsiteX2-709" fmla="*/ 540434 w 11203881"/>
              <a:gd name="connsiteY2-710" fmla="*/ 5199072 h 6270410"/>
              <a:gd name="connsiteX3-711" fmla="*/ 586154 w 11203881"/>
              <a:gd name="connsiteY3-712" fmla="*/ 4613856 h 6270410"/>
              <a:gd name="connsiteX4-713" fmla="*/ 869618 w 11203881"/>
              <a:gd name="connsiteY4-714" fmla="*/ 4184088 h 6270410"/>
              <a:gd name="connsiteX5-715" fmla="*/ 558722 w 11203881"/>
              <a:gd name="connsiteY5-716" fmla="*/ 3681168 h 6270410"/>
              <a:gd name="connsiteX6-717" fmla="*/ 192962 w 11203881"/>
              <a:gd name="connsiteY6-718" fmla="*/ 3159960 h 6270410"/>
              <a:gd name="connsiteX7-719" fmla="*/ 202106 w 11203881"/>
              <a:gd name="connsiteY7-720" fmla="*/ 2373576 h 6270410"/>
              <a:gd name="connsiteX8-721" fmla="*/ 256970 w 11203881"/>
              <a:gd name="connsiteY8-722" fmla="*/ 1989528 h 6270410"/>
              <a:gd name="connsiteX9-723" fmla="*/ 92378 w 11203881"/>
              <a:gd name="connsiteY9-724" fmla="*/ 1596336 h 6270410"/>
              <a:gd name="connsiteX10-725" fmla="*/ 71212 w 11203881"/>
              <a:gd name="connsiteY10-726" fmla="*/ 877967 h 6270410"/>
              <a:gd name="connsiteX11-727" fmla="*/ 1034901 w 11203881"/>
              <a:gd name="connsiteY11-728" fmla="*/ 428330 h 6270410"/>
              <a:gd name="connsiteX12-729" fmla="*/ 2389019 w 11203881"/>
              <a:gd name="connsiteY12-730" fmla="*/ 325378 h 6270410"/>
              <a:gd name="connsiteX13-731" fmla="*/ 3432355 w 11203881"/>
              <a:gd name="connsiteY13-732" fmla="*/ 423268 h 6270410"/>
              <a:gd name="connsiteX14-733" fmla="*/ 4405611 w 11203881"/>
              <a:gd name="connsiteY14-734" fmla="*/ 291516 h 6270410"/>
              <a:gd name="connsiteX15-735" fmla="*/ 6076847 w 11203881"/>
              <a:gd name="connsiteY15-736" fmla="*/ 296597 h 6270410"/>
              <a:gd name="connsiteX16-737" fmla="*/ 7568630 w 11203881"/>
              <a:gd name="connsiteY16-738" fmla="*/ 74429 h 6270410"/>
              <a:gd name="connsiteX17-739" fmla="*/ 9383130 w 11203881"/>
              <a:gd name="connsiteY17-740" fmla="*/ 20304 h 6270410"/>
              <a:gd name="connsiteX18-741" fmla="*/ 10562258 w 11203881"/>
              <a:gd name="connsiteY18-742" fmla="*/ 389328 h 6270410"/>
              <a:gd name="connsiteX19-743" fmla="*/ 10893965 w 11203881"/>
              <a:gd name="connsiteY19-744" fmla="*/ 1458943 h 6270410"/>
              <a:gd name="connsiteX20-745" fmla="*/ 11047034 w 11203881"/>
              <a:gd name="connsiteY20-746" fmla="*/ 1748798 h 6270410"/>
              <a:gd name="connsiteX21-747" fmla="*/ 10968339 w 11203881"/>
              <a:gd name="connsiteY21-748" fmla="*/ 2430880 h 6270410"/>
              <a:gd name="connsiteX22-749" fmla="*/ 11203331 w 11203881"/>
              <a:gd name="connsiteY22-750" fmla="*/ 3198384 h 6270410"/>
              <a:gd name="connsiteX23-751" fmla="*/ 11019458 w 11203881"/>
              <a:gd name="connsiteY23-752" fmla="*/ 4504128 h 6270410"/>
              <a:gd name="connsiteX24-753" fmla="*/ 10598834 w 11203881"/>
              <a:gd name="connsiteY24-754" fmla="*/ 5153352 h 6270410"/>
              <a:gd name="connsiteX25-755" fmla="*/ 10516538 w 11203881"/>
              <a:gd name="connsiteY25-756" fmla="*/ 5930592 h 6270410"/>
              <a:gd name="connsiteX26-757" fmla="*/ 9346106 w 11203881"/>
              <a:gd name="connsiteY26-758" fmla="*/ 5866584 h 6270410"/>
              <a:gd name="connsiteX27-759" fmla="*/ 8596298 w 11203881"/>
              <a:gd name="connsiteY27-760" fmla="*/ 5592264 h 6270410"/>
              <a:gd name="connsiteX28-761" fmla="*/ 7188122 w 11203881"/>
              <a:gd name="connsiteY28-762" fmla="*/ 6022032 h 6270410"/>
              <a:gd name="connsiteX29-763" fmla="*/ 4828970 w 11203881"/>
              <a:gd name="connsiteY29-764" fmla="*/ 5875728 h 6270410"/>
              <a:gd name="connsiteX30-765" fmla="*/ 3466514 w 11203881"/>
              <a:gd name="connsiteY30-766" fmla="*/ 6250632 h 6270410"/>
              <a:gd name="connsiteX31-767" fmla="*/ 1582850 w 11203881"/>
              <a:gd name="connsiteY31-768" fmla="*/ 6168336 h 6270410"/>
              <a:gd name="connsiteX0-769" fmla="*/ 1582850 w 11203639"/>
              <a:gd name="connsiteY0-770" fmla="*/ 6168336 h 6270410"/>
              <a:gd name="connsiteX1-771" fmla="*/ 860474 w 11203639"/>
              <a:gd name="connsiteY1-772" fmla="*/ 5656272 h 6270410"/>
              <a:gd name="connsiteX2-773" fmla="*/ 540434 w 11203639"/>
              <a:gd name="connsiteY2-774" fmla="*/ 5199072 h 6270410"/>
              <a:gd name="connsiteX3-775" fmla="*/ 586154 w 11203639"/>
              <a:gd name="connsiteY3-776" fmla="*/ 4613856 h 6270410"/>
              <a:gd name="connsiteX4-777" fmla="*/ 869618 w 11203639"/>
              <a:gd name="connsiteY4-778" fmla="*/ 4184088 h 6270410"/>
              <a:gd name="connsiteX5-779" fmla="*/ 558722 w 11203639"/>
              <a:gd name="connsiteY5-780" fmla="*/ 3681168 h 6270410"/>
              <a:gd name="connsiteX6-781" fmla="*/ 192962 w 11203639"/>
              <a:gd name="connsiteY6-782" fmla="*/ 3159960 h 6270410"/>
              <a:gd name="connsiteX7-783" fmla="*/ 202106 w 11203639"/>
              <a:gd name="connsiteY7-784" fmla="*/ 2373576 h 6270410"/>
              <a:gd name="connsiteX8-785" fmla="*/ 256970 w 11203639"/>
              <a:gd name="connsiteY8-786" fmla="*/ 1989528 h 6270410"/>
              <a:gd name="connsiteX9-787" fmla="*/ 92378 w 11203639"/>
              <a:gd name="connsiteY9-788" fmla="*/ 1596336 h 6270410"/>
              <a:gd name="connsiteX10-789" fmla="*/ 71212 w 11203639"/>
              <a:gd name="connsiteY10-790" fmla="*/ 877967 h 6270410"/>
              <a:gd name="connsiteX11-791" fmla="*/ 1034901 w 11203639"/>
              <a:gd name="connsiteY11-792" fmla="*/ 428330 h 6270410"/>
              <a:gd name="connsiteX12-793" fmla="*/ 2389019 w 11203639"/>
              <a:gd name="connsiteY12-794" fmla="*/ 325378 h 6270410"/>
              <a:gd name="connsiteX13-795" fmla="*/ 3432355 w 11203639"/>
              <a:gd name="connsiteY13-796" fmla="*/ 423268 h 6270410"/>
              <a:gd name="connsiteX14-797" fmla="*/ 4405611 w 11203639"/>
              <a:gd name="connsiteY14-798" fmla="*/ 291516 h 6270410"/>
              <a:gd name="connsiteX15-799" fmla="*/ 6076847 w 11203639"/>
              <a:gd name="connsiteY15-800" fmla="*/ 296597 h 6270410"/>
              <a:gd name="connsiteX16-801" fmla="*/ 7568630 w 11203639"/>
              <a:gd name="connsiteY16-802" fmla="*/ 74429 h 6270410"/>
              <a:gd name="connsiteX17-803" fmla="*/ 9383130 w 11203639"/>
              <a:gd name="connsiteY17-804" fmla="*/ 20304 h 6270410"/>
              <a:gd name="connsiteX18-805" fmla="*/ 10562258 w 11203639"/>
              <a:gd name="connsiteY18-806" fmla="*/ 389328 h 6270410"/>
              <a:gd name="connsiteX19-807" fmla="*/ 10893965 w 11203639"/>
              <a:gd name="connsiteY19-808" fmla="*/ 1458943 h 6270410"/>
              <a:gd name="connsiteX20-809" fmla="*/ 11047034 w 11203639"/>
              <a:gd name="connsiteY20-810" fmla="*/ 1748798 h 6270410"/>
              <a:gd name="connsiteX21-811" fmla="*/ 10968339 w 11203639"/>
              <a:gd name="connsiteY21-812" fmla="*/ 2430880 h 6270410"/>
              <a:gd name="connsiteX22-813" fmla="*/ 11203331 w 11203639"/>
              <a:gd name="connsiteY22-814" fmla="*/ 3198384 h 6270410"/>
              <a:gd name="connsiteX23-815" fmla="*/ 11019458 w 11203639"/>
              <a:gd name="connsiteY23-816" fmla="*/ 4504128 h 6270410"/>
              <a:gd name="connsiteX24-817" fmla="*/ 11074307 w 11203639"/>
              <a:gd name="connsiteY24-818" fmla="*/ 5637540 h 6270410"/>
              <a:gd name="connsiteX25-819" fmla="*/ 10516538 w 11203639"/>
              <a:gd name="connsiteY25-820" fmla="*/ 5930592 h 6270410"/>
              <a:gd name="connsiteX26-821" fmla="*/ 9346106 w 11203639"/>
              <a:gd name="connsiteY26-822" fmla="*/ 5866584 h 6270410"/>
              <a:gd name="connsiteX27-823" fmla="*/ 8596298 w 11203639"/>
              <a:gd name="connsiteY27-824" fmla="*/ 5592264 h 6270410"/>
              <a:gd name="connsiteX28-825" fmla="*/ 7188122 w 11203639"/>
              <a:gd name="connsiteY28-826" fmla="*/ 6022032 h 6270410"/>
              <a:gd name="connsiteX29-827" fmla="*/ 4828970 w 11203639"/>
              <a:gd name="connsiteY29-828" fmla="*/ 5875728 h 6270410"/>
              <a:gd name="connsiteX30-829" fmla="*/ 3466514 w 11203639"/>
              <a:gd name="connsiteY30-830" fmla="*/ 6250632 h 6270410"/>
              <a:gd name="connsiteX31-831" fmla="*/ 1582850 w 11203639"/>
              <a:gd name="connsiteY31-832" fmla="*/ 6168336 h 6270410"/>
              <a:gd name="connsiteX0-833" fmla="*/ 1157702 w 11203639"/>
              <a:gd name="connsiteY0-834" fmla="*/ 6379165 h 6412723"/>
              <a:gd name="connsiteX1-835" fmla="*/ 860474 w 11203639"/>
              <a:gd name="connsiteY1-836" fmla="*/ 5656272 h 6412723"/>
              <a:gd name="connsiteX2-837" fmla="*/ 540434 w 11203639"/>
              <a:gd name="connsiteY2-838" fmla="*/ 5199072 h 6412723"/>
              <a:gd name="connsiteX3-839" fmla="*/ 586154 w 11203639"/>
              <a:gd name="connsiteY3-840" fmla="*/ 4613856 h 6412723"/>
              <a:gd name="connsiteX4-841" fmla="*/ 869618 w 11203639"/>
              <a:gd name="connsiteY4-842" fmla="*/ 4184088 h 6412723"/>
              <a:gd name="connsiteX5-843" fmla="*/ 558722 w 11203639"/>
              <a:gd name="connsiteY5-844" fmla="*/ 3681168 h 6412723"/>
              <a:gd name="connsiteX6-845" fmla="*/ 192962 w 11203639"/>
              <a:gd name="connsiteY6-846" fmla="*/ 3159960 h 6412723"/>
              <a:gd name="connsiteX7-847" fmla="*/ 202106 w 11203639"/>
              <a:gd name="connsiteY7-848" fmla="*/ 2373576 h 6412723"/>
              <a:gd name="connsiteX8-849" fmla="*/ 256970 w 11203639"/>
              <a:gd name="connsiteY8-850" fmla="*/ 1989528 h 6412723"/>
              <a:gd name="connsiteX9-851" fmla="*/ 92378 w 11203639"/>
              <a:gd name="connsiteY9-852" fmla="*/ 1596336 h 6412723"/>
              <a:gd name="connsiteX10-853" fmla="*/ 71212 w 11203639"/>
              <a:gd name="connsiteY10-854" fmla="*/ 877967 h 6412723"/>
              <a:gd name="connsiteX11-855" fmla="*/ 1034901 w 11203639"/>
              <a:gd name="connsiteY11-856" fmla="*/ 428330 h 6412723"/>
              <a:gd name="connsiteX12-857" fmla="*/ 2389019 w 11203639"/>
              <a:gd name="connsiteY12-858" fmla="*/ 325378 h 6412723"/>
              <a:gd name="connsiteX13-859" fmla="*/ 3432355 w 11203639"/>
              <a:gd name="connsiteY13-860" fmla="*/ 423268 h 6412723"/>
              <a:gd name="connsiteX14-861" fmla="*/ 4405611 w 11203639"/>
              <a:gd name="connsiteY14-862" fmla="*/ 291516 h 6412723"/>
              <a:gd name="connsiteX15-863" fmla="*/ 6076847 w 11203639"/>
              <a:gd name="connsiteY15-864" fmla="*/ 296597 h 6412723"/>
              <a:gd name="connsiteX16-865" fmla="*/ 7568630 w 11203639"/>
              <a:gd name="connsiteY16-866" fmla="*/ 74429 h 6412723"/>
              <a:gd name="connsiteX17-867" fmla="*/ 9383130 w 11203639"/>
              <a:gd name="connsiteY17-868" fmla="*/ 20304 h 6412723"/>
              <a:gd name="connsiteX18-869" fmla="*/ 10562258 w 11203639"/>
              <a:gd name="connsiteY18-870" fmla="*/ 389328 h 6412723"/>
              <a:gd name="connsiteX19-871" fmla="*/ 10893965 w 11203639"/>
              <a:gd name="connsiteY19-872" fmla="*/ 1458943 h 6412723"/>
              <a:gd name="connsiteX20-873" fmla="*/ 11047034 w 11203639"/>
              <a:gd name="connsiteY20-874" fmla="*/ 1748798 h 6412723"/>
              <a:gd name="connsiteX21-875" fmla="*/ 10968339 w 11203639"/>
              <a:gd name="connsiteY21-876" fmla="*/ 2430880 h 6412723"/>
              <a:gd name="connsiteX22-877" fmla="*/ 11203331 w 11203639"/>
              <a:gd name="connsiteY22-878" fmla="*/ 3198384 h 6412723"/>
              <a:gd name="connsiteX23-879" fmla="*/ 11019458 w 11203639"/>
              <a:gd name="connsiteY23-880" fmla="*/ 4504128 h 6412723"/>
              <a:gd name="connsiteX24-881" fmla="*/ 11074307 w 11203639"/>
              <a:gd name="connsiteY24-882" fmla="*/ 5637540 h 6412723"/>
              <a:gd name="connsiteX25-883" fmla="*/ 10516538 w 11203639"/>
              <a:gd name="connsiteY25-884" fmla="*/ 5930592 h 6412723"/>
              <a:gd name="connsiteX26-885" fmla="*/ 9346106 w 11203639"/>
              <a:gd name="connsiteY26-886" fmla="*/ 5866584 h 6412723"/>
              <a:gd name="connsiteX27-887" fmla="*/ 8596298 w 11203639"/>
              <a:gd name="connsiteY27-888" fmla="*/ 5592264 h 6412723"/>
              <a:gd name="connsiteX28-889" fmla="*/ 7188122 w 11203639"/>
              <a:gd name="connsiteY28-890" fmla="*/ 6022032 h 6412723"/>
              <a:gd name="connsiteX29-891" fmla="*/ 4828970 w 11203639"/>
              <a:gd name="connsiteY29-892" fmla="*/ 5875728 h 6412723"/>
              <a:gd name="connsiteX30-893" fmla="*/ 3466514 w 11203639"/>
              <a:gd name="connsiteY30-894" fmla="*/ 6250632 h 6412723"/>
              <a:gd name="connsiteX31-895" fmla="*/ 1157702 w 11203639"/>
              <a:gd name="connsiteY31-896" fmla="*/ 6379165 h 6412723"/>
              <a:gd name="connsiteX0-897" fmla="*/ 1157702 w 11203639"/>
              <a:gd name="connsiteY0-898" fmla="*/ 6379165 h 6413958"/>
              <a:gd name="connsiteX1-899" fmla="*/ 641556 w 11203639"/>
              <a:gd name="connsiteY1-900" fmla="*/ 5638479 h 6413958"/>
              <a:gd name="connsiteX2-901" fmla="*/ 540434 w 11203639"/>
              <a:gd name="connsiteY2-902" fmla="*/ 5199072 h 6413958"/>
              <a:gd name="connsiteX3-903" fmla="*/ 586154 w 11203639"/>
              <a:gd name="connsiteY3-904" fmla="*/ 4613856 h 6413958"/>
              <a:gd name="connsiteX4-905" fmla="*/ 869618 w 11203639"/>
              <a:gd name="connsiteY4-906" fmla="*/ 4184088 h 6413958"/>
              <a:gd name="connsiteX5-907" fmla="*/ 558722 w 11203639"/>
              <a:gd name="connsiteY5-908" fmla="*/ 3681168 h 6413958"/>
              <a:gd name="connsiteX6-909" fmla="*/ 192962 w 11203639"/>
              <a:gd name="connsiteY6-910" fmla="*/ 3159960 h 6413958"/>
              <a:gd name="connsiteX7-911" fmla="*/ 202106 w 11203639"/>
              <a:gd name="connsiteY7-912" fmla="*/ 2373576 h 6413958"/>
              <a:gd name="connsiteX8-913" fmla="*/ 256970 w 11203639"/>
              <a:gd name="connsiteY8-914" fmla="*/ 1989528 h 6413958"/>
              <a:gd name="connsiteX9-915" fmla="*/ 92378 w 11203639"/>
              <a:gd name="connsiteY9-916" fmla="*/ 1596336 h 6413958"/>
              <a:gd name="connsiteX10-917" fmla="*/ 71212 w 11203639"/>
              <a:gd name="connsiteY10-918" fmla="*/ 877967 h 6413958"/>
              <a:gd name="connsiteX11-919" fmla="*/ 1034901 w 11203639"/>
              <a:gd name="connsiteY11-920" fmla="*/ 428330 h 6413958"/>
              <a:gd name="connsiteX12-921" fmla="*/ 2389019 w 11203639"/>
              <a:gd name="connsiteY12-922" fmla="*/ 325378 h 6413958"/>
              <a:gd name="connsiteX13-923" fmla="*/ 3432355 w 11203639"/>
              <a:gd name="connsiteY13-924" fmla="*/ 423268 h 6413958"/>
              <a:gd name="connsiteX14-925" fmla="*/ 4405611 w 11203639"/>
              <a:gd name="connsiteY14-926" fmla="*/ 291516 h 6413958"/>
              <a:gd name="connsiteX15-927" fmla="*/ 6076847 w 11203639"/>
              <a:gd name="connsiteY15-928" fmla="*/ 296597 h 6413958"/>
              <a:gd name="connsiteX16-929" fmla="*/ 7568630 w 11203639"/>
              <a:gd name="connsiteY16-930" fmla="*/ 74429 h 6413958"/>
              <a:gd name="connsiteX17-931" fmla="*/ 9383130 w 11203639"/>
              <a:gd name="connsiteY17-932" fmla="*/ 20304 h 6413958"/>
              <a:gd name="connsiteX18-933" fmla="*/ 10562258 w 11203639"/>
              <a:gd name="connsiteY18-934" fmla="*/ 389328 h 6413958"/>
              <a:gd name="connsiteX19-935" fmla="*/ 10893965 w 11203639"/>
              <a:gd name="connsiteY19-936" fmla="*/ 1458943 h 6413958"/>
              <a:gd name="connsiteX20-937" fmla="*/ 11047034 w 11203639"/>
              <a:gd name="connsiteY20-938" fmla="*/ 1748798 h 6413958"/>
              <a:gd name="connsiteX21-939" fmla="*/ 10968339 w 11203639"/>
              <a:gd name="connsiteY21-940" fmla="*/ 2430880 h 6413958"/>
              <a:gd name="connsiteX22-941" fmla="*/ 11203331 w 11203639"/>
              <a:gd name="connsiteY22-942" fmla="*/ 3198384 h 6413958"/>
              <a:gd name="connsiteX23-943" fmla="*/ 11019458 w 11203639"/>
              <a:gd name="connsiteY23-944" fmla="*/ 4504128 h 6413958"/>
              <a:gd name="connsiteX24-945" fmla="*/ 11074307 w 11203639"/>
              <a:gd name="connsiteY24-946" fmla="*/ 5637540 h 6413958"/>
              <a:gd name="connsiteX25-947" fmla="*/ 10516538 w 11203639"/>
              <a:gd name="connsiteY25-948" fmla="*/ 5930592 h 6413958"/>
              <a:gd name="connsiteX26-949" fmla="*/ 9346106 w 11203639"/>
              <a:gd name="connsiteY26-950" fmla="*/ 5866584 h 6413958"/>
              <a:gd name="connsiteX27-951" fmla="*/ 8596298 w 11203639"/>
              <a:gd name="connsiteY27-952" fmla="*/ 5592264 h 6413958"/>
              <a:gd name="connsiteX28-953" fmla="*/ 7188122 w 11203639"/>
              <a:gd name="connsiteY28-954" fmla="*/ 6022032 h 6413958"/>
              <a:gd name="connsiteX29-955" fmla="*/ 4828970 w 11203639"/>
              <a:gd name="connsiteY29-956" fmla="*/ 5875728 h 6413958"/>
              <a:gd name="connsiteX30-957" fmla="*/ 3466514 w 11203639"/>
              <a:gd name="connsiteY30-958" fmla="*/ 6250632 h 6413958"/>
              <a:gd name="connsiteX31-959" fmla="*/ 1157702 w 11203639"/>
              <a:gd name="connsiteY31-960" fmla="*/ 6379165 h 6413958"/>
              <a:gd name="connsiteX0-961" fmla="*/ 1157702 w 11203639"/>
              <a:gd name="connsiteY0-962" fmla="*/ 6379165 h 6408936"/>
              <a:gd name="connsiteX1-963" fmla="*/ 641556 w 11203639"/>
              <a:gd name="connsiteY1-964" fmla="*/ 5638479 h 6408936"/>
              <a:gd name="connsiteX2-965" fmla="*/ 540434 w 11203639"/>
              <a:gd name="connsiteY2-966" fmla="*/ 5199072 h 6408936"/>
              <a:gd name="connsiteX3-967" fmla="*/ 586154 w 11203639"/>
              <a:gd name="connsiteY3-968" fmla="*/ 4613856 h 6408936"/>
              <a:gd name="connsiteX4-969" fmla="*/ 869618 w 11203639"/>
              <a:gd name="connsiteY4-970" fmla="*/ 4184088 h 6408936"/>
              <a:gd name="connsiteX5-971" fmla="*/ 558722 w 11203639"/>
              <a:gd name="connsiteY5-972" fmla="*/ 3681168 h 6408936"/>
              <a:gd name="connsiteX6-973" fmla="*/ 192962 w 11203639"/>
              <a:gd name="connsiteY6-974" fmla="*/ 3159960 h 6408936"/>
              <a:gd name="connsiteX7-975" fmla="*/ 202106 w 11203639"/>
              <a:gd name="connsiteY7-976" fmla="*/ 2373576 h 6408936"/>
              <a:gd name="connsiteX8-977" fmla="*/ 256970 w 11203639"/>
              <a:gd name="connsiteY8-978" fmla="*/ 1989528 h 6408936"/>
              <a:gd name="connsiteX9-979" fmla="*/ 92378 w 11203639"/>
              <a:gd name="connsiteY9-980" fmla="*/ 1596336 h 6408936"/>
              <a:gd name="connsiteX10-981" fmla="*/ 71212 w 11203639"/>
              <a:gd name="connsiteY10-982" fmla="*/ 877967 h 6408936"/>
              <a:gd name="connsiteX11-983" fmla="*/ 1034901 w 11203639"/>
              <a:gd name="connsiteY11-984" fmla="*/ 428330 h 6408936"/>
              <a:gd name="connsiteX12-985" fmla="*/ 2389019 w 11203639"/>
              <a:gd name="connsiteY12-986" fmla="*/ 325378 h 6408936"/>
              <a:gd name="connsiteX13-987" fmla="*/ 3432355 w 11203639"/>
              <a:gd name="connsiteY13-988" fmla="*/ 423268 h 6408936"/>
              <a:gd name="connsiteX14-989" fmla="*/ 4405611 w 11203639"/>
              <a:gd name="connsiteY14-990" fmla="*/ 291516 h 6408936"/>
              <a:gd name="connsiteX15-991" fmla="*/ 6076847 w 11203639"/>
              <a:gd name="connsiteY15-992" fmla="*/ 296597 h 6408936"/>
              <a:gd name="connsiteX16-993" fmla="*/ 7568630 w 11203639"/>
              <a:gd name="connsiteY16-994" fmla="*/ 74429 h 6408936"/>
              <a:gd name="connsiteX17-995" fmla="*/ 9383130 w 11203639"/>
              <a:gd name="connsiteY17-996" fmla="*/ 20304 h 6408936"/>
              <a:gd name="connsiteX18-997" fmla="*/ 10562258 w 11203639"/>
              <a:gd name="connsiteY18-998" fmla="*/ 389328 h 6408936"/>
              <a:gd name="connsiteX19-999" fmla="*/ 10893965 w 11203639"/>
              <a:gd name="connsiteY19-1000" fmla="*/ 1458943 h 6408936"/>
              <a:gd name="connsiteX20-1001" fmla="*/ 11047034 w 11203639"/>
              <a:gd name="connsiteY20-1002" fmla="*/ 1748798 h 6408936"/>
              <a:gd name="connsiteX21-1003" fmla="*/ 10968339 w 11203639"/>
              <a:gd name="connsiteY21-1004" fmla="*/ 2430880 h 6408936"/>
              <a:gd name="connsiteX22-1005" fmla="*/ 11203331 w 11203639"/>
              <a:gd name="connsiteY22-1006" fmla="*/ 3198384 h 6408936"/>
              <a:gd name="connsiteX23-1007" fmla="*/ 11019458 w 11203639"/>
              <a:gd name="connsiteY23-1008" fmla="*/ 4504128 h 6408936"/>
              <a:gd name="connsiteX24-1009" fmla="*/ 11074307 w 11203639"/>
              <a:gd name="connsiteY24-1010" fmla="*/ 5637540 h 6408936"/>
              <a:gd name="connsiteX25-1011" fmla="*/ 10516538 w 11203639"/>
              <a:gd name="connsiteY25-1012" fmla="*/ 5930592 h 6408936"/>
              <a:gd name="connsiteX26-1013" fmla="*/ 9346106 w 11203639"/>
              <a:gd name="connsiteY26-1014" fmla="*/ 5866584 h 6408936"/>
              <a:gd name="connsiteX27-1015" fmla="*/ 8596298 w 11203639"/>
              <a:gd name="connsiteY27-1016" fmla="*/ 5592264 h 6408936"/>
              <a:gd name="connsiteX28-1017" fmla="*/ 7188122 w 11203639"/>
              <a:gd name="connsiteY28-1018" fmla="*/ 6022032 h 6408936"/>
              <a:gd name="connsiteX29-1019" fmla="*/ 4900386 w 11203639"/>
              <a:gd name="connsiteY29-1020" fmla="*/ 6133653 h 6408936"/>
              <a:gd name="connsiteX30-1021" fmla="*/ 3466514 w 11203639"/>
              <a:gd name="connsiteY30-1022" fmla="*/ 6250632 h 6408936"/>
              <a:gd name="connsiteX31-1023" fmla="*/ 1157702 w 11203639"/>
              <a:gd name="connsiteY31-1024" fmla="*/ 6379165 h 6408936"/>
              <a:gd name="connsiteX0-1025" fmla="*/ 1157702 w 11203639"/>
              <a:gd name="connsiteY0-1026" fmla="*/ 6379165 h 6408936"/>
              <a:gd name="connsiteX1-1027" fmla="*/ 641556 w 11203639"/>
              <a:gd name="connsiteY1-1028" fmla="*/ 5638479 h 6408936"/>
              <a:gd name="connsiteX2-1029" fmla="*/ 540434 w 11203639"/>
              <a:gd name="connsiteY2-1030" fmla="*/ 5199072 h 6408936"/>
              <a:gd name="connsiteX3-1031" fmla="*/ 586154 w 11203639"/>
              <a:gd name="connsiteY3-1032" fmla="*/ 4613856 h 6408936"/>
              <a:gd name="connsiteX4-1033" fmla="*/ 869618 w 11203639"/>
              <a:gd name="connsiteY4-1034" fmla="*/ 4184088 h 6408936"/>
              <a:gd name="connsiteX5-1035" fmla="*/ 558722 w 11203639"/>
              <a:gd name="connsiteY5-1036" fmla="*/ 3681168 h 6408936"/>
              <a:gd name="connsiteX6-1037" fmla="*/ 192962 w 11203639"/>
              <a:gd name="connsiteY6-1038" fmla="*/ 3159960 h 6408936"/>
              <a:gd name="connsiteX7-1039" fmla="*/ 202106 w 11203639"/>
              <a:gd name="connsiteY7-1040" fmla="*/ 2373576 h 6408936"/>
              <a:gd name="connsiteX8-1041" fmla="*/ 256970 w 11203639"/>
              <a:gd name="connsiteY8-1042" fmla="*/ 1989528 h 6408936"/>
              <a:gd name="connsiteX9-1043" fmla="*/ 92378 w 11203639"/>
              <a:gd name="connsiteY9-1044" fmla="*/ 1596336 h 6408936"/>
              <a:gd name="connsiteX10-1045" fmla="*/ 71212 w 11203639"/>
              <a:gd name="connsiteY10-1046" fmla="*/ 877967 h 6408936"/>
              <a:gd name="connsiteX11-1047" fmla="*/ 1034901 w 11203639"/>
              <a:gd name="connsiteY11-1048" fmla="*/ 428330 h 6408936"/>
              <a:gd name="connsiteX12-1049" fmla="*/ 2389019 w 11203639"/>
              <a:gd name="connsiteY12-1050" fmla="*/ 325378 h 6408936"/>
              <a:gd name="connsiteX13-1051" fmla="*/ 3432355 w 11203639"/>
              <a:gd name="connsiteY13-1052" fmla="*/ 423268 h 6408936"/>
              <a:gd name="connsiteX14-1053" fmla="*/ 4405611 w 11203639"/>
              <a:gd name="connsiteY14-1054" fmla="*/ 291516 h 6408936"/>
              <a:gd name="connsiteX15-1055" fmla="*/ 6076847 w 11203639"/>
              <a:gd name="connsiteY15-1056" fmla="*/ 296597 h 6408936"/>
              <a:gd name="connsiteX16-1057" fmla="*/ 7568630 w 11203639"/>
              <a:gd name="connsiteY16-1058" fmla="*/ 74429 h 6408936"/>
              <a:gd name="connsiteX17-1059" fmla="*/ 9383130 w 11203639"/>
              <a:gd name="connsiteY17-1060" fmla="*/ 20304 h 6408936"/>
              <a:gd name="connsiteX18-1061" fmla="*/ 10562258 w 11203639"/>
              <a:gd name="connsiteY18-1062" fmla="*/ 389328 h 6408936"/>
              <a:gd name="connsiteX19-1063" fmla="*/ 10893965 w 11203639"/>
              <a:gd name="connsiteY19-1064" fmla="*/ 1458943 h 6408936"/>
              <a:gd name="connsiteX20-1065" fmla="*/ 11047034 w 11203639"/>
              <a:gd name="connsiteY20-1066" fmla="*/ 1748798 h 6408936"/>
              <a:gd name="connsiteX21-1067" fmla="*/ 10968339 w 11203639"/>
              <a:gd name="connsiteY21-1068" fmla="*/ 2430880 h 6408936"/>
              <a:gd name="connsiteX22-1069" fmla="*/ 11203331 w 11203639"/>
              <a:gd name="connsiteY22-1070" fmla="*/ 3198384 h 6408936"/>
              <a:gd name="connsiteX23-1071" fmla="*/ 11019458 w 11203639"/>
              <a:gd name="connsiteY23-1072" fmla="*/ 4504128 h 6408936"/>
              <a:gd name="connsiteX24-1073" fmla="*/ 11074307 w 11203639"/>
              <a:gd name="connsiteY24-1074" fmla="*/ 5637540 h 6408936"/>
              <a:gd name="connsiteX25-1075" fmla="*/ 10516538 w 11203639"/>
              <a:gd name="connsiteY25-1076" fmla="*/ 5930592 h 6408936"/>
              <a:gd name="connsiteX26-1077" fmla="*/ 9346106 w 11203639"/>
              <a:gd name="connsiteY26-1078" fmla="*/ 5866584 h 6408936"/>
              <a:gd name="connsiteX27-1079" fmla="*/ 8596298 w 11203639"/>
              <a:gd name="connsiteY27-1080" fmla="*/ 5592264 h 6408936"/>
              <a:gd name="connsiteX28-1081" fmla="*/ 7188122 w 11203639"/>
              <a:gd name="connsiteY28-1082" fmla="*/ 6022032 h 6408936"/>
              <a:gd name="connsiteX29-1083" fmla="*/ 4900386 w 11203639"/>
              <a:gd name="connsiteY29-1084" fmla="*/ 6133653 h 6408936"/>
              <a:gd name="connsiteX30-1085" fmla="*/ 3466514 w 11203639"/>
              <a:gd name="connsiteY30-1086" fmla="*/ 6250632 h 6408936"/>
              <a:gd name="connsiteX31-1087" fmla="*/ 1157702 w 11203639"/>
              <a:gd name="connsiteY31-1088" fmla="*/ 6379165 h 6408936"/>
              <a:gd name="connsiteX0-1089" fmla="*/ 1157702 w 11203639"/>
              <a:gd name="connsiteY0-1090" fmla="*/ 6379165 h 6408936"/>
              <a:gd name="connsiteX1-1091" fmla="*/ 641556 w 11203639"/>
              <a:gd name="connsiteY1-1092" fmla="*/ 5638479 h 6408936"/>
              <a:gd name="connsiteX2-1093" fmla="*/ 540434 w 11203639"/>
              <a:gd name="connsiteY2-1094" fmla="*/ 5199072 h 6408936"/>
              <a:gd name="connsiteX3-1095" fmla="*/ 586154 w 11203639"/>
              <a:gd name="connsiteY3-1096" fmla="*/ 4613856 h 6408936"/>
              <a:gd name="connsiteX4-1097" fmla="*/ 869618 w 11203639"/>
              <a:gd name="connsiteY4-1098" fmla="*/ 4184088 h 6408936"/>
              <a:gd name="connsiteX5-1099" fmla="*/ 558722 w 11203639"/>
              <a:gd name="connsiteY5-1100" fmla="*/ 3681168 h 6408936"/>
              <a:gd name="connsiteX6-1101" fmla="*/ 192962 w 11203639"/>
              <a:gd name="connsiteY6-1102" fmla="*/ 3159960 h 6408936"/>
              <a:gd name="connsiteX7-1103" fmla="*/ 202106 w 11203639"/>
              <a:gd name="connsiteY7-1104" fmla="*/ 2373576 h 6408936"/>
              <a:gd name="connsiteX8-1105" fmla="*/ 256970 w 11203639"/>
              <a:gd name="connsiteY8-1106" fmla="*/ 1989528 h 6408936"/>
              <a:gd name="connsiteX9-1107" fmla="*/ 92378 w 11203639"/>
              <a:gd name="connsiteY9-1108" fmla="*/ 1596336 h 6408936"/>
              <a:gd name="connsiteX10-1109" fmla="*/ 71212 w 11203639"/>
              <a:gd name="connsiteY10-1110" fmla="*/ 877967 h 6408936"/>
              <a:gd name="connsiteX11-1111" fmla="*/ 1034901 w 11203639"/>
              <a:gd name="connsiteY11-1112" fmla="*/ 428330 h 6408936"/>
              <a:gd name="connsiteX12-1113" fmla="*/ 2389019 w 11203639"/>
              <a:gd name="connsiteY12-1114" fmla="*/ 325378 h 6408936"/>
              <a:gd name="connsiteX13-1115" fmla="*/ 3432355 w 11203639"/>
              <a:gd name="connsiteY13-1116" fmla="*/ 423268 h 6408936"/>
              <a:gd name="connsiteX14-1117" fmla="*/ 4405611 w 11203639"/>
              <a:gd name="connsiteY14-1118" fmla="*/ 291516 h 6408936"/>
              <a:gd name="connsiteX15-1119" fmla="*/ 6076847 w 11203639"/>
              <a:gd name="connsiteY15-1120" fmla="*/ 296597 h 6408936"/>
              <a:gd name="connsiteX16-1121" fmla="*/ 7568630 w 11203639"/>
              <a:gd name="connsiteY16-1122" fmla="*/ 74429 h 6408936"/>
              <a:gd name="connsiteX17-1123" fmla="*/ 9383130 w 11203639"/>
              <a:gd name="connsiteY17-1124" fmla="*/ 20304 h 6408936"/>
              <a:gd name="connsiteX18-1125" fmla="*/ 10562258 w 11203639"/>
              <a:gd name="connsiteY18-1126" fmla="*/ 389328 h 6408936"/>
              <a:gd name="connsiteX19-1127" fmla="*/ 10893965 w 11203639"/>
              <a:gd name="connsiteY19-1128" fmla="*/ 1458943 h 6408936"/>
              <a:gd name="connsiteX20-1129" fmla="*/ 11047034 w 11203639"/>
              <a:gd name="connsiteY20-1130" fmla="*/ 1748798 h 6408936"/>
              <a:gd name="connsiteX21-1131" fmla="*/ 10968339 w 11203639"/>
              <a:gd name="connsiteY21-1132" fmla="*/ 2430880 h 6408936"/>
              <a:gd name="connsiteX22-1133" fmla="*/ 11203331 w 11203639"/>
              <a:gd name="connsiteY22-1134" fmla="*/ 3198384 h 6408936"/>
              <a:gd name="connsiteX23-1135" fmla="*/ 11019458 w 11203639"/>
              <a:gd name="connsiteY23-1136" fmla="*/ 4504128 h 6408936"/>
              <a:gd name="connsiteX24-1137" fmla="*/ 11074307 w 11203639"/>
              <a:gd name="connsiteY24-1138" fmla="*/ 5637540 h 6408936"/>
              <a:gd name="connsiteX25-1139" fmla="*/ 10516538 w 11203639"/>
              <a:gd name="connsiteY25-1140" fmla="*/ 5930592 h 6408936"/>
              <a:gd name="connsiteX26-1141" fmla="*/ 9346106 w 11203639"/>
              <a:gd name="connsiteY26-1142" fmla="*/ 5866584 h 6408936"/>
              <a:gd name="connsiteX27-1143" fmla="*/ 8596298 w 11203639"/>
              <a:gd name="connsiteY27-1144" fmla="*/ 5592264 h 6408936"/>
              <a:gd name="connsiteX28-1145" fmla="*/ 7188122 w 11203639"/>
              <a:gd name="connsiteY28-1146" fmla="*/ 6022032 h 6408936"/>
              <a:gd name="connsiteX29-1147" fmla="*/ 4900386 w 11203639"/>
              <a:gd name="connsiteY29-1148" fmla="*/ 6133653 h 6408936"/>
              <a:gd name="connsiteX30-1149" fmla="*/ 3466514 w 11203639"/>
              <a:gd name="connsiteY30-1150" fmla="*/ 6250632 h 6408936"/>
              <a:gd name="connsiteX31-1151" fmla="*/ 1157702 w 11203639"/>
              <a:gd name="connsiteY31-1152" fmla="*/ 6379165 h 64089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11203639" h="6408936">
                <a:moveTo>
                  <a:pt x="1157702" y="6379165"/>
                </a:moveTo>
                <a:cubicBezTo>
                  <a:pt x="686876" y="6277140"/>
                  <a:pt x="744434" y="5835161"/>
                  <a:pt x="641556" y="5638479"/>
                </a:cubicBezTo>
                <a:cubicBezTo>
                  <a:pt x="538678" y="5441797"/>
                  <a:pt x="549668" y="5369843"/>
                  <a:pt x="540434" y="5199072"/>
                </a:cubicBezTo>
                <a:cubicBezTo>
                  <a:pt x="531200" y="5028302"/>
                  <a:pt x="531290" y="4783020"/>
                  <a:pt x="586154" y="4613856"/>
                </a:cubicBezTo>
                <a:cubicBezTo>
                  <a:pt x="641018" y="4444692"/>
                  <a:pt x="874190" y="4339536"/>
                  <a:pt x="869618" y="4184088"/>
                </a:cubicBezTo>
                <a:cubicBezTo>
                  <a:pt x="865046" y="4028640"/>
                  <a:pt x="671498" y="3851856"/>
                  <a:pt x="558722" y="3681168"/>
                </a:cubicBezTo>
                <a:cubicBezTo>
                  <a:pt x="445946" y="3510480"/>
                  <a:pt x="252398" y="3377892"/>
                  <a:pt x="192962" y="3159960"/>
                </a:cubicBezTo>
                <a:cubicBezTo>
                  <a:pt x="133526" y="2942028"/>
                  <a:pt x="191438" y="2568648"/>
                  <a:pt x="202106" y="2373576"/>
                </a:cubicBezTo>
                <a:cubicBezTo>
                  <a:pt x="212774" y="2178504"/>
                  <a:pt x="275258" y="2119068"/>
                  <a:pt x="256970" y="1989528"/>
                </a:cubicBezTo>
                <a:cubicBezTo>
                  <a:pt x="238682" y="1859988"/>
                  <a:pt x="123338" y="1781596"/>
                  <a:pt x="92378" y="1596336"/>
                </a:cubicBezTo>
                <a:cubicBezTo>
                  <a:pt x="61418" y="1411076"/>
                  <a:pt x="-85875" y="1072635"/>
                  <a:pt x="71212" y="877967"/>
                </a:cubicBezTo>
                <a:cubicBezTo>
                  <a:pt x="228299" y="683299"/>
                  <a:pt x="648600" y="520428"/>
                  <a:pt x="1034901" y="428330"/>
                </a:cubicBezTo>
                <a:cubicBezTo>
                  <a:pt x="1421202" y="336232"/>
                  <a:pt x="1989443" y="326222"/>
                  <a:pt x="2389019" y="325378"/>
                </a:cubicBezTo>
                <a:cubicBezTo>
                  <a:pt x="2788595" y="324534"/>
                  <a:pt x="3096256" y="428912"/>
                  <a:pt x="3432355" y="423268"/>
                </a:cubicBezTo>
                <a:cubicBezTo>
                  <a:pt x="3768454" y="417624"/>
                  <a:pt x="3964862" y="312628"/>
                  <a:pt x="4405611" y="291516"/>
                </a:cubicBezTo>
                <a:cubicBezTo>
                  <a:pt x="4846360" y="270404"/>
                  <a:pt x="5549677" y="332778"/>
                  <a:pt x="6076847" y="296597"/>
                </a:cubicBezTo>
                <a:cubicBezTo>
                  <a:pt x="6604017" y="260416"/>
                  <a:pt x="7017583" y="120478"/>
                  <a:pt x="7568630" y="74429"/>
                </a:cubicBezTo>
                <a:cubicBezTo>
                  <a:pt x="8119677" y="28380"/>
                  <a:pt x="8884192" y="-32179"/>
                  <a:pt x="9383130" y="20304"/>
                </a:cubicBezTo>
                <a:cubicBezTo>
                  <a:pt x="9882068" y="72787"/>
                  <a:pt x="10310452" y="149555"/>
                  <a:pt x="10562258" y="389328"/>
                </a:cubicBezTo>
                <a:cubicBezTo>
                  <a:pt x="10814064" y="629101"/>
                  <a:pt x="10813169" y="1232365"/>
                  <a:pt x="10893965" y="1458943"/>
                </a:cubicBezTo>
                <a:cubicBezTo>
                  <a:pt x="10974761" y="1685521"/>
                  <a:pt x="11034638" y="1586809"/>
                  <a:pt x="11047034" y="1748798"/>
                </a:cubicBezTo>
                <a:cubicBezTo>
                  <a:pt x="11059430" y="1910787"/>
                  <a:pt x="10942290" y="2189282"/>
                  <a:pt x="10968339" y="2430880"/>
                </a:cubicBezTo>
                <a:cubicBezTo>
                  <a:pt x="10994388" y="2672478"/>
                  <a:pt x="11194811" y="2852843"/>
                  <a:pt x="11203331" y="3198384"/>
                </a:cubicBezTo>
                <a:cubicBezTo>
                  <a:pt x="11211851" y="3543925"/>
                  <a:pt x="11040962" y="4097602"/>
                  <a:pt x="11019458" y="4504128"/>
                </a:cubicBezTo>
                <a:cubicBezTo>
                  <a:pt x="10997954" y="4910654"/>
                  <a:pt x="11158127" y="5399796"/>
                  <a:pt x="11074307" y="5637540"/>
                </a:cubicBezTo>
                <a:cubicBezTo>
                  <a:pt x="10990487" y="5875284"/>
                  <a:pt x="10804572" y="5892418"/>
                  <a:pt x="10516538" y="5930592"/>
                </a:cubicBezTo>
                <a:cubicBezTo>
                  <a:pt x="10228504" y="5968766"/>
                  <a:pt x="9666146" y="5922972"/>
                  <a:pt x="9346106" y="5866584"/>
                </a:cubicBezTo>
                <a:cubicBezTo>
                  <a:pt x="9026066" y="5810196"/>
                  <a:pt x="8955962" y="5566356"/>
                  <a:pt x="8596298" y="5592264"/>
                </a:cubicBezTo>
                <a:cubicBezTo>
                  <a:pt x="8236634" y="5618172"/>
                  <a:pt x="7804107" y="5931801"/>
                  <a:pt x="7188122" y="6022032"/>
                </a:cubicBezTo>
                <a:cubicBezTo>
                  <a:pt x="6572137" y="6112263"/>
                  <a:pt x="5569364" y="6194779"/>
                  <a:pt x="4900386" y="6133653"/>
                </a:cubicBezTo>
                <a:cubicBezTo>
                  <a:pt x="4196880" y="6248707"/>
                  <a:pt x="4090295" y="6209713"/>
                  <a:pt x="3466514" y="6250632"/>
                </a:cubicBezTo>
                <a:cubicBezTo>
                  <a:pt x="2842733" y="6291551"/>
                  <a:pt x="1628528" y="6481190"/>
                  <a:pt x="1157702" y="6379165"/>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p:push dir="u"/>
  </p:transition>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gif"/><Relationship Id="rId7" Type="http://schemas.openxmlformats.org/officeDocument/2006/relationships/image" Target="../media/image7.sv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gi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a:t>
            </a:r>
            <a:r>
              <a:rPr lang="vi-VN" sz="4590" dirty="0">
                <a:solidFill>
                  <a:srgbClr val="FF0000"/>
                </a:solidFill>
                <a:effectLst>
                  <a:outerShdw dist="50800" dir="5400000" algn="ctr" rotWithShape="0">
                    <a:srgbClr val="F79646">
                      <a:lumMod val="40000"/>
                      <a:lumOff val="60000"/>
                    </a:srgbClr>
                  </a:outerShdw>
                </a:effectLst>
                <a:latin typeface="Open Sans Bold"/>
              </a:rPr>
              <a:t>25</a:t>
            </a:r>
            <a:r>
              <a:rPr lang="en-US" sz="4590" dirty="0">
                <a:solidFill>
                  <a:srgbClr val="FF0000"/>
                </a:solidFill>
                <a:effectLst>
                  <a:outerShdw dist="50800" dir="5400000" algn="ctr" rotWithShape="0">
                    <a:srgbClr val="F79646">
                      <a:lumMod val="40000"/>
                      <a:lumOff val="60000"/>
                    </a:srgbClr>
                  </a:outerShdw>
                </a:effectLst>
                <a:latin typeface="Open Sans Bold"/>
              </a:rPr>
              <a:t> THÁNG </a:t>
            </a:r>
            <a:r>
              <a:rPr lang="vi-VN" sz="4590" dirty="0">
                <a:solidFill>
                  <a:srgbClr val="FF0000"/>
                </a:solidFill>
                <a:effectLst>
                  <a:outerShdw dist="50800" dir="5400000" algn="ctr" rotWithShape="0">
                    <a:srgbClr val="F79646">
                      <a:lumMod val="40000"/>
                      <a:lumOff val="60000"/>
                    </a:srgbClr>
                  </a:outerShdw>
                </a:effectLst>
                <a:latin typeface="Open Sans Bold"/>
              </a:rPr>
              <a:t>3</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vi-VN" sz="4400" dirty="0">
                <a:solidFill>
                  <a:schemeClr val="accent3">
                    <a:lumMod val="75000"/>
                  </a:schemeClr>
                </a:solidFill>
                <a:latin typeface="Open Sans Bold"/>
              </a:rPr>
              <a:t>Môn: Tiếng Việt</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vi-VN" sz="2613" dirty="0">
                <a:solidFill>
                  <a:srgbClr val="000000"/>
                </a:solidFill>
                <a:latin typeface="Lobster"/>
              </a:rPr>
              <a:t>2025</a:t>
            </a:r>
            <a:r>
              <a:rPr lang="en-US" sz="2613" dirty="0">
                <a:solidFill>
                  <a:srgbClr val="000000"/>
                </a:solidFill>
                <a:latin typeface="Lobster"/>
              </a:rPr>
              <a:t> - </a:t>
            </a:r>
            <a:r>
              <a:rPr lang="vi-VN" sz="2613" dirty="0">
                <a:solidFill>
                  <a:srgbClr val="000000"/>
                </a:solidFill>
                <a:latin typeface="Lobster"/>
              </a:rPr>
              <a:t>2026</a:t>
            </a:r>
            <a:endParaRPr lang="en-US" sz="2613" dirty="0">
              <a:solidFill>
                <a:srgbClr val="000000"/>
              </a:solidFill>
              <a:latin typeface="Lobster"/>
            </a:endParaRP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a:t>
            </a:r>
            <a:r>
              <a:rPr lang="vi-VN" sz="5000" dirty="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7" y="3668552"/>
            <a:ext cx="10289763" cy="865750"/>
          </a:xfrm>
          <a:prstGeom prst="rect">
            <a:avLst/>
          </a:prstGeom>
        </p:spPr>
        <p:txBody>
          <a:bodyPr wrap="square" lIns="0" tIns="0" rIns="0" bIns="0" rtlCol="0" anchor="t">
            <a:spAutoFit/>
          </a:bodyPr>
          <a:lstStyle/>
          <a:p>
            <a:pPr algn="ctr" defTabSz="609630">
              <a:lnSpc>
                <a:spcPts val="7919"/>
              </a:lnSpc>
              <a:spcBef>
                <a:spcPct val="0"/>
              </a:spcBef>
            </a:pPr>
            <a:r>
              <a:rPr lang="en-US" sz="3200" dirty="0" err="1">
                <a:solidFill>
                  <a:srgbClr val="002060"/>
                </a:solidFill>
                <a:latin typeface="Open Sans Bold"/>
              </a:rPr>
              <a:t>Tên</a:t>
            </a:r>
            <a:r>
              <a:rPr lang="en-US" sz="3200" dirty="0">
                <a:solidFill>
                  <a:srgbClr val="002060"/>
                </a:solidFill>
                <a:latin typeface="Open Sans Bold"/>
              </a:rPr>
              <a:t> </a:t>
            </a:r>
            <a:r>
              <a:rPr lang="en-US" sz="3200" dirty="0" err="1">
                <a:solidFill>
                  <a:srgbClr val="002060"/>
                </a:solidFill>
                <a:latin typeface="Open Sans Bold"/>
              </a:rPr>
              <a:t>bài</a:t>
            </a:r>
            <a:r>
              <a:rPr lang="en-US" sz="3200" dirty="0">
                <a:solidFill>
                  <a:srgbClr val="002060"/>
                </a:solidFill>
                <a:latin typeface="Open Sans Bold"/>
              </a:rPr>
              <a:t>: </a:t>
            </a:r>
            <a:r>
              <a:rPr lang="vi-VN" sz="3200">
                <a:solidFill>
                  <a:srgbClr val="002060"/>
                </a:solidFill>
                <a:latin typeface="Open Sans Bold"/>
              </a:rPr>
              <a:t>Đọc mở rộng</a:t>
            </a:r>
            <a:endParaRPr lang="en-US" sz="32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074802" y="4211183"/>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7679212" y="105680"/>
            <a:ext cx="4671848" cy="6858000"/>
          </a:xfrm>
          <a:prstGeom prst="rect">
            <a:avLst/>
          </a:prstGeom>
        </p:spPr>
      </p:pic>
      <p:pic>
        <p:nvPicPr>
          <p:cNvPr id="15" name="图片 4" descr="卡通人物&#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a:fillRect/>
          </a:stretch>
        </p:blipFill>
        <p:spPr>
          <a:xfrm>
            <a:off x="1785257" y="0"/>
            <a:ext cx="8621486" cy="6858000"/>
          </a:xfrm>
          <a:prstGeom prst="rect">
            <a:avLst/>
          </a:prstGeom>
        </p:spPr>
      </p:pic>
      <p:sp>
        <p:nvSpPr>
          <p:cNvPr id="19" name="圆角矩形 18"/>
          <p:cNvSpPr/>
          <p:nvPr/>
        </p:nvSpPr>
        <p:spPr>
          <a:xfrm rot="20730713">
            <a:off x="2665917" y="3596090"/>
            <a:ext cx="9340916" cy="40708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a:ln>
                <a:noFill/>
              </a:ln>
              <a:solidFill>
                <a:srgbClr val="FE9676"/>
              </a:solidFill>
              <a:effectLst/>
              <a:uLnTx/>
              <a:uFillTx/>
              <a:latin typeface="#9Slide06 SVNLemon Tuesday" panose="02000506040000020004" pitchFamily="2" charset="0"/>
              <a:ea typeface="思源黑体 CN"/>
              <a:cs typeface="+mn-cs"/>
            </a:endParaRPr>
          </a:p>
        </p:txBody>
      </p:sp>
      <p:pic>
        <p:nvPicPr>
          <p:cNvPr id="57" name="图片 56"/>
          <p:cNvPicPr>
            <a:picLocks noChangeAspect="1"/>
          </p:cNvPicPr>
          <p:nvPr/>
        </p:nvPicPr>
        <p:blipFill>
          <a:blip r:embed="rId4"/>
          <a:stretch>
            <a:fillRect/>
          </a:stretch>
        </p:blipFill>
        <p:spPr>
          <a:xfrm>
            <a:off x="9303224" y="167634"/>
            <a:ext cx="2456901" cy="146926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17" y="0"/>
            <a:ext cx="1549695" cy="1549695"/>
          </a:xfrm>
          <a:prstGeom prst="rect">
            <a:avLst/>
          </a:prstGeom>
        </p:spPr>
      </p:pic>
      <p:pic>
        <p:nvPicPr>
          <p:cNvPr id="21" name="图片 2"/>
          <p:cNvPicPr>
            <a:picLocks noChangeAspect="1"/>
          </p:cNvPicPr>
          <p:nvPr/>
        </p:nvPicPr>
        <p:blipFill rotWithShape="1">
          <a:blip r:embed="rId6" cstate="print">
            <a:extLst>
              <a:ext uri="{28A0092B-C50C-407E-A947-70E740481C1C}">
                <a14:useLocalDpi xmlns:a14="http://schemas.microsoft.com/office/drawing/2010/main" val="0"/>
              </a:ext>
            </a:extLst>
          </a:blip>
          <a:srcRect t="33584" b="10564"/>
          <a:stretch>
            <a:fillRect/>
          </a:stretch>
        </p:blipFill>
        <p:spPr>
          <a:xfrm>
            <a:off x="-163286" y="4620940"/>
            <a:ext cx="5853606" cy="2692261"/>
          </a:xfrm>
          <a:prstGeom prst="rect">
            <a:avLst/>
          </a:prstGeom>
        </p:spPr>
      </p:pic>
      <p:pic>
        <p:nvPicPr>
          <p:cNvPr id="13" name="Picture 12"/>
          <p:cNvPicPr>
            <a:picLocks noChangeAspect="1"/>
          </p:cNvPicPr>
          <p:nvPr/>
        </p:nvPicPr>
        <p:blipFill>
          <a:blip r:embed="rId7"/>
          <a:stretch>
            <a:fillRect/>
          </a:stretch>
        </p:blipFill>
        <p:spPr>
          <a:xfrm>
            <a:off x="3822661" y="420012"/>
            <a:ext cx="3974937" cy="1694835"/>
          </a:xfrm>
          <a:prstGeom prst="rect">
            <a:avLst/>
          </a:prstGeom>
        </p:spPr>
      </p:pic>
      <p:pic>
        <p:nvPicPr>
          <p:cNvPr id="14" name="Picture 13"/>
          <p:cNvPicPr>
            <a:picLocks noChangeAspect="1"/>
          </p:cNvPicPr>
          <p:nvPr/>
        </p:nvPicPr>
        <p:blipFill>
          <a:blip r:embed="rId8"/>
          <a:stretch>
            <a:fillRect/>
          </a:stretch>
        </p:blipFill>
        <p:spPr>
          <a:xfrm>
            <a:off x="-1225995" y="2631125"/>
            <a:ext cx="14299554" cy="2309799"/>
          </a:xfrm>
          <a:prstGeom prst="rect">
            <a:avLst/>
          </a:prstGeom>
        </p:spPr>
      </p:pic>
      <p:pic>
        <p:nvPicPr>
          <p:cNvPr id="17" name="Picture 16"/>
          <p:cNvPicPr>
            <a:picLocks noChangeAspect="1"/>
          </p:cNvPicPr>
          <p:nvPr/>
        </p:nvPicPr>
        <p:blipFill>
          <a:blip r:embed="rId9"/>
          <a:stretch>
            <a:fillRect/>
          </a:stretch>
        </p:blipFill>
        <p:spPr>
          <a:xfrm>
            <a:off x="2004646" y="1825065"/>
            <a:ext cx="8182708" cy="100673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1000"/>
                                        <p:tgtEl>
                                          <p:spTgt spid="57"/>
                                        </p:tgtEl>
                                      </p:cBhvr>
                                    </p:animEffect>
                                    <p:anim calcmode="lin" valueType="num">
                                      <p:cBhvr>
                                        <p:cTn id="34" dur="1000" fill="hold"/>
                                        <p:tgtEl>
                                          <p:spTgt spid="57"/>
                                        </p:tgtEl>
                                        <p:attrNameLst>
                                          <p:attrName>ppt_x</p:attrName>
                                        </p:attrNameLst>
                                      </p:cBhvr>
                                      <p:tavLst>
                                        <p:tav tm="0">
                                          <p:val>
                                            <p:strVal val="#ppt_x"/>
                                          </p:val>
                                        </p:tav>
                                        <p:tav tm="100000">
                                          <p:val>
                                            <p:strVal val="#ppt_x"/>
                                          </p:val>
                                        </p:tav>
                                      </p:tavLst>
                                    </p:anim>
                                    <p:anim calcmode="lin" valueType="num">
                                      <p:cBhvr>
                                        <p:cTn id="3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Hình ảnh 11"/>
          <p:cNvPicPr>
            <a:picLocks noChangeAspect="1"/>
          </p:cNvPicPr>
          <p:nvPr/>
        </p:nvPicPr>
        <p:blipFill>
          <a:blip r:embed="rId2"/>
          <a:stretch>
            <a:fillRect/>
          </a:stretch>
        </p:blipFill>
        <p:spPr>
          <a:xfrm>
            <a:off x="0" y="21840"/>
            <a:ext cx="12192000" cy="6814319"/>
          </a:xfrm>
          <a:prstGeom prst="rect">
            <a:avLst/>
          </a:prstGeom>
        </p:spPr>
      </p:pic>
      <p:grpSp>
        <p:nvGrpSpPr>
          <p:cNvPr id="2" name="Nhóm 2"/>
          <p:cNvGrpSpPr/>
          <p:nvPr/>
        </p:nvGrpSpPr>
        <p:grpSpPr>
          <a:xfrm>
            <a:off x="416165" y="509869"/>
            <a:ext cx="1885129" cy="1519814"/>
            <a:chOff x="96598" y="430694"/>
            <a:chExt cx="1885129" cy="1519814"/>
          </a:xfrm>
        </p:grpSpPr>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4154" r="64040" b="64102"/>
            <a:stretch>
              <a:fillRect/>
            </a:stretch>
          </p:blipFill>
          <p:spPr>
            <a:xfrm>
              <a:off x="96598" y="430694"/>
              <a:ext cx="1885129" cy="1519814"/>
            </a:xfrm>
            <a:prstGeom prst="rect">
              <a:avLst/>
            </a:prstGeom>
          </p:spPr>
        </p:pic>
        <p:sp>
          <p:nvSpPr>
            <p:cNvPr id="4" name="文本框 5"/>
            <p:cNvSpPr txBox="1"/>
            <p:nvPr/>
          </p:nvSpPr>
          <p:spPr>
            <a:xfrm>
              <a:off x="406046" y="774468"/>
              <a:ext cx="1266092" cy="830997"/>
            </a:xfrm>
            <a:prstGeom prst="rect">
              <a:avLst/>
            </a:prstGeom>
            <a:noFill/>
          </p:spPr>
          <p:txBody>
            <a:bodyPr wrap="square" rtlCol="0">
              <a:spAutoFit/>
            </a:bodyPr>
            <a:lstStyle/>
            <a:p>
              <a:pPr algn="ctr"/>
              <a:r>
                <a:rPr lang="en-US" altLang="zh-CN" sz="4800" b="1" dirty="0">
                  <a:latin typeface="Vogue-ExtraBold" panose="020B0500000000000000" pitchFamily="34" charset="0"/>
                  <a:ea typeface="Vogue-ExtraBold" panose="020B0500000000000000" pitchFamily="34" charset="0"/>
                  <a:cs typeface="Vogue-ExtraBold" panose="020B0500000000000000" pitchFamily="34" charset="0"/>
                </a:rPr>
                <a:t>0 1</a:t>
              </a:r>
              <a:endParaRPr lang="zh-CN" altLang="en-US" sz="48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5" name="Nhóm 5"/>
          <p:cNvGrpSpPr/>
          <p:nvPr/>
        </p:nvGrpSpPr>
        <p:grpSpPr>
          <a:xfrm>
            <a:off x="2146164" y="422077"/>
            <a:ext cx="9422363" cy="1722793"/>
            <a:chOff x="454957" y="470355"/>
            <a:chExt cx="11066846" cy="1735272"/>
          </a:xfrm>
        </p:grpSpPr>
        <p:grpSp>
          <p:nvGrpSpPr>
            <p:cNvPr id="6" name="Đồ họa 23"/>
            <p:cNvGrpSpPr/>
            <p:nvPr/>
          </p:nvGrpSpPr>
          <p:grpSpPr>
            <a:xfrm>
              <a:off x="454957" y="470355"/>
              <a:ext cx="11066846" cy="1735272"/>
              <a:chOff x="454957" y="470355"/>
              <a:chExt cx="11066846" cy="1735272"/>
            </a:xfrm>
          </p:grpSpPr>
          <p:sp>
            <p:nvSpPr>
              <p:cNvPr id="8" name="Hình tự do: Hình 8"/>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9" name="Đồ họa 23"/>
              <p:cNvGrpSpPr/>
              <p:nvPr/>
            </p:nvGrpSpPr>
            <p:grpSpPr>
              <a:xfrm>
                <a:off x="454957" y="470355"/>
                <a:ext cx="10994036" cy="1648956"/>
                <a:chOff x="454957" y="470355"/>
                <a:chExt cx="10994036" cy="1648956"/>
              </a:xfrm>
            </p:grpSpPr>
            <p:sp>
              <p:nvSpPr>
                <p:cNvPr id="10" name="Hình tự do: Hình 10"/>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7C913F"/>
                </a:solidFill>
                <a:ln w="14144" cap="flat">
                  <a:noFill/>
                  <a:prstDash val="solid"/>
                  <a:miter/>
                </a:ln>
              </p:spPr>
              <p:txBody>
                <a:bodyPr rtlCol="0" anchor="ctr"/>
                <a:lstStyle/>
                <a:p>
                  <a:endParaRPr lang="vi-VN" dirty="0"/>
                </a:p>
              </p:txBody>
            </p:sp>
            <p:grpSp>
              <p:nvGrpSpPr>
                <p:cNvPr id="11" name="Đồ họa 23"/>
                <p:cNvGrpSpPr/>
                <p:nvPr/>
              </p:nvGrpSpPr>
              <p:grpSpPr>
                <a:xfrm>
                  <a:off x="687742" y="889070"/>
                  <a:ext cx="10448478" cy="481383"/>
                  <a:chOff x="687742" y="889070"/>
                  <a:chExt cx="10448478" cy="481383"/>
                </a:xfrm>
                <a:solidFill>
                  <a:srgbClr val="FFFFFF"/>
                </a:solidFill>
              </p:grpSpPr>
              <p:sp>
                <p:nvSpPr>
                  <p:cNvPr id="12" name="Hình tự do: Hình 12"/>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3"/>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4" name="Hình tự do: Hình 14"/>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5" name="Hình tự do: Hình 15"/>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7" name="Hộp Văn bản 7"/>
            <p:cNvSpPr txBox="1"/>
            <p:nvPr/>
          </p:nvSpPr>
          <p:spPr>
            <a:xfrm>
              <a:off x="893104" y="621254"/>
              <a:ext cx="9717119" cy="108502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Tìm</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đọc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sách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báo</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về</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các</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hoạt</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động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giữ</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gìn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môi</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trường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xanh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sạch</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đẹp</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ở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nhà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trường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a:t>
              </a:r>
              <a:endParaRPr lang="vi-VN" sz="5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pic>
        <p:nvPicPr>
          <p:cNvPr id="23" name="Picture 22"/>
          <p:cNvPicPr>
            <a:picLocks noChangeAspect="1"/>
          </p:cNvPicPr>
          <p:nvPr/>
        </p:nvPicPr>
        <p:blipFill rotWithShape="1">
          <a:blip r:embed="rId4"/>
          <a:srcRect l="6027" t="42182" r="9190" b="2267"/>
          <a:stretch>
            <a:fillRect/>
          </a:stretch>
        </p:blipFill>
        <p:spPr>
          <a:xfrm>
            <a:off x="580050" y="2144870"/>
            <a:ext cx="10793502" cy="4489477"/>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Hình ảnh 11"/>
          <p:cNvPicPr>
            <a:picLocks noChangeAspect="1"/>
          </p:cNvPicPr>
          <p:nvPr/>
        </p:nvPicPr>
        <p:blipFill>
          <a:blip r:embed="rId2"/>
          <a:stretch>
            <a:fillRect/>
          </a:stretch>
        </p:blipFill>
        <p:spPr>
          <a:xfrm>
            <a:off x="-1" y="-16871"/>
            <a:ext cx="12192000" cy="6814319"/>
          </a:xfrm>
          <a:prstGeom prst="rect">
            <a:avLst/>
          </a:prstGeom>
        </p:spPr>
      </p:pic>
      <p:sp>
        <p:nvSpPr>
          <p:cNvPr id="21" name="TextBox 20"/>
          <p:cNvSpPr txBox="1"/>
          <p:nvPr/>
        </p:nvSpPr>
        <p:spPr>
          <a:xfrm>
            <a:off x="259080" y="246266"/>
            <a:ext cx="11704319" cy="6740307"/>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Mẩu giấy vụn</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1" i="0" dirty="0">
                <a:solidFill>
                  <a:srgbClr val="000000"/>
                </a:solidFill>
                <a:effectLst/>
                <a:latin typeface="Cambria" panose="02040503050406030204" pitchFamily="18" charset="0"/>
                <a:ea typeface="Cambria" panose="02040503050406030204" pitchFamily="18" charset="0"/>
              </a:rPr>
              <a:t>1.</a:t>
            </a:r>
            <a:r>
              <a:rPr lang="vi-VN" sz="2400" b="0" i="0" dirty="0">
                <a:solidFill>
                  <a:srgbClr val="000000"/>
                </a:solidFill>
                <a:effectLst/>
                <a:latin typeface="Cambria" panose="02040503050406030204" pitchFamily="18" charset="0"/>
                <a:ea typeface="Cambria" panose="02040503050406030204" pitchFamily="18" charset="0"/>
              </a:rPr>
              <a:t> Lớp học rộng rãi, sáng sủa và sạch sẽ nhưng không biết ai vứt một mẩu giấy ngay giữa lối ra vào.</a:t>
            </a:r>
          </a:p>
          <a:p>
            <a:pPr algn="just"/>
            <a:r>
              <a:rPr lang="vi-VN" sz="2400" b="1" i="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Cô giáo bước vào lớp, mỉm cười :</a:t>
            </a:r>
          </a:p>
          <a:p>
            <a:pPr algn="just"/>
            <a:r>
              <a:rPr lang="vi-VN" sz="2400" b="0" i="0" dirty="0">
                <a:solidFill>
                  <a:srgbClr val="000000"/>
                </a:solidFill>
                <a:effectLst/>
                <a:latin typeface="Cambria" panose="02040503050406030204" pitchFamily="18" charset="0"/>
                <a:ea typeface="Cambria" panose="02040503050406030204" pitchFamily="18" charset="0"/>
              </a:rPr>
              <a:t>- Lớp ta hôm  nay sạch sẽ quá ! Thật đáng khen ! Nhưng các em có nhìn thấy mẩu giấy đang nằm ngay giữa cửa kia không ?</a:t>
            </a:r>
          </a:p>
          <a:p>
            <a:pPr algn="just"/>
            <a:r>
              <a:rPr lang="vi-VN" sz="2400" b="0" i="0" dirty="0">
                <a:solidFill>
                  <a:srgbClr val="000000"/>
                </a:solidFill>
                <a:effectLst/>
                <a:latin typeface="Cambria" panose="02040503050406030204" pitchFamily="18" charset="0"/>
                <a:ea typeface="Cambria" panose="02040503050406030204" pitchFamily="18" charset="0"/>
              </a:rPr>
              <a:t>- Có ạ ! - Cả lớp đồng thanh đáp.</a:t>
            </a:r>
          </a:p>
          <a:p>
            <a:pPr algn="just"/>
            <a:r>
              <a:rPr lang="vi-VN" sz="2400" b="0" i="0" dirty="0">
                <a:solidFill>
                  <a:srgbClr val="000000"/>
                </a:solidFill>
                <a:effectLst/>
                <a:latin typeface="Cambria" panose="02040503050406030204" pitchFamily="18" charset="0"/>
                <a:ea typeface="Cambria" panose="02040503050406030204" pitchFamily="18" charset="0"/>
              </a:rPr>
              <a:t>- Nào ! Các em hãy lắng nghe và cho cô biết mẩu giấy đang nói gì nhé! - Cô giáo nói tiếp.</a:t>
            </a:r>
          </a:p>
          <a:p>
            <a:pPr algn="just"/>
            <a:r>
              <a:rPr lang="vi-VN" sz="2400" b="1" i="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Cả lớp im lặng lắng nghe. Được một lúc, tiếng xì xào nổi lên vì các em không nghe thấy mẩu giấy nói gì cả. Một em trai đánh bạo giơ tay xin nói. Cô giáo cười:</a:t>
            </a:r>
          </a:p>
          <a:p>
            <a:pPr algn="just"/>
            <a:r>
              <a:rPr lang="vi-VN" sz="2400" b="0" i="0" dirty="0">
                <a:solidFill>
                  <a:srgbClr val="000000"/>
                </a:solidFill>
                <a:effectLst/>
                <a:latin typeface="Cambria" panose="02040503050406030204" pitchFamily="18" charset="0"/>
                <a:ea typeface="Cambria" panose="02040503050406030204" pitchFamily="18" charset="0"/>
              </a:rPr>
              <a:t>- Tốt lắm ! Em nghe thấy mẩu giấy nói gì nào ?</a:t>
            </a:r>
          </a:p>
          <a:p>
            <a:pPr algn="just"/>
            <a:r>
              <a:rPr lang="vi-VN" sz="2400" b="0" i="0" dirty="0">
                <a:solidFill>
                  <a:srgbClr val="000000"/>
                </a:solidFill>
                <a:effectLst/>
                <a:latin typeface="Cambria" panose="02040503050406030204" pitchFamily="18" charset="0"/>
                <a:ea typeface="Cambria" panose="02040503050406030204" pitchFamily="18" charset="0"/>
              </a:rPr>
              <a:t>- Thưa cô, giấy không nói được đâu ạ !</a:t>
            </a:r>
          </a:p>
          <a:p>
            <a:pPr algn="just"/>
            <a:r>
              <a:rPr lang="vi-VN" sz="2400" b="0" i="0" dirty="0">
                <a:solidFill>
                  <a:srgbClr val="000000"/>
                </a:solidFill>
                <a:effectLst/>
                <a:latin typeface="Cambria" panose="02040503050406030204" pitchFamily="18" charset="0"/>
                <a:ea typeface="Cambria" panose="02040503050406030204" pitchFamily="18" charset="0"/>
              </a:rPr>
              <a:t>Nhiều tiếng xì xào hưởng ứng : "Thưa cô, đúng đấy ạ ! Đúng đấy ạ !"</a:t>
            </a:r>
          </a:p>
          <a:p>
            <a:pPr algn="just"/>
            <a:r>
              <a:rPr lang="vi-VN" sz="2400" b="1" i="0" dirty="0">
                <a:solidFill>
                  <a:srgbClr val="000000"/>
                </a:solidFill>
                <a:effectLst/>
                <a:latin typeface="Cambria" panose="02040503050406030204" pitchFamily="18" charset="0"/>
                <a:ea typeface="Cambria" panose="02040503050406030204" pitchFamily="18" charset="0"/>
              </a:rPr>
              <a:t>4.</a:t>
            </a:r>
            <a:r>
              <a:rPr lang="vi-VN" sz="2400" b="0" i="0" dirty="0">
                <a:solidFill>
                  <a:srgbClr val="000000"/>
                </a:solidFill>
                <a:effectLst/>
                <a:latin typeface="Cambria" panose="02040503050406030204" pitchFamily="18" charset="0"/>
                <a:ea typeface="Cambria" panose="02040503050406030204" pitchFamily="18" charset="0"/>
              </a:rPr>
              <a:t> Bỗng một em gái đứng dậy, tiến tới chỗ mẩu giấy, nhặt lên rồi mang bỏ vào sọt rác. Xong xuôi, em mới nói :</a:t>
            </a:r>
          </a:p>
          <a:p>
            <a:pPr algn="just"/>
            <a:r>
              <a:rPr lang="vi-VN" sz="2400" b="0" i="0" dirty="0">
                <a:solidFill>
                  <a:srgbClr val="000000"/>
                </a:solidFill>
                <a:effectLst/>
                <a:latin typeface="Cambria" panose="02040503050406030204" pitchFamily="18" charset="0"/>
                <a:ea typeface="Cambria" panose="02040503050406030204" pitchFamily="18" charset="0"/>
              </a:rPr>
              <a:t>- Em có nghe thấy ạ. Mẩu giấy bảo : "Các bạn ơi ! Hãy bỏ tôi vào sọt rác !"</a:t>
            </a:r>
          </a:p>
          <a:p>
            <a:pPr algn="just"/>
            <a:r>
              <a:rPr lang="vi-VN" sz="2400" b="0" i="0" dirty="0">
                <a:solidFill>
                  <a:srgbClr val="000000"/>
                </a:solidFill>
                <a:effectLst/>
                <a:latin typeface="Cambria" panose="02040503050406030204" pitchFamily="18" charset="0"/>
                <a:ea typeface="Cambria" panose="02040503050406030204" pitchFamily="18" charset="0"/>
              </a:rPr>
              <a:t>  Cả lớp cười rộ lên thích thú. Buổi học hôm ấy vui quá.</a:t>
            </a:r>
          </a:p>
          <a:p>
            <a:pPr algn="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QUẾ SƠN</a:t>
            </a:r>
            <a:endParaRPr lang="en-US" sz="2400" b="1" dirty="0">
              <a:solidFill>
                <a:schemeClr val="bg2">
                  <a:lumMod val="1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160" y="-76457"/>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5" descr="33"/>
          <p:cNvPicPr>
            <a:picLocks noChangeAspect="1"/>
          </p:cNvPicPr>
          <p:nvPr/>
        </p:nvPicPr>
        <p:blipFill>
          <a:blip r:embed="rId4"/>
          <a:stretch>
            <a:fillRect/>
          </a:stretch>
        </p:blipFill>
        <p:spPr>
          <a:xfrm>
            <a:off x="232461" y="1074271"/>
            <a:ext cx="6967957" cy="5783729"/>
          </a:xfrm>
          <a:prstGeom prst="rect">
            <a:avLst/>
          </a:prstGeom>
        </p:spPr>
      </p:pic>
      <p:grpSp>
        <p:nvGrpSpPr>
          <p:cNvPr id="5" name="Group 4"/>
          <p:cNvGrpSpPr/>
          <p:nvPr/>
        </p:nvGrpSpPr>
        <p:grpSpPr>
          <a:xfrm>
            <a:off x="6965120" y="3180182"/>
            <a:ext cx="3408091" cy="3310254"/>
            <a:chOff x="488751" y="3690298"/>
            <a:chExt cx="3408091" cy="3310254"/>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grpSp>
        <p:nvGrpSpPr>
          <p:cNvPr id="9" name="Group 8"/>
          <p:cNvGrpSpPr/>
          <p:nvPr/>
        </p:nvGrpSpPr>
        <p:grpSpPr>
          <a:xfrm>
            <a:off x="4221480" y="645417"/>
            <a:ext cx="6938669" cy="2260375"/>
            <a:chOff x="149417" y="2610338"/>
            <a:chExt cx="8665113" cy="2343357"/>
          </a:xfrm>
        </p:grpSpPr>
        <p:sp>
          <p:nvSpPr>
            <p:cNvPr id="10" name="Rectangle: Rounded Corners 9"/>
            <p:cNvSpPr/>
            <p:nvPr/>
          </p:nvSpPr>
          <p:spPr>
            <a:xfrm>
              <a:off x="149417" y="2619739"/>
              <a:ext cx="8665113" cy="1501639"/>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0008" y="2610338"/>
              <a:ext cx="8263929" cy="2343357"/>
            </a:xfrm>
            <a:prstGeom prst="rect">
              <a:avLst/>
            </a:prstGeom>
            <a:noFill/>
          </p:spPr>
          <p:txBody>
            <a:bodyPr wrap="square">
              <a:spAutoFit/>
            </a:bodyPr>
            <a:lstStyle/>
            <a:p>
              <a:pPr algn="just"/>
              <a:r>
                <a:rPr lang="nl-NL" sz="4000" b="1" dirty="0">
                  <a:effectLst/>
                  <a:latin typeface="Cambria" panose="02040503050406030204" pitchFamily="18" charset="0"/>
                  <a:ea typeface="Calibri" panose="020F0502020204030204" pitchFamily="34" charset="0"/>
                </a:rPr>
                <a:t>Hãy chia sẻ với các bạn về những điều mà em đã đọc.</a:t>
              </a:r>
              <a:endParaRPr lang="en-US" sz="4000" b="1" dirty="0">
                <a:latin typeface="Cambria" panose="02040503050406030204" pitchFamily="18" charset="0"/>
              </a:endParaRPr>
            </a:p>
          </p:txBody>
        </p:sp>
      </p:grpSp>
      <p:pic>
        <p:nvPicPr>
          <p:cNvPr id="13" name="Picture 12"/>
          <p:cNvPicPr>
            <a:picLocks noChangeAspect="1"/>
          </p:cNvPicPr>
          <p:nvPr/>
        </p:nvPicPr>
        <p:blipFill>
          <a:blip r:embed="rId6"/>
          <a:stretch>
            <a:fillRect/>
          </a:stretch>
        </p:blipFill>
        <p:spPr>
          <a:xfrm>
            <a:off x="-687735" y="6157343"/>
            <a:ext cx="2188654" cy="89009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160" y="-76457"/>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5" descr="33"/>
          <p:cNvPicPr>
            <a:picLocks noChangeAspect="1"/>
          </p:cNvPicPr>
          <p:nvPr/>
        </p:nvPicPr>
        <p:blipFill>
          <a:blip r:embed="rId4"/>
          <a:stretch>
            <a:fillRect/>
          </a:stretch>
        </p:blipFill>
        <p:spPr>
          <a:xfrm>
            <a:off x="232461" y="1074271"/>
            <a:ext cx="6967957" cy="5783729"/>
          </a:xfrm>
          <a:prstGeom prst="rect">
            <a:avLst/>
          </a:prstGeom>
        </p:spPr>
      </p:pic>
      <p:grpSp>
        <p:nvGrpSpPr>
          <p:cNvPr id="5" name="Group 4"/>
          <p:cNvGrpSpPr/>
          <p:nvPr/>
        </p:nvGrpSpPr>
        <p:grpSpPr>
          <a:xfrm>
            <a:off x="6965120" y="3180182"/>
            <a:ext cx="3408091" cy="3310254"/>
            <a:chOff x="488751" y="3690298"/>
            <a:chExt cx="3408091" cy="3310254"/>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a:fillRect/>
            </a:stretch>
          </p:blipFill>
          <p:spPr>
            <a:xfrm>
              <a:off x="1368287" y="3700528"/>
              <a:ext cx="2528555" cy="330002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a:fillRect/>
            </a:stretch>
          </p:blipFill>
          <p:spPr>
            <a:xfrm flipH="1">
              <a:off x="488751" y="3690298"/>
              <a:ext cx="2481781" cy="3238978"/>
            </a:xfrm>
            <a:prstGeom prst="rect">
              <a:avLst/>
            </a:prstGeom>
          </p:spPr>
        </p:pic>
      </p:grpSp>
      <p:grpSp>
        <p:nvGrpSpPr>
          <p:cNvPr id="9" name="Group 8"/>
          <p:cNvGrpSpPr/>
          <p:nvPr/>
        </p:nvGrpSpPr>
        <p:grpSpPr>
          <a:xfrm>
            <a:off x="2793365" y="645417"/>
            <a:ext cx="8366760" cy="2853690"/>
            <a:chOff x="-1634034" y="2610338"/>
            <a:chExt cx="10448534" cy="2958454"/>
          </a:xfrm>
        </p:grpSpPr>
        <p:sp>
          <p:nvSpPr>
            <p:cNvPr id="10" name="Rectangle: Rounded Corners 9"/>
            <p:cNvSpPr/>
            <p:nvPr/>
          </p:nvSpPr>
          <p:spPr>
            <a:xfrm>
              <a:off x="-1633241" y="2619554"/>
              <a:ext cx="10447741" cy="294726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34034" y="2610338"/>
              <a:ext cx="10247906" cy="2958454"/>
            </a:xfrm>
            <a:prstGeom prst="rect">
              <a:avLst/>
            </a:prstGeom>
            <a:noFill/>
          </p:spPr>
          <p:txBody>
            <a:bodyPr wrap="square">
              <a:spAutoFit/>
            </a:bodyPr>
            <a:lstStyle/>
            <a:p>
              <a:pPr marL="457200" indent="-228600" defTabSz="266700">
                <a:lnSpc>
                  <a:spcPct val="107000"/>
                </a:lnSpc>
                <a:spcBef>
                  <a:spcPts val="500"/>
                </a:spcBef>
                <a:spcAft>
                  <a:spcPts val="500"/>
                </a:spcAft>
                <a:tabLst>
                  <a:tab pos="457200" algn="l"/>
                </a:tabLst>
              </a:pPr>
              <a:r>
                <a:rPr sz="4000">
                  <a:latin typeface="Times New Roman" panose="02020603050405020304"/>
                  <a:ea typeface="Calibri" panose="020F0502020204030204"/>
                  <a:sym typeface="+mn-ea"/>
                </a:rPr>
                <a:t>1. Em nghĩ gì về hành động của cậu học sinh trong câu chuyện?</a:t>
              </a:r>
              <a:endParaRPr sz="4000">
                <a:latin typeface="Times New Roman" panose="02020603050405020304"/>
                <a:ea typeface="Calibri" panose="020F0502020204030204"/>
              </a:endParaRPr>
            </a:p>
            <a:p>
              <a:pPr marL="457200" indent="-228600" defTabSz="266700">
                <a:lnSpc>
                  <a:spcPct val="107000"/>
                </a:lnSpc>
                <a:spcBef>
                  <a:spcPts val="500"/>
                </a:spcBef>
                <a:spcAft>
                  <a:spcPts val="500"/>
                </a:spcAft>
                <a:tabLst>
                  <a:tab pos="457200" algn="l"/>
                </a:tabLst>
              </a:pPr>
              <a:r>
                <a:rPr sz="4000">
                  <a:latin typeface="Times New Roman" panose="02020603050405020304"/>
                  <a:ea typeface="Calibri" panose="020F0502020204030204"/>
                  <a:sym typeface="+mn-ea"/>
                </a:rPr>
                <a:t>2. Nếu là em, em sẽ làm gì khi thấy có rác trên sân trường?</a:t>
              </a:r>
              <a:endParaRPr lang="en-US" sz="4000" b="1" dirty="0">
                <a:latin typeface="Cambria" panose="02040503050406030204" pitchFamily="18" charset="0"/>
              </a:endParaRPr>
            </a:p>
          </p:txBody>
        </p:sp>
      </p:grpSp>
      <p:pic>
        <p:nvPicPr>
          <p:cNvPr id="13" name="Picture 12"/>
          <p:cNvPicPr>
            <a:picLocks noChangeAspect="1"/>
          </p:cNvPicPr>
          <p:nvPr/>
        </p:nvPicPr>
        <p:blipFill>
          <a:blip r:embed="rId6"/>
          <a:stretch>
            <a:fillRect/>
          </a:stretch>
        </p:blipFill>
        <p:spPr>
          <a:xfrm>
            <a:off x="-687735" y="6157343"/>
            <a:ext cx="2188654" cy="89009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767" y="2971234"/>
            <a:ext cx="2241772" cy="40433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544" y="2765086"/>
            <a:ext cx="2841315" cy="4075043"/>
          </a:xfrm>
          <a:prstGeom prst="rect">
            <a:avLst/>
          </a:prstGeom>
        </p:spPr>
      </p:pic>
      <p:sp>
        <p:nvSpPr>
          <p:cNvPr id="19" name="圆角矩形 18"/>
          <p:cNvSpPr/>
          <p:nvPr/>
        </p:nvSpPr>
        <p:spPr>
          <a:xfrm rot="20730713">
            <a:off x="2665917" y="3596090"/>
            <a:ext cx="9340916" cy="40708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1" i="0" u="none" strike="noStrike" kern="1200" cap="none" spc="0" normalizeH="0" baseline="0" noProof="0">
              <a:ln>
                <a:noFill/>
              </a:ln>
              <a:solidFill>
                <a:srgbClr val="FE9676"/>
              </a:solidFill>
              <a:effectLst/>
              <a:uLnTx/>
              <a:uFillTx/>
              <a:latin typeface="#9Slide06 SVNLemon Tuesday" panose="02000506040000020004" pitchFamily="2" charset="0"/>
              <a:ea typeface="思源黑体 CN"/>
              <a:cs typeface="+mn-cs"/>
            </a:endParaRPr>
          </a:p>
        </p:txBody>
      </p:sp>
      <p:pic>
        <p:nvPicPr>
          <p:cNvPr id="57" name="图片 56"/>
          <p:cNvPicPr>
            <a:picLocks noChangeAspect="1"/>
          </p:cNvPicPr>
          <p:nvPr/>
        </p:nvPicPr>
        <p:blipFill>
          <a:blip r:embed="rId4"/>
          <a:stretch>
            <a:fillRect/>
          </a:stretch>
        </p:blipFill>
        <p:spPr>
          <a:xfrm>
            <a:off x="9502599" y="571653"/>
            <a:ext cx="2456901" cy="1469263"/>
          </a:xfrm>
          <a:prstGeom prst="rect">
            <a:avLst/>
          </a:prstGeom>
        </p:spPr>
      </p:pic>
      <p:pic>
        <p:nvPicPr>
          <p:cNvPr id="11" name="Picture 10"/>
          <p:cNvPicPr>
            <a:picLocks noChangeAspect="1"/>
          </p:cNvPicPr>
          <p:nvPr/>
        </p:nvPicPr>
        <p:blipFill>
          <a:blip r:embed="rId5"/>
          <a:stretch>
            <a:fillRect/>
          </a:stretch>
        </p:blipFill>
        <p:spPr>
          <a:xfrm>
            <a:off x="643418" y="2158650"/>
            <a:ext cx="10725783" cy="25626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自定义 345">
      <a:dk1>
        <a:sysClr val="windowText" lastClr="000000"/>
      </a:dk1>
      <a:lt1>
        <a:sysClr val="window" lastClr="FFFFFF"/>
      </a:lt1>
      <a:dk2>
        <a:srgbClr val="44546A"/>
      </a:dk2>
      <a:lt2>
        <a:srgbClr val="E7E6E6"/>
      </a:lt2>
      <a:accent1>
        <a:srgbClr val="B78E65"/>
      </a:accent1>
      <a:accent2>
        <a:srgbClr val="B78E65"/>
      </a:accent2>
      <a:accent3>
        <a:srgbClr val="B78E65"/>
      </a:accent3>
      <a:accent4>
        <a:srgbClr val="B78E65"/>
      </a:accent4>
      <a:accent5>
        <a:srgbClr val="B78E65"/>
      </a:accent5>
      <a:accent6>
        <a:srgbClr val="B78E65"/>
      </a:accent6>
      <a:hlink>
        <a:srgbClr val="0563C1"/>
      </a:hlink>
      <a:folHlink>
        <a:srgbClr val="954F72"/>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C9ADF"/>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BB4E1B92961E4ABFFDEA09E7E3BA3B" ma:contentTypeVersion="7" ma:contentTypeDescription="Create a new document." ma:contentTypeScope="" ma:versionID="7db57e29eea2c212f0768eb1d933b67d">
  <xsd:schema xmlns:xsd="http://www.w3.org/2001/XMLSchema" xmlns:xs="http://www.w3.org/2001/XMLSchema" xmlns:p="http://schemas.microsoft.com/office/2006/metadata/properties" xmlns:ns3="27645cd5-fab1-4aa4-8816-3b1972231c0a" targetNamespace="http://schemas.microsoft.com/office/2006/metadata/properties" ma:root="true" ma:fieldsID="08874059ba3c369284315510ca42ed3c" ns3:_="">
    <xsd:import namespace="27645cd5-fab1-4aa4-8816-3b1972231c0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45cd5-fab1-4aa4-8816-3b1972231c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5E9D8F-9FBC-4198-99CC-644A40083EDE}">
  <ds:schemaRefs/>
</ds:datastoreItem>
</file>

<file path=customXml/itemProps2.xml><?xml version="1.0" encoding="utf-8"?>
<ds:datastoreItem xmlns:ds="http://schemas.openxmlformats.org/officeDocument/2006/customXml" ds:itemID="{C7A3E715-567F-4DD1-B879-8BCF91B589A0}">
  <ds:schemaRefs/>
</ds:datastoreItem>
</file>

<file path=customXml/itemProps3.xml><?xml version="1.0" encoding="utf-8"?>
<ds:datastoreItem xmlns:ds="http://schemas.openxmlformats.org/officeDocument/2006/customXml" ds:itemID="{6498A187-176D-408B-ADA9-1DA51CCF908D}">
  <ds:schemaRefs/>
</ds:datastoreItem>
</file>

<file path=docProps/app.xml><?xml version="1.0" encoding="utf-8"?>
<Properties xmlns="http://schemas.openxmlformats.org/officeDocument/2006/extended-properties" xmlns:vt="http://schemas.openxmlformats.org/officeDocument/2006/docPropsVTypes">
  <TotalTime>12</TotalTime>
  <Words>375</Words>
  <Application>Microsoft Office PowerPoint</Application>
  <PresentationFormat>Widescreen</PresentationFormat>
  <Paragraphs>27</Paragraphs>
  <Slides>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Open Sans Bold</vt:lpstr>
      <vt:lpstr>Lobster</vt:lpstr>
      <vt:lpstr>Vogue-ExtraBold</vt:lpstr>
      <vt:lpstr>Arial</vt:lpstr>
      <vt:lpstr>Cambria</vt:lpstr>
      <vt:lpstr>#9Slide06 SVNLemon Tuesday</vt:lpstr>
      <vt:lpstr>Times New Roman</vt:lpstr>
      <vt:lpstr>等线</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ngoc anh nguyen</cp:lastModifiedBy>
  <cp:revision>9</cp:revision>
  <dcterms:created xsi:type="dcterms:W3CDTF">2023-02-24T07:09:00Z</dcterms:created>
  <dcterms:modified xsi:type="dcterms:W3CDTF">2026-03-10T08:11:45Z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2023-02-24T07:50:28Z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57fe9c10-f6eb-4ba1-b171-7dc6dc8215f1</vt:lpwstr>
  </property>
  <property fmtid="{D5CDD505-2E9C-101B-9397-08002B2CF9AE}" pid="8" name="MSIP_Label_defa4170-0d19-0005-0004-bc88714345d2_ContentBits">
    <vt:lpwstr>0</vt:lpwstr>
  </property>
  <property fmtid="{D5CDD505-2E9C-101B-9397-08002B2CF9AE}" pid="9" name="ContentTypeId">
    <vt:lpwstr>0x010100CCBB4E1B92961E4ABFFDEA09E7E3BA3B</vt:lpwstr>
  </property>
  <property fmtid="{D5CDD505-2E9C-101B-9397-08002B2CF9AE}" pid="10" name="ICV">
    <vt:lpwstr>9CAD03D9914746B28DF9EE61B4DC6CCD_12</vt:lpwstr>
  </property>
  <property fmtid="{D5CDD505-2E9C-101B-9397-08002B2CF9AE}" pid="11" name="KSOProductBuildVer">
    <vt:lpwstr>1033-12.2.0.20326</vt:lpwstr>
  </property>
</Properties>
</file>