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3" r:id="rId3"/>
    <p:sldId id="2007577119" r:id="rId4"/>
    <p:sldId id="314" r:id="rId5"/>
    <p:sldId id="315" r:id="rId6"/>
    <p:sldId id="286" r:id="rId7"/>
    <p:sldId id="310" r:id="rId8"/>
    <p:sldId id="288" r:id="rId9"/>
    <p:sldId id="293" r:id="rId10"/>
    <p:sldId id="312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85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20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20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77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05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26936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32391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3716000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42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78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7" r:id="rId2"/>
    <p:sldLayoutId id="2147483663" r:id="rId3"/>
    <p:sldLayoutId id="2147483664" r:id="rId4"/>
    <p:sldLayoutId id="2147483701" r:id="rId5"/>
    <p:sldLayoutId id="2147483694" r:id="rId6"/>
    <p:sldLayoutId id="2147483693" r:id="rId7"/>
    <p:sldLayoutId id="2147483703" r:id="rId8"/>
    <p:sldLayoutId id="2147483704" r:id="rId9"/>
    <p:sldLayoutId id="2147483711" r:id="rId10"/>
    <p:sldLayoutId id="2147483691" r:id="rId11"/>
    <p:sldLayoutId id="2147483710" r:id="rId12"/>
    <p:sldLayoutId id="2147483709" r:id="rId13"/>
    <p:sldLayoutId id="2147483708" r:id="rId14"/>
    <p:sldLayoutId id="2147483706" r:id="rId15"/>
    <p:sldLayoutId id="2147483679" r:id="rId16"/>
    <p:sldLayoutId id="2147483700" r:id="rId17"/>
    <p:sldLayoutId id="2147483705" r:id="rId18"/>
    <p:sldLayoutId id="2147483712" r:id="rId19"/>
    <p:sldLayoutId id="214748371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1950" y="4502886"/>
            <a:ext cx="426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6097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9" y="812181"/>
            <a:ext cx="9956800" cy="3650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9" y="2241986"/>
            <a:ext cx="9956800" cy="3650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213" y="1067115"/>
            <a:ext cx="115285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16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733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vi-VN" sz="3733" b="1" dirty="0">
                <a:solidFill>
                  <a:srgbClr val="461E64"/>
                </a:solidFill>
                <a:latin typeface="HP001 4 hàng" panose="020B0603050302020204" pitchFamily="34" charset="0"/>
              </a:rPr>
              <a:t>3</a:t>
            </a:r>
            <a:r>
              <a:rPr lang="en-US" sz="3733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3155" y="1875660"/>
            <a:ext cx="483676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89980" y="812182"/>
            <a:ext cx="0" cy="3046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9980" y="2328101"/>
            <a:ext cx="0" cy="3564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C66D7F-5AAB-4B26-A8A4-E7F79AA140C7}"/>
              </a:ext>
            </a:extLst>
          </p:cNvPr>
          <p:cNvSpPr txBox="1"/>
          <p:nvPr/>
        </p:nvSpPr>
        <p:spPr>
          <a:xfrm>
            <a:off x="1600043" y="2591370"/>
            <a:ext cx="934673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53 – Tiết 2: Luyện tập (Tr 59, 60) 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Củng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kĩ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vấn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5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5400" b="1" i="0" u="none" strike="noStrike" kern="1200" cap="none" spc="0" normalizeH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Ở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vi-VN" sz="2800" dirty="0"/>
              <a:t> như dưới đây:</a:t>
            </a:r>
            <a:r>
              <a:rPr lang="en-US" sz="2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10.0&quot;&gt;&lt;object type=&quot;1&quot; unique_id=&quot;10001&quot;&gt;&lt;object type=&quot;2&quot; unique_id=&quot;11093&quot;&gt;&lt;object type=&quot;3&quot; unique_id=&quot;11094&quot;&gt;&lt;property id=&quot;20148&quot; value=&quot;5&quot;/&gt;&lt;property id=&quot;20300&quot; value=&quot;Slide 1&quot;/&gt;&lt;property id=&quot;20307&quot; value=&quot;260&quot;/&gt;&lt;/object&gt;&lt;object type=&quot;3&quot; unique_id=&quot;11103&quot;&gt;&lt;property id=&quot;20148&quot; value=&quot;5&quot;/&gt;&lt;property id=&quot;20300&quot; value=&quot;Slide 2&quot;/&gt;&lt;property id=&quot;20307&quot; value=&quot;292&quot;/&gt;&lt;/object&gt;&lt;object type=&quot;3&quot; unique_id=&quot;11104&quot;&gt;&lt;property id=&quot;20148&quot; value=&quot;5&quot;/&gt;&lt;property id=&quot;20300&quot; value=&quot;Slide 3&quot;/&gt;&lt;property id=&quot;20307&quot; value=&quot;286&quot;/&gt;&lt;/object&gt;&lt;object type=&quot;3&quot; unique_id=&quot;11105&quot;&gt;&lt;property id=&quot;20148&quot; value=&quot;5&quot;/&gt;&lt;property id=&quot;20300&quot; value=&quot;Slide 4&quot;/&gt;&lt;property id=&quot;20307&quot; value=&quot;310&quot;/&gt;&lt;/object&gt;&lt;object type=&quot;3&quot; unique_id=&quot;11106&quot;&gt;&lt;property id=&quot;20148&quot; value=&quot;5&quot;/&gt;&lt;property id=&quot;20300&quot; value=&quot;Slide 5&quot;/&gt;&lt;property id=&quot;20307&quot; value=&quot;288&quot;/&gt;&lt;/object&gt;&lt;object type=&quot;3&quot; unique_id=&quot;11107&quot;&gt;&lt;property id=&quot;20148&quot; value=&quot;5&quot;/&gt;&lt;property id=&quot;20300&quot; value=&quot;Slide 6&quot;/&gt;&lt;property id=&quot;20307&quot; value=&quot;293&quot;/&gt;&lt;/object&gt;&lt;object type=&quot;3&quot; unique_id=&quot;11172&quot;&gt;&lt;property id=&quot;20148&quot; value=&quot;5&quot;/&gt;&lt;property id=&quot;20300&quot; value=&quot;Slide 7&quot;/&gt;&lt;property id=&quot;20307&quot; value=&quot;312&quot;/&gt;&lt;/object&gt;&lt;/object&gt;&lt;object type=&quot;8&quot; unique_id=&quot;11123&quot;&gt;&lt;/object&gt;&lt;/object&gt;&lt;/database&gt;"/>
  <p:tag name="SECTOMILLISECCONVERTED" val="1"/>
  <p:tag name="INKNOELEADERBOARD" val="-20906359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264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ngoc anh nguyen</cp:lastModifiedBy>
  <cp:revision>252</cp:revision>
  <dcterms:created xsi:type="dcterms:W3CDTF">2021-06-02T01:34:28Z</dcterms:created>
  <dcterms:modified xsi:type="dcterms:W3CDTF">2026-03-10T08:28:15Z</dcterms:modified>
</cp:coreProperties>
</file>