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6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56" r:id="rId2"/>
    <p:sldMasterId id="2147483680" r:id="rId3"/>
    <p:sldMasterId id="2147483692" r:id="rId4"/>
    <p:sldMasterId id="2147483704" r:id="rId5"/>
    <p:sldMasterId id="2147483716" r:id="rId6"/>
    <p:sldMasterId id="2147483728" r:id="rId7"/>
  </p:sldMasterIdLst>
  <p:notesMasterIdLst>
    <p:notesMasterId r:id="rId23"/>
  </p:notesMasterIdLst>
  <p:sldIdLst>
    <p:sldId id="283" r:id="rId8"/>
    <p:sldId id="312" r:id="rId9"/>
    <p:sldId id="326" r:id="rId10"/>
    <p:sldId id="327" r:id="rId11"/>
    <p:sldId id="328" r:id="rId12"/>
    <p:sldId id="329" r:id="rId13"/>
    <p:sldId id="330" r:id="rId14"/>
    <p:sldId id="331" r:id="rId15"/>
    <p:sldId id="299" r:id="rId16"/>
    <p:sldId id="332" r:id="rId17"/>
    <p:sldId id="319" r:id="rId18"/>
    <p:sldId id="321" r:id="rId19"/>
    <p:sldId id="320" r:id="rId20"/>
    <p:sldId id="322" r:id="rId21"/>
    <p:sldId id="333" r:id="rId22"/>
  </p:sldIdLst>
  <p:sldSz cx="12192000" cy="6858000"/>
  <p:notesSz cx="6858000" cy="9144000"/>
  <p:embeddedFontLst>
    <p:embeddedFont>
      <p:font typeface="等线" panose="02010600030101010101" pitchFamily="2" charset="-122"/>
      <p:regular r:id="rId24"/>
      <p:bold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Calibri Light" panose="020F0302020204030204" pitchFamily="34" charset="0"/>
      <p:regular r:id="rId30"/>
      <p:italic r:id="rId31"/>
    </p:embeddedFont>
    <p:embeddedFont>
      <p:font typeface="Cambria" panose="02040503050406030204" pitchFamily="18" charset="0"/>
      <p:regular r:id="rId32"/>
      <p:bold r:id="rId33"/>
      <p:italic r:id="rId34"/>
      <p:boldItalic r:id="rId35"/>
    </p:embeddedFont>
    <p:embeddedFont>
      <p:font typeface="Lobster" panose="00000500000000000000" pitchFamily="2" charset="0"/>
      <p:regular r:id="rId36"/>
    </p:embeddedFont>
    <p:embeddedFont>
      <p:font typeface="Open Sans Bold" panose="020B0806030504020204" pitchFamily="34" charset="0"/>
      <p:bold r:id="rId37"/>
    </p:embeddedFont>
  </p:embeddedFontLst>
  <p:custDataLst>
    <p:tags r:id="rId3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CB6B8"/>
    <a:srgbClr val="3FB6B9"/>
    <a:srgbClr val="E07227"/>
    <a:srgbClr val="E87E76"/>
    <a:srgbClr val="01A0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1FF6B00-0C2C-451D-9230-12BDA01A11D7}" v="807" dt="2023-02-21T13:01:28.31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115" autoAdjust="0"/>
    <p:restoredTop sz="94660"/>
  </p:normalViewPr>
  <p:slideViewPr>
    <p:cSldViewPr snapToGrid="0" showGuides="1">
      <p:cViewPr varScale="1">
        <p:scale>
          <a:sx n="59" d="100"/>
          <a:sy n="59" d="100"/>
        </p:scale>
        <p:origin x="768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font" Target="fonts/font3.fntdata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font" Target="fonts/font11.fntdata"/><Relationship Id="rId42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font" Target="fonts/font6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font" Target="fonts/font8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F01F15-487A-435B-8429-BC11ED1FC3CE}" type="datetimeFigureOut">
              <a:rPr lang="zh-CN" altLang="en-US" smtClean="0"/>
              <a:t>2026/3/10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02B44C-04A2-4799-BBBF-FA3965D63A6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65478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Đây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bìa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tiết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D39A17-5EC3-4DF0-83FA-5F85696A5D6C}" type="slidenum">
              <a:rPr lang="vi-VN" smtClean="0"/>
              <a:t>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403505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02B44C-04A2-4799-BBBF-FA3965D63A6B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36489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02B44C-04A2-4799-BBBF-FA3965D63A6B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43368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02B44C-04A2-4799-BBBF-FA3965D63A6B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42021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02B44C-04A2-4799-BBBF-FA3965D63A6B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46719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02CA9B9-4FFE-4754-957B-7111C8F8EF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C240B4-7E20-4021-8234-1F34F1636BC3}" type="datetimeFigureOut">
              <a:rPr lang="zh-CN" altLang="en-US" smtClean="0"/>
              <a:t>2026/3/10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99A927A-D7D9-4410-B8BF-F3C6B32D83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B56039D-1398-41A2-8706-EC12F76D7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CF928A-B8AE-4216-8AEB-266D4493CB0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7965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333A0-2D16-42DA-8106-C537312E1E24}" type="datetimeFigureOut">
              <a:rPr lang="en-US" smtClean="0"/>
              <a:t>3/10/2026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BFB5E-1024-4BD7-A169-9A2BC4E5A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056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333A0-2D16-42DA-8106-C537312E1E24}" type="datetimeFigureOut">
              <a:rPr lang="en-US" smtClean="0"/>
              <a:t>3/10/2026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BFB5E-1024-4BD7-A169-9A2BC4E5A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722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333A0-2D16-42DA-8106-C537312E1E24}" type="datetimeFigureOut">
              <a:rPr lang="en-US" smtClean="0"/>
              <a:t>3/10/2026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BFB5E-1024-4BD7-A169-9A2BC4E5A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648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333A0-2D16-42DA-8106-C537312E1E24}" type="datetimeFigureOut">
              <a:rPr lang="en-US" smtClean="0"/>
              <a:t>3/10/2026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BFB5E-1024-4BD7-A169-9A2BC4E5A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669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333A0-2D16-42DA-8106-C537312E1E24}" type="datetimeFigureOut">
              <a:rPr lang="en-US" smtClean="0"/>
              <a:t>3/10/2026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BFB5E-1024-4BD7-A169-9A2BC4E5A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457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405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8337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0361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9999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8450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4E0D6EE-B13E-49B4-94F5-D95488C7B6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C240B4-7E20-4021-8234-1F34F1636BC3}" type="datetimeFigureOut">
              <a:rPr lang="zh-CN" altLang="en-US" smtClean="0"/>
              <a:t>2026/3/10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D3DF621-1BED-4461-8AB8-DBEAFD470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F264CEF-FEE8-4D15-B48D-5AFBBEA1E7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CF928A-B8AE-4216-8AEB-266D4493CB0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4964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5798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3216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9175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5414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3998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4479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10616793" y="6259810"/>
            <a:ext cx="1474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070C0"/>
                </a:solidFill>
                <a:latin typeface="UVN Thang Vu" panose="03090702030407020404" pitchFamily="66" charset="0"/>
              </a:rPr>
              <a:t>Măng non</a:t>
            </a:r>
          </a:p>
        </p:txBody>
      </p:sp>
    </p:spTree>
    <p:extLst>
      <p:ext uri="{BB962C8B-B14F-4D97-AF65-F5344CB8AC3E}">
        <p14:creationId xmlns:p14="http://schemas.microsoft.com/office/powerpoint/2010/main" val="1596741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772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7258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5049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9025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89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2837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5413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3605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8390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286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0608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6239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0865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8457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333A0-2D16-42DA-8106-C537312E1E24}" type="datetimeFigureOut">
              <a:rPr lang="en-US" smtClean="0"/>
              <a:t>3/10/2026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BFB5E-1024-4BD7-A169-9A2BC4E5A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93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2357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3582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093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014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2926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5585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8636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7295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90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2013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333A0-2D16-42DA-8106-C537312E1E24}" type="datetimeFigureOut">
              <a:rPr lang="en-US" smtClean="0"/>
              <a:t>3/10/2026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BFB5E-1024-4BD7-A169-9A2BC4E5A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248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2131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529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9415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3556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1357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1992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3895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2577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830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440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333A0-2D16-42DA-8106-C537312E1E24}" type="datetimeFigureOut">
              <a:rPr lang="en-US" smtClean="0"/>
              <a:t>3/10/2026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BFB5E-1024-4BD7-A169-9A2BC4E5A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663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5635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2687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3156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4963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5036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5332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5028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4311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3781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441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333A0-2D16-42DA-8106-C537312E1E24}" type="datetimeFigureOut">
              <a:rPr lang="en-US" smtClean="0"/>
              <a:t>3/10/2026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BFB5E-1024-4BD7-A169-9A2BC4E5A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167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333A0-2D16-42DA-8106-C537312E1E24}" type="datetimeFigureOut">
              <a:rPr lang="en-US" smtClean="0"/>
              <a:t>3/10/2026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BFB5E-1024-4BD7-A169-9A2BC4E5A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631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333A0-2D16-42DA-8106-C537312E1E24}" type="datetimeFigureOut">
              <a:rPr lang="en-US" smtClean="0"/>
              <a:t>3/10/2026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BFB5E-1024-4BD7-A169-9A2BC4E5A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151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7B93486-AED1-470E-93BF-A4F70809BD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465"/>
          <a:stretch/>
        </p:blipFill>
        <p:spPr>
          <a:xfrm>
            <a:off x="-15118000" y="-4534759"/>
            <a:ext cx="1269430" cy="132833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7B93486-AED1-470E-93BF-A4F70809BD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465"/>
          <a:stretch/>
        </p:blipFill>
        <p:spPr>
          <a:xfrm>
            <a:off x="-15118000" y="10706626"/>
            <a:ext cx="1269430" cy="132833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7B93486-AED1-470E-93BF-A4F70809BD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465"/>
          <a:stretch/>
        </p:blipFill>
        <p:spPr>
          <a:xfrm>
            <a:off x="23103920" y="-5198927"/>
            <a:ext cx="1269430" cy="13283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7B93486-AED1-470E-93BF-A4F70809BD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465"/>
          <a:stretch/>
        </p:blipFill>
        <p:spPr>
          <a:xfrm>
            <a:off x="23103920" y="9378291"/>
            <a:ext cx="1269430" cy="1328335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0" y="0"/>
            <a:ext cx="1474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070C0"/>
                </a:solidFill>
                <a:latin typeface="UVN Thang Vu" panose="03090702030407020404" pitchFamily="66" charset="0"/>
              </a:rPr>
              <a:t>Măng non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10924334" y="6396335"/>
            <a:ext cx="1474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070C0"/>
                </a:solidFill>
                <a:latin typeface="UVN Thang Vu" panose="03090702030407020404" pitchFamily="66" charset="0"/>
              </a:rPr>
              <a:t>Măng non</a:t>
            </a:r>
          </a:p>
        </p:txBody>
      </p:sp>
    </p:spTree>
    <p:extLst>
      <p:ext uri="{BB962C8B-B14F-4D97-AF65-F5344CB8AC3E}">
        <p14:creationId xmlns:p14="http://schemas.microsoft.com/office/powerpoint/2010/main" val="916393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5" r:id="rId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6333A0-2D16-42DA-8106-C537312E1E24}" type="datetimeFigureOut">
              <a:rPr lang="en-US" smtClean="0"/>
              <a:t>3/10/2026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0BFB5E-1024-4BD7-A169-9A2BC4E5A5A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7B93486-AED1-470E-93BF-A4F70809BD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465"/>
          <a:stretch/>
        </p:blipFill>
        <p:spPr>
          <a:xfrm>
            <a:off x="-12283360" y="-1877610"/>
            <a:ext cx="1269430" cy="13283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7B93486-AED1-470E-93BF-A4F70809BD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465"/>
          <a:stretch/>
        </p:blipFill>
        <p:spPr>
          <a:xfrm>
            <a:off x="-11648645" y="9060706"/>
            <a:ext cx="1269430" cy="132833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7B93486-AED1-470E-93BF-A4F70809BD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465"/>
          <a:stretch/>
        </p:blipFill>
        <p:spPr>
          <a:xfrm>
            <a:off x="19446320" y="-4198094"/>
            <a:ext cx="1269430" cy="132833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7B93486-AED1-470E-93BF-A4F70809BD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465"/>
          <a:stretch/>
        </p:blipFill>
        <p:spPr>
          <a:xfrm>
            <a:off x="20715750" y="10344908"/>
            <a:ext cx="1269430" cy="1328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015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7B93486-AED1-470E-93BF-A4F70809BD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465"/>
          <a:stretch/>
        </p:blipFill>
        <p:spPr>
          <a:xfrm>
            <a:off x="-16459291" y="-3136866"/>
            <a:ext cx="1472417" cy="154074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7B93486-AED1-470E-93BF-A4F70809BD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465"/>
          <a:stretch/>
        </p:blipFill>
        <p:spPr>
          <a:xfrm>
            <a:off x="26883269" y="-3925291"/>
            <a:ext cx="1472417" cy="1540741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0" y="66824"/>
            <a:ext cx="1474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070C0"/>
                </a:solidFill>
                <a:latin typeface="UVN Thang Vu" panose="03090702030407020404" pitchFamily="66" charset="0"/>
              </a:rPr>
              <a:t>Măng non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10725807" y="6396335"/>
            <a:ext cx="1474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070C0"/>
                </a:solidFill>
                <a:latin typeface="UVN Thang Vu" panose="03090702030407020404" pitchFamily="66" charset="0"/>
              </a:rPr>
              <a:t>Măng non</a:t>
            </a:r>
          </a:p>
        </p:txBody>
      </p:sp>
    </p:spTree>
    <p:extLst>
      <p:ext uri="{BB962C8B-B14F-4D97-AF65-F5344CB8AC3E}">
        <p14:creationId xmlns:p14="http://schemas.microsoft.com/office/powerpoint/2010/main" val="25505806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7B93486-AED1-470E-93BF-A4F70809BD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465"/>
          <a:stretch/>
        </p:blipFill>
        <p:spPr>
          <a:xfrm>
            <a:off x="-20208331" y="-2405346"/>
            <a:ext cx="1472417" cy="154074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7B93486-AED1-470E-93BF-A4F70809BD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465"/>
          <a:stretch/>
        </p:blipFill>
        <p:spPr>
          <a:xfrm>
            <a:off x="22494149" y="-4015461"/>
            <a:ext cx="1472417" cy="1540741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101193" y="134292"/>
            <a:ext cx="1474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070C0"/>
                </a:solidFill>
                <a:latin typeface="UVN Thang Vu" panose="03090702030407020404" pitchFamily="66" charset="0"/>
              </a:rPr>
              <a:t>Măng non</a:t>
            </a:r>
          </a:p>
        </p:txBody>
      </p:sp>
    </p:spTree>
    <p:extLst>
      <p:ext uri="{BB962C8B-B14F-4D97-AF65-F5344CB8AC3E}">
        <p14:creationId xmlns:p14="http://schemas.microsoft.com/office/powerpoint/2010/main" val="1298686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7B93486-AED1-470E-93BF-A4F70809BD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465"/>
          <a:stretch/>
        </p:blipFill>
        <p:spPr>
          <a:xfrm>
            <a:off x="-13533211" y="661511"/>
            <a:ext cx="1472417" cy="154074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7B93486-AED1-470E-93BF-A4F70809BD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465"/>
          <a:stretch/>
        </p:blipFill>
        <p:spPr>
          <a:xfrm>
            <a:off x="23993714" y="-512835"/>
            <a:ext cx="1472417" cy="1540741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0" y="66824"/>
            <a:ext cx="1474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070C0"/>
                </a:solidFill>
                <a:latin typeface="UVN Thang Vu" panose="03090702030407020404" pitchFamily="66" charset="0"/>
              </a:rPr>
              <a:t>Măng non</a:t>
            </a:r>
          </a:p>
        </p:txBody>
      </p:sp>
    </p:spTree>
    <p:extLst>
      <p:ext uri="{BB962C8B-B14F-4D97-AF65-F5344CB8AC3E}">
        <p14:creationId xmlns:p14="http://schemas.microsoft.com/office/powerpoint/2010/main" val="1850716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7B93486-AED1-470E-93BF-A4F70809BD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465"/>
          <a:stretch/>
        </p:blipFill>
        <p:spPr>
          <a:xfrm>
            <a:off x="-26243371" y="-1633451"/>
            <a:ext cx="1472417" cy="154074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7B93486-AED1-470E-93BF-A4F70809BD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465"/>
          <a:stretch/>
        </p:blipFill>
        <p:spPr>
          <a:xfrm>
            <a:off x="25785989" y="149947"/>
            <a:ext cx="1472417" cy="1540741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0" y="66824"/>
            <a:ext cx="1474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070C0"/>
                </a:solidFill>
                <a:latin typeface="UVN Thang Vu" panose="03090702030407020404" pitchFamily="66" charset="0"/>
              </a:rPr>
              <a:t>Măng non</a:t>
            </a:r>
          </a:p>
        </p:txBody>
      </p:sp>
    </p:spTree>
    <p:extLst>
      <p:ext uri="{BB962C8B-B14F-4D97-AF65-F5344CB8AC3E}">
        <p14:creationId xmlns:p14="http://schemas.microsoft.com/office/powerpoint/2010/main" val="865929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7B93486-AED1-470E-93BF-A4F70809BD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465"/>
          <a:stretch/>
        </p:blipFill>
        <p:spPr>
          <a:xfrm>
            <a:off x="-20391211" y="-512835"/>
            <a:ext cx="1472417" cy="154074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7B93486-AED1-470E-93BF-A4F70809BD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465"/>
          <a:stretch/>
        </p:blipFill>
        <p:spPr>
          <a:xfrm>
            <a:off x="25511669" y="-1049165"/>
            <a:ext cx="1472417" cy="1540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418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gif"/><Relationship Id="rId7" Type="http://schemas.openxmlformats.org/officeDocument/2006/relationships/image" Target="../media/image8.svg"/><Relationship Id="rId12" Type="http://schemas.openxmlformats.org/officeDocument/2006/relationships/image" Target="../media/image13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gif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svg"/><Relationship Id="rId14" Type="http://schemas.openxmlformats.org/officeDocument/2006/relationships/image" Target="../media/image15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microsoft.com/office/2007/relationships/hdphoto" Target="../media/hdphoto10.wdp"/><Relationship Id="rId7" Type="http://schemas.microsoft.com/office/2007/relationships/hdphoto" Target="../media/hdphoto12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4.png"/><Relationship Id="rId5" Type="http://schemas.microsoft.com/office/2007/relationships/hdphoto" Target="../media/hdphoto11.wdp"/><Relationship Id="rId4" Type="http://schemas.openxmlformats.org/officeDocument/2006/relationships/image" Target="../media/image43.png"/><Relationship Id="rId9" Type="http://schemas.microsoft.com/office/2007/relationships/hdphoto" Target="../media/hdphoto13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microsoft.com/office/2007/relationships/hdphoto" Target="../media/hdphoto13.wdp"/><Relationship Id="rId7" Type="http://schemas.microsoft.com/office/2007/relationships/hdphoto" Target="../media/hdphoto10.wdp"/><Relationship Id="rId12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png"/><Relationship Id="rId11" Type="http://schemas.openxmlformats.org/officeDocument/2006/relationships/image" Target="../media/image49.png"/><Relationship Id="rId5" Type="http://schemas.microsoft.com/office/2007/relationships/hdphoto" Target="../media/hdphoto11.wdp"/><Relationship Id="rId10" Type="http://schemas.openxmlformats.org/officeDocument/2006/relationships/image" Target="../media/image48.png"/><Relationship Id="rId4" Type="http://schemas.openxmlformats.org/officeDocument/2006/relationships/image" Target="../media/image43.png"/><Relationship Id="rId9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2.png"/><Relationship Id="rId7" Type="http://schemas.openxmlformats.org/officeDocument/2006/relationships/image" Target="../media/image55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3.xml"/><Relationship Id="rId6" Type="http://schemas.microsoft.com/office/2007/relationships/hdphoto" Target="../media/hdphoto14.wdp"/><Relationship Id="rId5" Type="http://schemas.openxmlformats.org/officeDocument/2006/relationships/image" Target="../media/image54.png"/><Relationship Id="rId4" Type="http://schemas.openxmlformats.org/officeDocument/2006/relationships/image" Target="../media/image53.png"/><Relationship Id="rId9" Type="http://schemas.microsoft.com/office/2007/relationships/hdphoto" Target="../media/hdphoto15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9.png"/><Relationship Id="rId4" Type="http://schemas.microsoft.com/office/2007/relationships/hdphoto" Target="../media/hdphoto16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9.png"/><Relationship Id="rId5" Type="http://schemas.microsoft.com/office/2007/relationships/hdphoto" Target="../media/hdphoto1.wdp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9.png"/><Relationship Id="rId11" Type="http://schemas.openxmlformats.org/officeDocument/2006/relationships/image" Target="../media/image23.png"/><Relationship Id="rId5" Type="http://schemas.microsoft.com/office/2007/relationships/hdphoto" Target="../media/hdphoto1.wdp"/><Relationship Id="rId10" Type="http://schemas.openxmlformats.org/officeDocument/2006/relationships/image" Target="../media/image22.png"/><Relationship Id="rId4" Type="http://schemas.openxmlformats.org/officeDocument/2006/relationships/image" Target="../media/image18.png"/><Relationship Id="rId9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5.jp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6" Type="http://schemas.microsoft.com/office/2007/relationships/hdphoto" Target="../media/hdphoto2.wdp"/><Relationship Id="rId5" Type="http://schemas.openxmlformats.org/officeDocument/2006/relationships/image" Target="../media/image26.png"/><Relationship Id="rId4" Type="http://schemas.openxmlformats.org/officeDocument/2006/relationships/slide" Target="slide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7" Type="http://schemas.microsoft.com/office/2007/relationships/hdphoto" Target="../media/hdphoto3.wdp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7.png"/><Relationship Id="rId5" Type="http://schemas.microsoft.com/office/2007/relationships/hdphoto" Target="../media/hdphoto4.wdp"/><Relationship Id="rId4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31.png"/><Relationship Id="rId7" Type="http://schemas.microsoft.com/office/2007/relationships/hdphoto" Target="../media/hdphoto6.wdp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2.png"/><Relationship Id="rId5" Type="http://schemas.openxmlformats.org/officeDocument/2006/relationships/slide" Target="slide5.xml"/><Relationship Id="rId4" Type="http://schemas.microsoft.com/office/2007/relationships/hdphoto" Target="../media/hdphoto5.wdp"/><Relationship Id="rId9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31.png"/><Relationship Id="rId7" Type="http://schemas.microsoft.com/office/2007/relationships/hdphoto" Target="../media/hdphoto7.wdp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34.png"/><Relationship Id="rId5" Type="http://schemas.openxmlformats.org/officeDocument/2006/relationships/slide" Target="slide5.xml"/><Relationship Id="rId4" Type="http://schemas.microsoft.com/office/2007/relationships/hdphoto" Target="../media/hdphoto5.wdp"/><Relationship Id="rId9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31.png"/><Relationship Id="rId7" Type="http://schemas.microsoft.com/office/2007/relationships/hdphoto" Target="../media/hdphoto8.wdp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36.png"/><Relationship Id="rId5" Type="http://schemas.openxmlformats.org/officeDocument/2006/relationships/slide" Target="slide5.xml"/><Relationship Id="rId4" Type="http://schemas.microsoft.com/office/2007/relationships/hdphoto" Target="../media/hdphoto5.wdp"/><Relationship Id="rId9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microsoft.com/office/2007/relationships/hdphoto" Target="../media/hdphoto9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A8DF8382-E81D-6405-3DA9-6690B6F074D6}"/>
              </a:ext>
            </a:extLst>
          </p:cNvPr>
          <p:cNvSpPr/>
          <p:nvPr/>
        </p:nvSpPr>
        <p:spPr>
          <a:xfrm>
            <a:off x="0" y="0"/>
            <a:ext cx="12192000" cy="7205663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2" name="Group 2"/>
          <p:cNvGrpSpPr/>
          <p:nvPr/>
        </p:nvGrpSpPr>
        <p:grpSpPr>
          <a:xfrm>
            <a:off x="210931" y="70316"/>
            <a:ext cx="11676268" cy="6536172"/>
            <a:chOff x="0" y="-38100"/>
            <a:chExt cx="4612847" cy="2582191"/>
          </a:xfrm>
        </p:grpSpPr>
        <p:sp>
          <p:nvSpPr>
            <p:cNvPr id="3" name="Freeform 3"/>
            <p:cNvSpPr/>
            <p:nvPr/>
          </p:nvSpPr>
          <p:spPr>
            <a:xfrm>
              <a:off x="40138" y="64570"/>
              <a:ext cx="4572709" cy="2479521"/>
            </a:xfrm>
            <a:custGeom>
              <a:avLst/>
              <a:gdLst/>
              <a:ahLst/>
              <a:cxnLst/>
              <a:rect l="l" t="t" r="r" b="b"/>
              <a:pathLst>
                <a:path w="4671746" h="2573212">
                  <a:moveTo>
                    <a:pt x="28370" y="0"/>
                  </a:moveTo>
                  <a:lnTo>
                    <a:pt x="4643376" y="0"/>
                  </a:lnTo>
                  <a:cubicBezTo>
                    <a:pt x="4659044" y="0"/>
                    <a:pt x="4671746" y="12702"/>
                    <a:pt x="4671746" y="28370"/>
                  </a:cubicBezTo>
                  <a:lnTo>
                    <a:pt x="4671746" y="2544843"/>
                  </a:lnTo>
                  <a:cubicBezTo>
                    <a:pt x="4671746" y="2560511"/>
                    <a:pt x="4659044" y="2573212"/>
                    <a:pt x="4643376" y="2573212"/>
                  </a:cubicBezTo>
                  <a:lnTo>
                    <a:pt x="28370" y="2573212"/>
                  </a:lnTo>
                  <a:cubicBezTo>
                    <a:pt x="12702" y="2573212"/>
                    <a:pt x="0" y="2560511"/>
                    <a:pt x="0" y="2544843"/>
                  </a:cubicBezTo>
                  <a:lnTo>
                    <a:pt x="0" y="28370"/>
                  </a:lnTo>
                  <a:cubicBezTo>
                    <a:pt x="0" y="12702"/>
                    <a:pt x="12702" y="0"/>
                    <a:pt x="283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653224" y="403913"/>
            <a:ext cx="1852976" cy="1157675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1117861" y="1603397"/>
            <a:ext cx="10312107" cy="4085268"/>
          </a:xfrm>
          <a:prstGeom prst="rect">
            <a:avLst/>
          </a:prstGeom>
        </p:spPr>
        <p:txBody>
          <a:bodyPr spcFirstLastPara="1" lIns="0" tIns="0" rIns="0" bIns="0" numCol="1" rtlCol="0" anchor="t">
            <a:prstTxWarp prst="textArchUp">
              <a:avLst>
                <a:gd name="adj" fmla="val 10137940"/>
              </a:avLst>
            </a:prstTxWarp>
            <a:spAutoFit/>
          </a:bodyPr>
          <a:lstStyle/>
          <a:p>
            <a:pPr algn="ctr" defTabSz="609630">
              <a:lnSpc>
                <a:spcPts val="6426"/>
              </a:lnSpc>
              <a:spcBef>
                <a:spcPct val="0"/>
              </a:spcBef>
            </a:pPr>
            <a:r>
              <a:rPr lang="en-US" sz="459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BÀI GIẢNG </a:t>
            </a:r>
            <a:r>
              <a:rPr lang="en-US" sz="500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ĐIỆN</a:t>
            </a:r>
            <a:r>
              <a:rPr lang="en-US" sz="459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 TỬ TUẦN </a:t>
            </a:r>
            <a:r>
              <a:rPr lang="vi-VN" sz="459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25</a:t>
            </a:r>
            <a:r>
              <a:rPr lang="en-US" sz="459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 THÁNG </a:t>
            </a:r>
            <a:r>
              <a:rPr lang="vi-VN" sz="459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3</a:t>
            </a:r>
            <a:endParaRPr lang="en-US" sz="4590" dirty="0">
              <a:solidFill>
                <a:srgbClr val="FF0000"/>
              </a:solidFill>
              <a:effectLst>
                <a:outerShdw dist="50800" dir="5400000" algn="ctr" rotWithShape="0">
                  <a:srgbClr val="F79646">
                    <a:lumMod val="40000"/>
                    <a:lumOff val="60000"/>
                  </a:srgbClr>
                </a:outerShdw>
              </a:effectLst>
              <a:latin typeface="Open Sans Bold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001909" y="2889172"/>
            <a:ext cx="10289764" cy="9055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919"/>
              </a:lnSpc>
              <a:spcBef>
                <a:spcPct val="0"/>
              </a:spcBef>
            </a:pPr>
            <a:r>
              <a:rPr lang="vi-VN" sz="4400" dirty="0">
                <a:solidFill>
                  <a:schemeClr val="accent3">
                    <a:lumMod val="75000"/>
                  </a:schemeClr>
                </a:solidFill>
                <a:latin typeface="Open Sans Bold"/>
              </a:rPr>
              <a:t>Môn: Toán</a:t>
            </a:r>
            <a:endParaRPr lang="en-US" sz="4400" dirty="0">
              <a:solidFill>
                <a:schemeClr val="accent3">
                  <a:lumMod val="75000"/>
                </a:schemeClr>
              </a:solidFill>
              <a:latin typeface="Open Sans Bold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4255914" y="4564362"/>
            <a:ext cx="4389509" cy="4363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659"/>
              </a:lnSpc>
            </a:pPr>
            <a:r>
              <a:rPr lang="en-US" sz="2613" dirty="0" err="1">
                <a:solidFill>
                  <a:srgbClr val="000000"/>
                </a:solidFill>
                <a:latin typeface="Lobster"/>
              </a:rPr>
              <a:t>Năm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học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vi-VN" sz="2613" dirty="0">
                <a:solidFill>
                  <a:srgbClr val="000000"/>
                </a:solidFill>
                <a:latin typeface="Lobster"/>
              </a:rPr>
              <a:t>2025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- </a:t>
            </a:r>
            <a:r>
              <a:rPr lang="vi-VN" sz="2613" dirty="0">
                <a:solidFill>
                  <a:srgbClr val="000000"/>
                </a:solidFill>
                <a:latin typeface="Lobster"/>
              </a:rPr>
              <a:t>2026</a:t>
            </a:r>
            <a:endParaRPr lang="en-US" sz="2613" dirty="0">
              <a:solidFill>
                <a:srgbClr val="000000"/>
              </a:solidFill>
              <a:latin typeface="Lobster"/>
            </a:endParaRPr>
          </a:p>
        </p:txBody>
      </p:sp>
      <p:pic>
        <p:nvPicPr>
          <p:cNvPr id="20" name="Picture 19" descr="A logo with a person holding a book&#10;&#10;Description automatically generated">
            <a:extLst>
              <a:ext uri="{FF2B5EF4-FFF2-40B4-BE49-F238E27FC236}">
                <a16:creationId xmlns:a16="http://schemas.microsoft.com/office/drawing/2014/main" id="{91CC14EC-984C-026B-99C0-1BCDE07CCF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46" y="397373"/>
            <a:ext cx="1435706" cy="1435706"/>
          </a:xfrm>
          <a:prstGeom prst="rect">
            <a:avLst/>
          </a:prstGeom>
        </p:spPr>
      </p:pic>
      <p:sp>
        <p:nvSpPr>
          <p:cNvPr id="21" name="TextBox 16">
            <a:extLst>
              <a:ext uri="{FF2B5EF4-FFF2-40B4-BE49-F238E27FC236}">
                <a16:creationId xmlns:a16="http://schemas.microsoft.com/office/drawing/2014/main" id="{520550C4-7170-1A09-84B4-22E7148412DD}"/>
              </a:ext>
            </a:extLst>
          </p:cNvPr>
          <p:cNvSpPr txBox="1"/>
          <p:nvPr/>
        </p:nvSpPr>
        <p:spPr>
          <a:xfrm>
            <a:off x="1161794" y="2017524"/>
            <a:ext cx="10289764" cy="9470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919"/>
              </a:lnSpc>
              <a:spcBef>
                <a:spcPct val="0"/>
              </a:spcBef>
            </a:pPr>
            <a:r>
              <a:rPr lang="en-US" sz="5000" dirty="0">
                <a:solidFill>
                  <a:srgbClr val="002060"/>
                </a:solidFill>
                <a:latin typeface="Open Sans Bold"/>
              </a:rPr>
              <a:t>KHỐI </a:t>
            </a:r>
            <a:r>
              <a:rPr lang="vi-VN" sz="5000" dirty="0">
                <a:solidFill>
                  <a:srgbClr val="002060"/>
                </a:solidFill>
                <a:latin typeface="Open Sans Bold"/>
              </a:rPr>
              <a:t>2</a:t>
            </a:r>
            <a:endParaRPr lang="en-US" sz="5000" dirty="0">
              <a:solidFill>
                <a:srgbClr val="002060"/>
              </a:solidFill>
              <a:latin typeface="Open Sans Bold"/>
            </a:endParaRPr>
          </a:p>
        </p:txBody>
      </p:sp>
      <p:sp>
        <p:nvSpPr>
          <p:cNvPr id="22" name="TextBox 17">
            <a:extLst>
              <a:ext uri="{FF2B5EF4-FFF2-40B4-BE49-F238E27FC236}">
                <a16:creationId xmlns:a16="http://schemas.microsoft.com/office/drawing/2014/main" id="{ED598F25-67D0-4330-F673-D44922373DD5}"/>
              </a:ext>
            </a:extLst>
          </p:cNvPr>
          <p:cNvSpPr txBox="1"/>
          <p:nvPr/>
        </p:nvSpPr>
        <p:spPr>
          <a:xfrm>
            <a:off x="3392488" y="453422"/>
            <a:ext cx="5407023" cy="4363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3659"/>
              </a:lnSpc>
            </a:pPr>
            <a:r>
              <a:rPr lang="en-US" sz="2613" dirty="0" err="1">
                <a:solidFill>
                  <a:srgbClr val="000000"/>
                </a:solidFill>
                <a:latin typeface="Lobster"/>
              </a:rPr>
              <a:t>Trường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Tiểu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học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Nguyễn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Bỉnh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Khiêm</a:t>
            </a:r>
          </a:p>
        </p:txBody>
      </p:sp>
      <p:sp>
        <p:nvSpPr>
          <p:cNvPr id="9" name="TextBox 16">
            <a:extLst>
              <a:ext uri="{FF2B5EF4-FFF2-40B4-BE49-F238E27FC236}">
                <a16:creationId xmlns:a16="http://schemas.microsoft.com/office/drawing/2014/main" id="{D15085B2-8F7D-ACFE-AC48-5E55400CFD1D}"/>
              </a:ext>
            </a:extLst>
          </p:cNvPr>
          <p:cNvSpPr txBox="1"/>
          <p:nvPr/>
        </p:nvSpPr>
        <p:spPr>
          <a:xfrm>
            <a:off x="774007" y="3668552"/>
            <a:ext cx="10289763" cy="8657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7919"/>
              </a:lnSpc>
              <a:spcBef>
                <a:spcPct val="0"/>
              </a:spcBef>
            </a:pPr>
            <a:r>
              <a:rPr lang="en-US" sz="3200" dirty="0" err="1">
                <a:solidFill>
                  <a:srgbClr val="002060"/>
                </a:solidFill>
                <a:latin typeface="Open Sans Bold"/>
              </a:rPr>
              <a:t>Tên</a:t>
            </a:r>
            <a:r>
              <a:rPr lang="en-US" sz="3200" dirty="0">
                <a:solidFill>
                  <a:srgbClr val="002060"/>
                </a:solidFill>
                <a:latin typeface="Open Sans Bold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Open Sans Bold"/>
              </a:rPr>
              <a:t>bài</a:t>
            </a:r>
            <a:r>
              <a:rPr lang="en-US" sz="3200" dirty="0">
                <a:solidFill>
                  <a:srgbClr val="002060"/>
                </a:solidFill>
                <a:latin typeface="Open Sans Bold"/>
              </a:rPr>
              <a:t>: </a:t>
            </a:r>
            <a:r>
              <a:rPr lang="vi-VN" sz="3200" dirty="0">
                <a:solidFill>
                  <a:srgbClr val="002060"/>
                </a:solidFill>
                <a:latin typeface="Open Sans Bold"/>
              </a:rPr>
              <a:t>Số có ba chữ số (T1)</a:t>
            </a:r>
            <a:endParaRPr lang="en-US" sz="3200" dirty="0">
              <a:solidFill>
                <a:srgbClr val="002060"/>
              </a:solidFill>
              <a:latin typeface="Open Sans Bold"/>
            </a:endParaRPr>
          </a:p>
        </p:txBody>
      </p:sp>
      <p:pic>
        <p:nvPicPr>
          <p:cNvPr id="23" name="Picture 5">
            <a:extLst>
              <a:ext uri="{FF2B5EF4-FFF2-40B4-BE49-F238E27FC236}">
                <a16:creationId xmlns:a16="http://schemas.microsoft.com/office/drawing/2014/main" id="{2786DFC8-0E46-29A9-08F6-3649AAC6641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817476" y="5907557"/>
            <a:ext cx="342944" cy="497021"/>
          </a:xfrm>
          <a:prstGeom prst="rect">
            <a:avLst/>
          </a:prstGeom>
        </p:spPr>
      </p:pic>
      <p:pic>
        <p:nvPicPr>
          <p:cNvPr id="24" name="Picture 6">
            <a:extLst>
              <a:ext uri="{FF2B5EF4-FFF2-40B4-BE49-F238E27FC236}">
                <a16:creationId xmlns:a16="http://schemas.microsoft.com/office/drawing/2014/main" id="{FEBB120F-122B-F0B2-F4CF-A179680A02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558209" y="5758041"/>
            <a:ext cx="6211530" cy="1400892"/>
          </a:xfrm>
          <a:prstGeom prst="rect">
            <a:avLst/>
          </a:prstGeom>
        </p:spPr>
      </p:pic>
      <p:pic>
        <p:nvPicPr>
          <p:cNvPr id="25" name="Picture 8">
            <a:extLst>
              <a:ext uri="{FF2B5EF4-FFF2-40B4-BE49-F238E27FC236}">
                <a16:creationId xmlns:a16="http://schemas.microsoft.com/office/drawing/2014/main" id="{1E00E33B-B5A8-E6DE-8C69-1F563854D83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729" y="5907557"/>
            <a:ext cx="5319708" cy="1262102"/>
          </a:xfrm>
          <a:prstGeom prst="rect">
            <a:avLst/>
          </a:prstGeom>
        </p:spPr>
      </p:pic>
      <p:pic>
        <p:nvPicPr>
          <p:cNvPr id="26" name="Picture 10">
            <a:extLst>
              <a:ext uri="{FF2B5EF4-FFF2-40B4-BE49-F238E27FC236}">
                <a16:creationId xmlns:a16="http://schemas.microsoft.com/office/drawing/2014/main" id="{59A8584F-F4F8-450B-0C49-D0FD153F3823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996529" y="4443785"/>
            <a:ext cx="2328336" cy="2115876"/>
          </a:xfrm>
          <a:prstGeom prst="rect">
            <a:avLst/>
          </a:prstGeom>
        </p:spPr>
      </p:pic>
      <p:pic>
        <p:nvPicPr>
          <p:cNvPr id="27" name="Picture 11">
            <a:extLst>
              <a:ext uri="{FF2B5EF4-FFF2-40B4-BE49-F238E27FC236}">
                <a16:creationId xmlns:a16="http://schemas.microsoft.com/office/drawing/2014/main" id="{028E6757-41AD-0091-1E6A-4B20C726A86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402857" y="4276739"/>
            <a:ext cx="2594231" cy="2282922"/>
          </a:xfrm>
          <a:prstGeom prst="rect">
            <a:avLst/>
          </a:prstGeom>
        </p:spPr>
      </p:pic>
      <p:pic>
        <p:nvPicPr>
          <p:cNvPr id="29" name="Picture 18">
            <a:extLst>
              <a:ext uri="{FF2B5EF4-FFF2-40B4-BE49-F238E27FC236}">
                <a16:creationId xmlns:a16="http://schemas.microsoft.com/office/drawing/2014/main" id="{E594937A-C40E-102D-3663-8286D3544E2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flipH="1">
            <a:off x="4218710" y="5007824"/>
            <a:ext cx="2465547" cy="1769030"/>
          </a:xfrm>
          <a:prstGeom prst="rect">
            <a:avLst/>
          </a:prstGeom>
        </p:spPr>
      </p:pic>
      <p:pic>
        <p:nvPicPr>
          <p:cNvPr id="30" name="Picture 6">
            <a:extLst>
              <a:ext uri="{FF2B5EF4-FFF2-40B4-BE49-F238E27FC236}">
                <a16:creationId xmlns:a16="http://schemas.microsoft.com/office/drawing/2014/main" id="{DE62579A-592B-1232-4948-4F2E326521D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r="39196"/>
          <a:stretch/>
        </p:blipFill>
        <p:spPr>
          <a:xfrm>
            <a:off x="8436123" y="5772768"/>
            <a:ext cx="3776886" cy="1400892"/>
          </a:xfrm>
          <a:prstGeom prst="rect">
            <a:avLst/>
          </a:prstGeom>
        </p:spPr>
      </p:pic>
      <p:sp>
        <p:nvSpPr>
          <p:cNvPr id="31" name="Freeform 8">
            <a:extLst>
              <a:ext uri="{FF2B5EF4-FFF2-40B4-BE49-F238E27FC236}">
                <a16:creationId xmlns:a16="http://schemas.microsoft.com/office/drawing/2014/main" id="{DD8FC358-4C43-6071-4423-B66C289D1F30}"/>
              </a:ext>
            </a:extLst>
          </p:cNvPr>
          <p:cNvSpPr/>
          <p:nvPr/>
        </p:nvSpPr>
        <p:spPr>
          <a:xfrm>
            <a:off x="9074802" y="4211183"/>
            <a:ext cx="2550435" cy="2242904"/>
          </a:xfrm>
          <a:custGeom>
            <a:avLst/>
            <a:gdLst/>
            <a:ahLst/>
            <a:cxnLst/>
            <a:rect l="l" t="t" r="r" b="b"/>
            <a:pathLst>
              <a:path w="4126633" h="4194798">
                <a:moveTo>
                  <a:pt x="0" y="0"/>
                </a:moveTo>
                <a:lnTo>
                  <a:pt x="4126633" y="0"/>
                </a:lnTo>
                <a:lnTo>
                  <a:pt x="4126633" y="4194798"/>
                </a:lnTo>
                <a:lnTo>
                  <a:pt x="0" y="4194798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21" y="-322096"/>
            <a:ext cx="12192000" cy="6891338"/>
          </a:xfrm>
          <a:prstGeom prst="rect">
            <a:avLst/>
          </a:prstGeom>
        </p:spPr>
      </p:pic>
      <p:pic>
        <p:nvPicPr>
          <p:cNvPr id="7" name="图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197" y="-129473"/>
            <a:ext cx="12192000" cy="6858000"/>
          </a:xfrm>
          <a:prstGeom prst="rect">
            <a:avLst/>
          </a:prstGeom>
        </p:spPr>
      </p:pic>
      <p:sp>
        <p:nvSpPr>
          <p:cNvPr id="5" name="Freeform: Shape 18">
            <a:extLst>
              <a:ext uri="{FF2B5EF4-FFF2-40B4-BE49-F238E27FC236}">
                <a16:creationId xmlns:a16="http://schemas.microsoft.com/office/drawing/2014/main" id="{E002F112-1A81-435D-A32C-C275B1E49A6E}"/>
              </a:ext>
            </a:extLst>
          </p:cNvPr>
          <p:cNvSpPr>
            <a:spLocks/>
          </p:cNvSpPr>
          <p:nvPr/>
        </p:nvSpPr>
        <p:spPr bwMode="auto">
          <a:xfrm>
            <a:off x="10391931" y="2256224"/>
            <a:ext cx="874323" cy="576035"/>
          </a:xfrm>
          <a:custGeom>
            <a:avLst/>
            <a:gdLst>
              <a:gd name="T0" fmla="*/ 401638 w 21130"/>
              <a:gd name="T1" fmla="*/ 263932 h 21219"/>
              <a:gd name="T2" fmla="*/ 401638 w 21130"/>
              <a:gd name="T3" fmla="*/ 263932 h 21219"/>
              <a:gd name="T4" fmla="*/ 401638 w 21130"/>
              <a:gd name="T5" fmla="*/ 263932 h 21219"/>
              <a:gd name="T6" fmla="*/ 401638 w 21130"/>
              <a:gd name="T7" fmla="*/ 263932 h 2121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130" h="21219">
                <a:moveTo>
                  <a:pt x="703" y="20557"/>
                </a:moveTo>
                <a:cubicBezTo>
                  <a:pt x="-104" y="19543"/>
                  <a:pt x="-243" y="17647"/>
                  <a:pt x="425" y="16369"/>
                </a:cubicBezTo>
                <a:lnTo>
                  <a:pt x="5769" y="5878"/>
                </a:lnTo>
                <a:cubicBezTo>
                  <a:pt x="6353" y="4732"/>
                  <a:pt x="7383" y="4424"/>
                  <a:pt x="8191" y="5173"/>
                </a:cubicBezTo>
                <a:lnTo>
                  <a:pt x="13284" y="9889"/>
                </a:lnTo>
                <a:lnTo>
                  <a:pt x="17794" y="1073"/>
                </a:lnTo>
                <a:cubicBezTo>
                  <a:pt x="18434" y="-161"/>
                  <a:pt x="19631" y="-381"/>
                  <a:pt x="20438" y="676"/>
                </a:cubicBezTo>
                <a:cubicBezTo>
                  <a:pt x="21245" y="1690"/>
                  <a:pt x="21357" y="3586"/>
                  <a:pt x="20716" y="4864"/>
                </a:cubicBezTo>
                <a:lnTo>
                  <a:pt x="15205" y="15620"/>
                </a:lnTo>
                <a:cubicBezTo>
                  <a:pt x="14621" y="16722"/>
                  <a:pt x="13590" y="17031"/>
                  <a:pt x="12783" y="16282"/>
                </a:cubicBezTo>
                <a:lnTo>
                  <a:pt x="7689" y="11608"/>
                </a:lnTo>
                <a:lnTo>
                  <a:pt x="3347" y="20116"/>
                </a:lnTo>
                <a:cubicBezTo>
                  <a:pt x="2958" y="20866"/>
                  <a:pt x="2429" y="21219"/>
                  <a:pt x="1872" y="21219"/>
                </a:cubicBezTo>
                <a:cubicBezTo>
                  <a:pt x="1454" y="21219"/>
                  <a:pt x="1037" y="20998"/>
                  <a:pt x="703" y="2055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54197" y="2346260"/>
            <a:ext cx="89092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1A0B1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3 – </a:t>
            </a:r>
            <a:r>
              <a:rPr lang="en-US" sz="9600" b="1" dirty="0" err="1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1A0B1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96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1A0B1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600" b="1" dirty="0" err="1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1A0B1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endParaRPr lang="en-US" sz="9600" b="1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01A0B1"/>
              </a:solidFill>
              <a:effectLst>
                <a:reflection blurRad="6350" stA="55000" endA="300" endPos="45500" dir="5400000" sy="-100000" algn="bl" rotWithShape="0"/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7617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263329" y="110419"/>
            <a:ext cx="11707496" cy="664328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1" name="Picture 10" descr="Cupcake Kavaii Dán Bản Vẽ - bánh png tải về - Miễn phí trong suốt Màu Hồng  png Tải về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00" b="100000" l="10000" r="79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2350" y="-25445"/>
            <a:ext cx="2335006" cy="1297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oe zoete cake te tekenen for Android - APK Downloa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61" b="95703" l="9961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4686" y="5001938"/>
            <a:ext cx="1893282" cy="1893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F7FBDF38-796E-B49F-E7D1-6D04346944F8}"/>
              </a:ext>
            </a:extLst>
          </p:cNvPr>
          <p:cNvGrpSpPr/>
          <p:nvPr/>
        </p:nvGrpSpPr>
        <p:grpSpPr>
          <a:xfrm>
            <a:off x="1452902" y="239343"/>
            <a:ext cx="8343357" cy="646331"/>
            <a:chOff x="1183343" y="1388561"/>
            <a:chExt cx="8343357" cy="646331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577ECA8-010E-881F-BC59-A5D6C3C58239}"/>
                </a:ext>
              </a:extLst>
            </p:cNvPr>
            <p:cNvSpPr txBox="1"/>
            <p:nvPr/>
          </p:nvSpPr>
          <p:spPr>
            <a:xfrm>
              <a:off x="1856941" y="1388561"/>
              <a:ext cx="766975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Tìm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mèo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EC70AB12-4FDC-B6DF-1BF2-7ADDFEEC8D49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1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CD84B8DF-9B06-7345-7E57-CE1F063F1B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080" y="1082839"/>
            <a:ext cx="10388600" cy="54737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6" name="Freeform 14">
            <a:extLst>
              <a:ext uri="{FF2B5EF4-FFF2-40B4-BE49-F238E27FC236}">
                <a16:creationId xmlns:a16="http://schemas.microsoft.com/office/drawing/2014/main" id="{DBFBA25C-A653-E5F1-E75A-15FA30C4AF2C}"/>
              </a:ext>
            </a:extLst>
          </p:cNvPr>
          <p:cNvSpPr/>
          <p:nvPr/>
        </p:nvSpPr>
        <p:spPr>
          <a:xfrm>
            <a:off x="5596759" y="4445875"/>
            <a:ext cx="915154" cy="760399"/>
          </a:xfrm>
          <a:custGeom>
            <a:avLst/>
            <a:gdLst>
              <a:gd name="connsiteX0" fmla="*/ 0 w 916179"/>
              <a:gd name="connsiteY0" fmla="*/ 0 h 772510"/>
              <a:gd name="connsiteX1" fmla="*/ 204951 w 916179"/>
              <a:gd name="connsiteY1" fmla="*/ 126124 h 772510"/>
              <a:gd name="connsiteX2" fmla="*/ 520262 w 916179"/>
              <a:gd name="connsiteY2" fmla="*/ 236483 h 772510"/>
              <a:gd name="connsiteX3" fmla="*/ 740979 w 916179"/>
              <a:gd name="connsiteY3" fmla="*/ 362607 h 772510"/>
              <a:gd name="connsiteX4" fmla="*/ 835572 w 916179"/>
              <a:gd name="connsiteY4" fmla="*/ 504496 h 772510"/>
              <a:gd name="connsiteX5" fmla="*/ 914400 w 916179"/>
              <a:gd name="connsiteY5" fmla="*/ 630621 h 772510"/>
              <a:gd name="connsiteX6" fmla="*/ 882869 w 916179"/>
              <a:gd name="connsiteY6" fmla="*/ 772510 h 772510"/>
              <a:gd name="connsiteX0" fmla="*/ 0 w 916179"/>
              <a:gd name="connsiteY0" fmla="*/ 0 h 772510"/>
              <a:gd name="connsiteX1" fmla="*/ 204951 w 916179"/>
              <a:gd name="connsiteY1" fmla="*/ 126124 h 772510"/>
              <a:gd name="connsiteX2" fmla="*/ 520262 w 916179"/>
              <a:gd name="connsiteY2" fmla="*/ 236483 h 772510"/>
              <a:gd name="connsiteX3" fmla="*/ 740979 w 916179"/>
              <a:gd name="connsiteY3" fmla="*/ 362607 h 772510"/>
              <a:gd name="connsiteX4" fmla="*/ 914400 w 916179"/>
              <a:gd name="connsiteY4" fmla="*/ 630621 h 772510"/>
              <a:gd name="connsiteX5" fmla="*/ 882869 w 916179"/>
              <a:gd name="connsiteY5" fmla="*/ 772510 h 772510"/>
              <a:gd name="connsiteX0" fmla="*/ 0 w 916179"/>
              <a:gd name="connsiteY0" fmla="*/ 0 h 772510"/>
              <a:gd name="connsiteX1" fmla="*/ 204951 w 916179"/>
              <a:gd name="connsiteY1" fmla="*/ 126124 h 772510"/>
              <a:gd name="connsiteX2" fmla="*/ 520262 w 916179"/>
              <a:gd name="connsiteY2" fmla="*/ 236483 h 772510"/>
              <a:gd name="connsiteX3" fmla="*/ 740979 w 916179"/>
              <a:gd name="connsiteY3" fmla="*/ 362607 h 772510"/>
              <a:gd name="connsiteX4" fmla="*/ 914400 w 916179"/>
              <a:gd name="connsiteY4" fmla="*/ 630621 h 772510"/>
              <a:gd name="connsiteX5" fmla="*/ 882869 w 916179"/>
              <a:gd name="connsiteY5" fmla="*/ 772510 h 772510"/>
              <a:gd name="connsiteX0" fmla="*/ 0 w 916179"/>
              <a:gd name="connsiteY0" fmla="*/ 0 h 772510"/>
              <a:gd name="connsiteX1" fmla="*/ 204951 w 916179"/>
              <a:gd name="connsiteY1" fmla="*/ 126124 h 772510"/>
              <a:gd name="connsiteX2" fmla="*/ 520262 w 916179"/>
              <a:gd name="connsiteY2" fmla="*/ 236483 h 772510"/>
              <a:gd name="connsiteX3" fmla="*/ 740979 w 916179"/>
              <a:gd name="connsiteY3" fmla="*/ 362607 h 772510"/>
              <a:gd name="connsiteX4" fmla="*/ 914400 w 916179"/>
              <a:gd name="connsiteY4" fmla="*/ 630621 h 772510"/>
              <a:gd name="connsiteX5" fmla="*/ 882869 w 916179"/>
              <a:gd name="connsiteY5" fmla="*/ 772510 h 772510"/>
              <a:gd name="connsiteX0" fmla="*/ 0 w 916179"/>
              <a:gd name="connsiteY0" fmla="*/ 0 h 772510"/>
              <a:gd name="connsiteX1" fmla="*/ 204951 w 916179"/>
              <a:gd name="connsiteY1" fmla="*/ 126124 h 772510"/>
              <a:gd name="connsiteX2" fmla="*/ 489984 w 916179"/>
              <a:gd name="connsiteY2" fmla="*/ 248594 h 772510"/>
              <a:gd name="connsiteX3" fmla="*/ 740979 w 916179"/>
              <a:gd name="connsiteY3" fmla="*/ 362607 h 772510"/>
              <a:gd name="connsiteX4" fmla="*/ 914400 w 916179"/>
              <a:gd name="connsiteY4" fmla="*/ 630621 h 772510"/>
              <a:gd name="connsiteX5" fmla="*/ 882869 w 916179"/>
              <a:gd name="connsiteY5" fmla="*/ 772510 h 772510"/>
              <a:gd name="connsiteX0" fmla="*/ 0 w 916179"/>
              <a:gd name="connsiteY0" fmla="*/ 0 h 772510"/>
              <a:gd name="connsiteX1" fmla="*/ 204951 w 916179"/>
              <a:gd name="connsiteY1" fmla="*/ 126124 h 772510"/>
              <a:gd name="connsiteX2" fmla="*/ 489984 w 916179"/>
              <a:gd name="connsiteY2" fmla="*/ 248594 h 772510"/>
              <a:gd name="connsiteX3" fmla="*/ 771257 w 916179"/>
              <a:gd name="connsiteY3" fmla="*/ 374718 h 772510"/>
              <a:gd name="connsiteX4" fmla="*/ 914400 w 916179"/>
              <a:gd name="connsiteY4" fmla="*/ 630621 h 772510"/>
              <a:gd name="connsiteX5" fmla="*/ 882869 w 916179"/>
              <a:gd name="connsiteY5" fmla="*/ 772510 h 772510"/>
              <a:gd name="connsiteX0" fmla="*/ 0 w 916179"/>
              <a:gd name="connsiteY0" fmla="*/ 0 h 772510"/>
              <a:gd name="connsiteX1" fmla="*/ 204951 w 916179"/>
              <a:gd name="connsiteY1" fmla="*/ 126124 h 772510"/>
              <a:gd name="connsiteX2" fmla="*/ 489984 w 916179"/>
              <a:gd name="connsiteY2" fmla="*/ 248594 h 772510"/>
              <a:gd name="connsiteX3" fmla="*/ 795479 w 916179"/>
              <a:gd name="connsiteY3" fmla="*/ 380774 h 772510"/>
              <a:gd name="connsiteX4" fmla="*/ 914400 w 916179"/>
              <a:gd name="connsiteY4" fmla="*/ 630621 h 772510"/>
              <a:gd name="connsiteX5" fmla="*/ 882869 w 916179"/>
              <a:gd name="connsiteY5" fmla="*/ 772510 h 772510"/>
              <a:gd name="connsiteX0" fmla="*/ 0 w 915154"/>
              <a:gd name="connsiteY0" fmla="*/ 0 h 760399"/>
              <a:gd name="connsiteX1" fmla="*/ 204951 w 915154"/>
              <a:gd name="connsiteY1" fmla="*/ 126124 h 760399"/>
              <a:gd name="connsiteX2" fmla="*/ 489984 w 915154"/>
              <a:gd name="connsiteY2" fmla="*/ 248594 h 760399"/>
              <a:gd name="connsiteX3" fmla="*/ 795479 w 915154"/>
              <a:gd name="connsiteY3" fmla="*/ 380774 h 760399"/>
              <a:gd name="connsiteX4" fmla="*/ 914400 w 915154"/>
              <a:gd name="connsiteY4" fmla="*/ 630621 h 760399"/>
              <a:gd name="connsiteX5" fmla="*/ 846535 w 915154"/>
              <a:gd name="connsiteY5" fmla="*/ 760399 h 760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5154" h="760399">
                <a:moveTo>
                  <a:pt x="0" y="0"/>
                </a:moveTo>
                <a:cubicBezTo>
                  <a:pt x="59120" y="43355"/>
                  <a:pt x="123287" y="84692"/>
                  <a:pt x="204951" y="126124"/>
                </a:cubicBezTo>
                <a:cubicBezTo>
                  <a:pt x="286615" y="167556"/>
                  <a:pt x="391563" y="206152"/>
                  <a:pt x="489984" y="248594"/>
                </a:cubicBezTo>
                <a:cubicBezTo>
                  <a:pt x="588405" y="291036"/>
                  <a:pt x="724743" y="317103"/>
                  <a:pt x="795479" y="380774"/>
                </a:cubicBezTo>
                <a:cubicBezTo>
                  <a:pt x="866215" y="444445"/>
                  <a:pt x="908919" y="513859"/>
                  <a:pt x="914400" y="630621"/>
                </a:cubicBezTo>
                <a:cubicBezTo>
                  <a:pt x="922283" y="675290"/>
                  <a:pt x="866242" y="711789"/>
                  <a:pt x="846535" y="760399"/>
                </a:cubicBezTo>
              </a:path>
            </a:pathLst>
          </a:cu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7" name="Freeform 15">
            <a:extLst>
              <a:ext uri="{FF2B5EF4-FFF2-40B4-BE49-F238E27FC236}">
                <a16:creationId xmlns:a16="http://schemas.microsoft.com/office/drawing/2014/main" id="{5F020065-1AA4-B1B8-7DE9-0A8BFD93586E}"/>
              </a:ext>
            </a:extLst>
          </p:cNvPr>
          <p:cNvSpPr/>
          <p:nvPr/>
        </p:nvSpPr>
        <p:spPr>
          <a:xfrm>
            <a:off x="6241904" y="4455763"/>
            <a:ext cx="1251527" cy="689674"/>
          </a:xfrm>
          <a:custGeom>
            <a:avLst/>
            <a:gdLst>
              <a:gd name="connsiteX0" fmla="*/ 81404 w 1251527"/>
              <a:gd name="connsiteY0" fmla="*/ 0 h 689674"/>
              <a:gd name="connsiteX1" fmla="*/ 3913 w 1251527"/>
              <a:gd name="connsiteY1" fmla="*/ 69742 h 689674"/>
              <a:gd name="connsiteX2" fmla="*/ 189893 w 1251527"/>
              <a:gd name="connsiteY2" fmla="*/ 216976 h 689674"/>
              <a:gd name="connsiteX3" fmla="*/ 383621 w 1251527"/>
              <a:gd name="connsiteY3" fmla="*/ 302217 h 689674"/>
              <a:gd name="connsiteX4" fmla="*/ 786577 w 1251527"/>
              <a:gd name="connsiteY4" fmla="*/ 449451 h 689674"/>
              <a:gd name="connsiteX5" fmla="*/ 1026801 w 1251527"/>
              <a:gd name="connsiteY5" fmla="*/ 619932 h 689674"/>
              <a:gd name="connsiteX6" fmla="*/ 1251527 w 1251527"/>
              <a:gd name="connsiteY6" fmla="*/ 689674 h 689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51527" h="689674">
                <a:moveTo>
                  <a:pt x="81404" y="0"/>
                </a:moveTo>
                <a:cubicBezTo>
                  <a:pt x="33617" y="16789"/>
                  <a:pt x="-14169" y="33579"/>
                  <a:pt x="3913" y="69742"/>
                </a:cubicBezTo>
                <a:cubicBezTo>
                  <a:pt x="21995" y="105905"/>
                  <a:pt x="126608" y="178230"/>
                  <a:pt x="189893" y="216976"/>
                </a:cubicBezTo>
                <a:cubicBezTo>
                  <a:pt x="253178" y="255722"/>
                  <a:pt x="284174" y="263471"/>
                  <a:pt x="383621" y="302217"/>
                </a:cubicBezTo>
                <a:cubicBezTo>
                  <a:pt x="483068" y="340963"/>
                  <a:pt x="679380" y="396498"/>
                  <a:pt x="786577" y="449451"/>
                </a:cubicBezTo>
                <a:cubicBezTo>
                  <a:pt x="893774" y="502404"/>
                  <a:pt x="949309" y="579895"/>
                  <a:pt x="1026801" y="619932"/>
                </a:cubicBezTo>
                <a:cubicBezTo>
                  <a:pt x="1104293" y="659969"/>
                  <a:pt x="1177910" y="674821"/>
                  <a:pt x="1251527" y="689674"/>
                </a:cubicBezTo>
              </a:path>
            </a:pathLst>
          </a:cu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8" name="Freeform 16">
            <a:extLst>
              <a:ext uri="{FF2B5EF4-FFF2-40B4-BE49-F238E27FC236}">
                <a16:creationId xmlns:a16="http://schemas.microsoft.com/office/drawing/2014/main" id="{377A0C0C-1068-3A26-64C5-54B6EB2E3E64}"/>
              </a:ext>
            </a:extLst>
          </p:cNvPr>
          <p:cNvSpPr/>
          <p:nvPr/>
        </p:nvSpPr>
        <p:spPr>
          <a:xfrm>
            <a:off x="8335108" y="4466492"/>
            <a:ext cx="2087195" cy="1418493"/>
          </a:xfrm>
          <a:custGeom>
            <a:avLst/>
            <a:gdLst>
              <a:gd name="connsiteX0" fmla="*/ 1910861 w 2087195"/>
              <a:gd name="connsiteY0" fmla="*/ 0 h 1418493"/>
              <a:gd name="connsiteX1" fmla="*/ 2063261 w 2087195"/>
              <a:gd name="connsiteY1" fmla="*/ 246185 h 1418493"/>
              <a:gd name="connsiteX2" fmla="*/ 2074984 w 2087195"/>
              <a:gd name="connsiteY2" fmla="*/ 550985 h 1418493"/>
              <a:gd name="connsiteX3" fmla="*/ 1946030 w 2087195"/>
              <a:gd name="connsiteY3" fmla="*/ 1113693 h 1418493"/>
              <a:gd name="connsiteX4" fmla="*/ 1488830 w 2087195"/>
              <a:gd name="connsiteY4" fmla="*/ 1266093 h 1418493"/>
              <a:gd name="connsiteX5" fmla="*/ 726830 w 2087195"/>
              <a:gd name="connsiteY5" fmla="*/ 1312985 h 1418493"/>
              <a:gd name="connsiteX6" fmla="*/ 0 w 2087195"/>
              <a:gd name="connsiteY6" fmla="*/ 1418493 h 1418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87195" h="1418493">
                <a:moveTo>
                  <a:pt x="1910861" y="0"/>
                </a:moveTo>
                <a:cubicBezTo>
                  <a:pt x="1973384" y="77177"/>
                  <a:pt x="2035907" y="154354"/>
                  <a:pt x="2063261" y="246185"/>
                </a:cubicBezTo>
                <a:cubicBezTo>
                  <a:pt x="2090615" y="338016"/>
                  <a:pt x="2094522" y="406400"/>
                  <a:pt x="2074984" y="550985"/>
                </a:cubicBezTo>
                <a:cubicBezTo>
                  <a:pt x="2055446" y="695570"/>
                  <a:pt x="2043722" y="994508"/>
                  <a:pt x="1946030" y="1113693"/>
                </a:cubicBezTo>
                <a:cubicBezTo>
                  <a:pt x="1848338" y="1232878"/>
                  <a:pt x="1692030" y="1232878"/>
                  <a:pt x="1488830" y="1266093"/>
                </a:cubicBezTo>
                <a:cubicBezTo>
                  <a:pt x="1285630" y="1299308"/>
                  <a:pt x="974968" y="1287585"/>
                  <a:pt x="726830" y="1312985"/>
                </a:cubicBezTo>
                <a:cubicBezTo>
                  <a:pt x="478692" y="1338385"/>
                  <a:pt x="239346" y="1378439"/>
                  <a:pt x="0" y="1418493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9" name="Picture 2" descr="Miễn phí Phim Hoạt Hình Chậu Cây Yếu Tố Thương Mại PNG &amp;amp; CDR hình ảnh tải  xuống _ kích thước 2000 × 2000px,ID828930300 - Lovepik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349" b="90000" l="19186" r="85814">
                        <a14:foregroundMark x1="34302" y1="11860" x2="36047" y2="15930"/>
                        <a14:foregroundMark x1="42558" y1="18721" x2="39767" y2="19070"/>
                        <a14:foregroundMark x1="30233" y1="16628" x2="30581" y2="18721"/>
                        <a14:foregroundMark x1="31628" y1="24419" x2="31628" y2="24419"/>
                        <a14:foregroundMark x1="40465" y1="23488" x2="40465" y2="23488"/>
                        <a14:foregroundMark x1="55465" y1="26163" x2="55465" y2="26163"/>
                        <a14:foregroundMark x1="54419" y1="28256" x2="54419" y2="28256"/>
                        <a14:foregroundMark x1="43837" y1="30930" x2="43837" y2="30930"/>
                        <a14:foregroundMark x1="42791" y1="34070" x2="42791" y2="34070"/>
                        <a14:foregroundMark x1="63953" y1="13605" x2="63953" y2="13605"/>
                        <a14:foregroundMark x1="69070" y1="10465" x2="69070" y2="10465"/>
                        <a14:foregroundMark x1="72907" y1="15233" x2="72907" y2="15233"/>
                        <a14:foregroundMark x1="70116" y1="23837" x2="70116" y2="23837"/>
                        <a14:foregroundMark x1="71512" y1="28953" x2="71512" y2="28953"/>
                        <a14:foregroundMark x1="66395" y1="34070" x2="66395" y2="34070"/>
                        <a14:foregroundMark x1="53372" y1="21047" x2="53372" y2="21047"/>
                        <a14:foregroundMark x1="69767" y1="33023" x2="69767" y2="33023"/>
                        <a14:foregroundMark x1="65698" y1="28953" x2="65698" y2="28953"/>
                        <a14:foregroundMark x1="41512" y1="30581" x2="41512" y2="30581"/>
                        <a14:foregroundMark x1="37674" y1="31279" x2="37674" y2="312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1959" y="4539540"/>
            <a:ext cx="2818077" cy="2818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hoe zoete cake te tekenen for Android - APK Downloa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61" b="95703" l="9961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4232" y="5043696"/>
            <a:ext cx="1893282" cy="1893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6561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327403" y="176681"/>
            <a:ext cx="11707496" cy="664328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162883" y="1679330"/>
            <a:ext cx="9568070" cy="3885898"/>
          </a:xfrm>
          <a:prstGeom prst="roundRect">
            <a:avLst/>
          </a:prstGeom>
          <a:solidFill>
            <a:schemeClr val="bg1"/>
          </a:solidFill>
          <a:ln w="38100"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2" descr="Miễn phí Phim Hoạt Hình Chậu Cây Yếu Tố Thương Mại PNG &amp;amp; CDR hình ảnh tải  xuống _ kích thước 2000 × 2000px,ID828930300 - Lovepi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349" b="90000" l="19186" r="85814">
                        <a14:foregroundMark x1="34302" y1="11860" x2="36047" y2="15930"/>
                        <a14:foregroundMark x1="42558" y1="18721" x2="39767" y2="19070"/>
                        <a14:foregroundMark x1="30233" y1="16628" x2="30581" y2="18721"/>
                        <a14:foregroundMark x1="31628" y1="24419" x2="31628" y2="24419"/>
                        <a14:foregroundMark x1="40465" y1="23488" x2="40465" y2="23488"/>
                        <a14:foregroundMark x1="55465" y1="26163" x2="55465" y2="26163"/>
                        <a14:foregroundMark x1="54419" y1="28256" x2="54419" y2="28256"/>
                        <a14:foregroundMark x1="43837" y1="30930" x2="43837" y2="30930"/>
                        <a14:foregroundMark x1="42791" y1="34070" x2="42791" y2="34070"/>
                        <a14:foregroundMark x1="63953" y1="13605" x2="63953" y2="13605"/>
                        <a14:foregroundMark x1="69070" y1="10465" x2="69070" y2="10465"/>
                        <a14:foregroundMark x1="72907" y1="15233" x2="72907" y2="15233"/>
                        <a14:foregroundMark x1="70116" y1="23837" x2="70116" y2="23837"/>
                        <a14:foregroundMark x1="71512" y1="28953" x2="71512" y2="28953"/>
                        <a14:foregroundMark x1="66395" y1="34070" x2="66395" y2="34070"/>
                        <a14:foregroundMark x1="53372" y1="21047" x2="53372" y2="21047"/>
                        <a14:foregroundMark x1="69767" y1="33023" x2="69767" y2="33023"/>
                        <a14:foregroundMark x1="65698" y1="28953" x2="65698" y2="28953"/>
                        <a14:foregroundMark x1="41512" y1="30581" x2="41512" y2="30581"/>
                        <a14:foregroundMark x1="37674" y1="31279" x2="37674" y2="312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7057" y="4557348"/>
            <a:ext cx="2822443" cy="2822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hoe zoete cake te tekenen for Android - APK Downloa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61" b="95703" l="9961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9751" y="5005512"/>
            <a:ext cx="1893282" cy="1893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Cupcake Kavaii Dán Bản Vẽ - bánh png tải về - Miễn phí trong suốt Màu Hồng  png Tải về.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200" b="100000" l="10000" r="79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8589" y="-15709"/>
            <a:ext cx="2737302" cy="1520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oe zoete cake te tekenen for Android - APK Downloa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61" b="95703" l="9961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1863" y="-301110"/>
            <a:ext cx="1893282" cy="1893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41F9B844-CF8F-6C78-F9F1-4D66240216F6}"/>
              </a:ext>
            </a:extLst>
          </p:cNvPr>
          <p:cNvGrpSpPr/>
          <p:nvPr/>
        </p:nvGrpSpPr>
        <p:grpSpPr>
          <a:xfrm>
            <a:off x="1512365" y="456078"/>
            <a:ext cx="8287714" cy="693698"/>
            <a:chOff x="1183343" y="1464304"/>
            <a:chExt cx="8287714" cy="693698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CBDE96B-77DA-6920-F074-E0D973F79C89}"/>
                </a:ext>
              </a:extLst>
            </p:cNvPr>
            <p:cNvSpPr txBox="1"/>
            <p:nvPr/>
          </p:nvSpPr>
          <p:spPr>
            <a:xfrm>
              <a:off x="1801298" y="1511671"/>
              <a:ext cx="766975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Đếm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rồi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 so </a:t>
              </a: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sánh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tròn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chục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333F0A93-2E28-30D4-05B5-47801E65CA88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A68E8B7-33A0-A85E-1541-5EE4BB84FEC9}"/>
              </a:ext>
            </a:extLst>
          </p:cNvPr>
          <p:cNvGrpSpPr/>
          <p:nvPr/>
        </p:nvGrpSpPr>
        <p:grpSpPr>
          <a:xfrm>
            <a:off x="1350770" y="1233054"/>
            <a:ext cx="9372737" cy="2024389"/>
            <a:chOff x="1350770" y="1367964"/>
            <a:chExt cx="9372737" cy="2024389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D84E52B1-5C04-F7D7-1B02-43968D8BDBE2}"/>
                </a:ext>
              </a:extLst>
            </p:cNvPr>
            <p:cNvGrpSpPr/>
            <p:nvPr/>
          </p:nvGrpSpPr>
          <p:grpSpPr>
            <a:xfrm>
              <a:off x="1350770" y="2171260"/>
              <a:ext cx="9372737" cy="1221093"/>
              <a:chOff x="1074492" y="2466732"/>
              <a:chExt cx="8469487" cy="1103416"/>
            </a:xfrm>
          </p:grpSpPr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27C6D438-4CA2-0BB1-85AC-747FA037D70B}"/>
                  </a:ext>
                </a:extLst>
              </p:cNvPr>
              <p:cNvGrpSpPr/>
              <p:nvPr/>
            </p:nvGrpSpPr>
            <p:grpSpPr>
              <a:xfrm>
                <a:off x="1279641" y="2466732"/>
                <a:ext cx="8241735" cy="301923"/>
                <a:chOff x="575443" y="3002450"/>
                <a:chExt cx="7297713" cy="247982"/>
              </a:xfrm>
            </p:grpSpPr>
            <p:cxnSp>
              <p:nvCxnSpPr>
                <p:cNvPr id="31" name="Straight Arrow Connector 30">
                  <a:extLst>
                    <a:ext uri="{FF2B5EF4-FFF2-40B4-BE49-F238E27FC236}">
                      <a16:creationId xmlns:a16="http://schemas.microsoft.com/office/drawing/2014/main" id="{1435B985-19CA-A9CF-EB9A-F5B5F0F6A4A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75443" y="3119718"/>
                  <a:ext cx="7297713" cy="6723"/>
                </a:xfrm>
                <a:prstGeom prst="straightConnector1">
                  <a:avLst/>
                </a:prstGeom>
                <a:ln w="38100"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1">
                  <a:extLst>
                    <a:ext uri="{FF2B5EF4-FFF2-40B4-BE49-F238E27FC236}">
                      <a16:creationId xmlns:a16="http://schemas.microsoft.com/office/drawing/2014/main" id="{BD0795C3-2320-911B-1DB3-644D450B0DCC}"/>
                    </a:ext>
                  </a:extLst>
                </p:cNvPr>
                <p:cNvCxnSpPr/>
                <p:nvPr/>
              </p:nvCxnSpPr>
              <p:spPr>
                <a:xfrm>
                  <a:off x="932331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2">
                  <a:extLst>
                    <a:ext uri="{FF2B5EF4-FFF2-40B4-BE49-F238E27FC236}">
                      <a16:creationId xmlns:a16="http://schemas.microsoft.com/office/drawing/2014/main" id="{1B8EDC55-3806-273F-2430-319CAC5790C8}"/>
                    </a:ext>
                  </a:extLst>
                </p:cNvPr>
                <p:cNvCxnSpPr/>
                <p:nvPr/>
              </p:nvCxnSpPr>
              <p:spPr>
                <a:xfrm>
                  <a:off x="1743637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33">
                  <a:extLst>
                    <a:ext uri="{FF2B5EF4-FFF2-40B4-BE49-F238E27FC236}">
                      <a16:creationId xmlns:a16="http://schemas.microsoft.com/office/drawing/2014/main" id="{3F89C022-B3B5-A006-3FE5-A0EDF240D8F8}"/>
                    </a:ext>
                  </a:extLst>
                </p:cNvPr>
                <p:cNvCxnSpPr/>
                <p:nvPr/>
              </p:nvCxnSpPr>
              <p:spPr>
                <a:xfrm>
                  <a:off x="2532531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34">
                  <a:extLst>
                    <a:ext uri="{FF2B5EF4-FFF2-40B4-BE49-F238E27FC236}">
                      <a16:creationId xmlns:a16="http://schemas.microsoft.com/office/drawing/2014/main" id="{5F2B0C7D-3A7C-C138-1BBE-5EA5C756C6C9}"/>
                    </a:ext>
                  </a:extLst>
                </p:cNvPr>
                <p:cNvCxnSpPr/>
                <p:nvPr/>
              </p:nvCxnSpPr>
              <p:spPr>
                <a:xfrm>
                  <a:off x="3330390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>
                  <a:extLst>
                    <a:ext uri="{FF2B5EF4-FFF2-40B4-BE49-F238E27FC236}">
                      <a16:creationId xmlns:a16="http://schemas.microsoft.com/office/drawing/2014/main" id="{891F1427-B335-F317-84A4-E39910078D9F}"/>
                    </a:ext>
                  </a:extLst>
                </p:cNvPr>
                <p:cNvCxnSpPr/>
                <p:nvPr/>
              </p:nvCxnSpPr>
              <p:spPr>
                <a:xfrm>
                  <a:off x="4173073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36">
                  <a:extLst>
                    <a:ext uri="{FF2B5EF4-FFF2-40B4-BE49-F238E27FC236}">
                      <a16:creationId xmlns:a16="http://schemas.microsoft.com/office/drawing/2014/main" id="{EE307039-C280-7EA6-D96D-8888714540B9}"/>
                    </a:ext>
                  </a:extLst>
                </p:cNvPr>
                <p:cNvCxnSpPr/>
                <p:nvPr/>
              </p:nvCxnSpPr>
              <p:spPr>
                <a:xfrm>
                  <a:off x="4984379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>
                  <a:extLst>
                    <a:ext uri="{FF2B5EF4-FFF2-40B4-BE49-F238E27FC236}">
                      <a16:creationId xmlns:a16="http://schemas.microsoft.com/office/drawing/2014/main" id="{F961BAAF-4258-B578-B774-AC56A973C0CD}"/>
                    </a:ext>
                  </a:extLst>
                </p:cNvPr>
                <p:cNvCxnSpPr/>
                <p:nvPr/>
              </p:nvCxnSpPr>
              <p:spPr>
                <a:xfrm>
                  <a:off x="5786720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>
                  <a:extLst>
                    <a:ext uri="{FF2B5EF4-FFF2-40B4-BE49-F238E27FC236}">
                      <a16:creationId xmlns:a16="http://schemas.microsoft.com/office/drawing/2014/main" id="{67514536-F784-54A4-9D9A-5FC191BE4BB8}"/>
                    </a:ext>
                  </a:extLst>
                </p:cNvPr>
                <p:cNvCxnSpPr/>
                <p:nvPr/>
              </p:nvCxnSpPr>
              <p:spPr>
                <a:xfrm>
                  <a:off x="6598026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>
                  <a:extLst>
                    <a:ext uri="{FF2B5EF4-FFF2-40B4-BE49-F238E27FC236}">
                      <a16:creationId xmlns:a16="http://schemas.microsoft.com/office/drawing/2014/main" id="{78844BA9-E2C0-6988-0F66-361D79971AB8}"/>
                    </a:ext>
                  </a:extLst>
                </p:cNvPr>
                <p:cNvCxnSpPr/>
                <p:nvPr/>
              </p:nvCxnSpPr>
              <p:spPr>
                <a:xfrm>
                  <a:off x="7431744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E28692B7-77A7-15CC-FA81-E21A14DBEC7F}"/>
                  </a:ext>
                </a:extLst>
              </p:cNvPr>
              <p:cNvSpPr txBox="1"/>
              <p:nvPr/>
            </p:nvSpPr>
            <p:spPr>
              <a:xfrm>
                <a:off x="1074492" y="2982165"/>
                <a:ext cx="986278" cy="5840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VN" sz="36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105</a:t>
                </a: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10701A0F-DFB7-2702-17C2-0D4EC450F9F6}"/>
                  </a:ext>
                </a:extLst>
              </p:cNvPr>
              <p:cNvSpPr txBox="1"/>
              <p:nvPr/>
            </p:nvSpPr>
            <p:spPr>
              <a:xfrm>
                <a:off x="2151857" y="2982165"/>
                <a:ext cx="852165" cy="5840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VN" sz="36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106</a:t>
                </a: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AEAA07B2-0453-ABEC-12D9-4E98651B74A8}"/>
                  </a:ext>
                </a:extLst>
              </p:cNvPr>
              <p:cNvSpPr txBox="1"/>
              <p:nvPr/>
            </p:nvSpPr>
            <p:spPr>
              <a:xfrm>
                <a:off x="3013160" y="2986104"/>
                <a:ext cx="874503" cy="5840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VN" sz="36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107</a:t>
                </a: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E1559971-0B1B-8BE6-357E-2BAD43A0D9BF}"/>
                  </a:ext>
                </a:extLst>
              </p:cNvPr>
              <p:cNvSpPr txBox="1"/>
              <p:nvPr/>
            </p:nvSpPr>
            <p:spPr>
              <a:xfrm>
                <a:off x="4965028" y="2986104"/>
                <a:ext cx="899859" cy="5840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VN" sz="36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109</a:t>
                </a: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C35623BC-B8C9-A0C2-5ED3-147D12D5E41C}"/>
                  </a:ext>
                </a:extLst>
              </p:cNvPr>
              <p:cNvSpPr txBox="1"/>
              <p:nvPr/>
            </p:nvSpPr>
            <p:spPr>
              <a:xfrm>
                <a:off x="5860520" y="2972264"/>
                <a:ext cx="874503" cy="5840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VN" sz="36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110</a:t>
                </a: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35E6E47A-B383-843A-C2B3-929346B545E9}"/>
                  </a:ext>
                </a:extLst>
              </p:cNvPr>
              <p:cNvSpPr txBox="1"/>
              <p:nvPr/>
            </p:nvSpPr>
            <p:spPr>
              <a:xfrm>
                <a:off x="7725860" y="2982165"/>
                <a:ext cx="899859" cy="5840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VN" sz="36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112</a:t>
                </a: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98E1B5A5-205B-9C23-E24F-F739E23DFB47}"/>
                  </a:ext>
                </a:extLst>
              </p:cNvPr>
              <p:cNvSpPr txBox="1"/>
              <p:nvPr/>
            </p:nvSpPr>
            <p:spPr>
              <a:xfrm>
                <a:off x="8691814" y="2982165"/>
                <a:ext cx="852165" cy="5840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VN" sz="36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113</a:t>
                </a:r>
              </a:p>
            </p:txBody>
          </p: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70EDA57-5DB1-5234-A2FB-3211C4786EC1}"/>
                </a:ext>
              </a:extLst>
            </p:cNvPr>
            <p:cNvSpPr txBox="1"/>
            <p:nvPr/>
          </p:nvSpPr>
          <p:spPr>
            <a:xfrm>
              <a:off x="1513129" y="1367964"/>
              <a:ext cx="59503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a)</a:t>
              </a:r>
            </a:p>
          </p:txBody>
        </p:sp>
        <p:sp>
          <p:nvSpPr>
            <p:cNvPr id="21" name="Rounded Rectangle 167">
              <a:extLst>
                <a:ext uri="{FF2B5EF4-FFF2-40B4-BE49-F238E27FC236}">
                  <a16:creationId xmlns:a16="http://schemas.microsoft.com/office/drawing/2014/main" id="{FA5A59F7-6D68-972C-7AC5-4C430A10EA8E}"/>
                </a:ext>
              </a:extLst>
            </p:cNvPr>
            <p:cNvSpPr/>
            <p:nvPr/>
          </p:nvSpPr>
          <p:spPr>
            <a:xfrm>
              <a:off x="4525824" y="2654366"/>
              <a:ext cx="1044956" cy="64883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6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22" name="Rounded Rectangle 168">
              <a:extLst>
                <a:ext uri="{FF2B5EF4-FFF2-40B4-BE49-F238E27FC236}">
                  <a16:creationId xmlns:a16="http://schemas.microsoft.com/office/drawing/2014/main" id="{50FE653C-813F-AF7C-99B8-AC283C81F84B}"/>
                </a:ext>
              </a:extLst>
            </p:cNvPr>
            <p:cNvSpPr/>
            <p:nvPr/>
          </p:nvSpPr>
          <p:spPr>
            <a:xfrm>
              <a:off x="7570487" y="2664421"/>
              <a:ext cx="1044956" cy="64883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6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75E502C7-99E6-5DCD-FF11-DD51E10CE5D2}"/>
              </a:ext>
            </a:extLst>
          </p:cNvPr>
          <p:cNvGrpSpPr/>
          <p:nvPr/>
        </p:nvGrpSpPr>
        <p:grpSpPr>
          <a:xfrm>
            <a:off x="1199952" y="3106497"/>
            <a:ext cx="9519598" cy="2071376"/>
            <a:chOff x="1264026" y="3671901"/>
            <a:chExt cx="9519598" cy="2071376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B154EEA9-D3DE-7787-8D47-1F5FEB35E9E6}"/>
                </a:ext>
              </a:extLst>
            </p:cNvPr>
            <p:cNvGrpSpPr/>
            <p:nvPr/>
          </p:nvGrpSpPr>
          <p:grpSpPr>
            <a:xfrm>
              <a:off x="1346044" y="4519680"/>
              <a:ext cx="9437580" cy="1221093"/>
              <a:chOff x="1031360" y="2466732"/>
              <a:chExt cx="8528082" cy="1103416"/>
            </a:xfrm>
          </p:grpSpPr>
          <p:grpSp>
            <p:nvGrpSpPr>
              <p:cNvPr id="47" name="Group 46">
                <a:extLst>
                  <a:ext uri="{FF2B5EF4-FFF2-40B4-BE49-F238E27FC236}">
                    <a16:creationId xmlns:a16="http://schemas.microsoft.com/office/drawing/2014/main" id="{0345A3C4-1B8F-F36C-5198-EB3B8AAD43D4}"/>
                  </a:ext>
                </a:extLst>
              </p:cNvPr>
              <p:cNvGrpSpPr/>
              <p:nvPr/>
            </p:nvGrpSpPr>
            <p:grpSpPr>
              <a:xfrm>
                <a:off x="1279641" y="2466732"/>
                <a:ext cx="8241735" cy="301923"/>
                <a:chOff x="575443" y="3002450"/>
                <a:chExt cx="7297713" cy="247982"/>
              </a:xfrm>
            </p:grpSpPr>
            <p:cxnSp>
              <p:nvCxnSpPr>
                <p:cNvPr id="58" name="Straight Arrow Connector 57">
                  <a:extLst>
                    <a:ext uri="{FF2B5EF4-FFF2-40B4-BE49-F238E27FC236}">
                      <a16:creationId xmlns:a16="http://schemas.microsoft.com/office/drawing/2014/main" id="{8D1360DA-2237-EFA5-8BF5-4CE0016F515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75443" y="3119718"/>
                  <a:ext cx="7297713" cy="6723"/>
                </a:xfrm>
                <a:prstGeom prst="straightConnector1">
                  <a:avLst/>
                </a:prstGeom>
                <a:ln w="38100"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>
                  <a:extLst>
                    <a:ext uri="{FF2B5EF4-FFF2-40B4-BE49-F238E27FC236}">
                      <a16:creationId xmlns:a16="http://schemas.microsoft.com/office/drawing/2014/main" id="{65E335B9-B463-9045-7E34-29C84279AFD8}"/>
                    </a:ext>
                  </a:extLst>
                </p:cNvPr>
                <p:cNvCxnSpPr/>
                <p:nvPr/>
              </p:nvCxnSpPr>
              <p:spPr>
                <a:xfrm>
                  <a:off x="932331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>
                  <a:extLst>
                    <a:ext uri="{FF2B5EF4-FFF2-40B4-BE49-F238E27FC236}">
                      <a16:creationId xmlns:a16="http://schemas.microsoft.com/office/drawing/2014/main" id="{D29381B3-7E3F-3CEF-2B29-8CC77459F1BA}"/>
                    </a:ext>
                  </a:extLst>
                </p:cNvPr>
                <p:cNvCxnSpPr/>
                <p:nvPr/>
              </p:nvCxnSpPr>
              <p:spPr>
                <a:xfrm>
                  <a:off x="1743637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0">
                  <a:extLst>
                    <a:ext uri="{FF2B5EF4-FFF2-40B4-BE49-F238E27FC236}">
                      <a16:creationId xmlns:a16="http://schemas.microsoft.com/office/drawing/2014/main" id="{FAF988C0-6557-C06E-FDBE-CD42B4DB3213}"/>
                    </a:ext>
                  </a:extLst>
                </p:cNvPr>
                <p:cNvCxnSpPr/>
                <p:nvPr/>
              </p:nvCxnSpPr>
              <p:spPr>
                <a:xfrm>
                  <a:off x="2532531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1">
                  <a:extLst>
                    <a:ext uri="{FF2B5EF4-FFF2-40B4-BE49-F238E27FC236}">
                      <a16:creationId xmlns:a16="http://schemas.microsoft.com/office/drawing/2014/main" id="{A4ED9A8E-A4B1-5DBE-4C3C-25A7149C1207}"/>
                    </a:ext>
                  </a:extLst>
                </p:cNvPr>
                <p:cNvCxnSpPr/>
                <p:nvPr/>
              </p:nvCxnSpPr>
              <p:spPr>
                <a:xfrm>
                  <a:off x="3330390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2">
                  <a:extLst>
                    <a:ext uri="{FF2B5EF4-FFF2-40B4-BE49-F238E27FC236}">
                      <a16:creationId xmlns:a16="http://schemas.microsoft.com/office/drawing/2014/main" id="{F3A98784-531C-2C06-724B-0223E7569255}"/>
                    </a:ext>
                  </a:extLst>
                </p:cNvPr>
                <p:cNvCxnSpPr/>
                <p:nvPr/>
              </p:nvCxnSpPr>
              <p:spPr>
                <a:xfrm>
                  <a:off x="4173073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3">
                  <a:extLst>
                    <a:ext uri="{FF2B5EF4-FFF2-40B4-BE49-F238E27FC236}">
                      <a16:creationId xmlns:a16="http://schemas.microsoft.com/office/drawing/2014/main" id="{C5F2D562-8E94-EAD7-CDDA-E3852E05D066}"/>
                    </a:ext>
                  </a:extLst>
                </p:cNvPr>
                <p:cNvCxnSpPr/>
                <p:nvPr/>
              </p:nvCxnSpPr>
              <p:spPr>
                <a:xfrm>
                  <a:off x="4984379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72">
                  <a:extLst>
                    <a:ext uri="{FF2B5EF4-FFF2-40B4-BE49-F238E27FC236}">
                      <a16:creationId xmlns:a16="http://schemas.microsoft.com/office/drawing/2014/main" id="{71FB1957-3921-6D52-8722-CB18A7BFA1BB}"/>
                    </a:ext>
                  </a:extLst>
                </p:cNvPr>
                <p:cNvCxnSpPr/>
                <p:nvPr/>
              </p:nvCxnSpPr>
              <p:spPr>
                <a:xfrm>
                  <a:off x="5786720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73">
                  <a:extLst>
                    <a:ext uri="{FF2B5EF4-FFF2-40B4-BE49-F238E27FC236}">
                      <a16:creationId xmlns:a16="http://schemas.microsoft.com/office/drawing/2014/main" id="{1F0F7586-7886-A0FB-98A7-A57D008A49C3}"/>
                    </a:ext>
                  </a:extLst>
                </p:cNvPr>
                <p:cNvCxnSpPr/>
                <p:nvPr/>
              </p:nvCxnSpPr>
              <p:spPr>
                <a:xfrm>
                  <a:off x="6598026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74">
                  <a:extLst>
                    <a:ext uri="{FF2B5EF4-FFF2-40B4-BE49-F238E27FC236}">
                      <a16:creationId xmlns:a16="http://schemas.microsoft.com/office/drawing/2014/main" id="{96730040-C500-AE1C-8671-92631D814720}"/>
                    </a:ext>
                  </a:extLst>
                </p:cNvPr>
                <p:cNvCxnSpPr/>
                <p:nvPr/>
              </p:nvCxnSpPr>
              <p:spPr>
                <a:xfrm>
                  <a:off x="7431744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CC90AD7F-F3F8-D89F-B0A8-1D6F1B99F2B2}"/>
                  </a:ext>
                </a:extLst>
              </p:cNvPr>
              <p:cNvSpPr txBox="1"/>
              <p:nvPr/>
            </p:nvSpPr>
            <p:spPr>
              <a:xfrm>
                <a:off x="1031360" y="2982165"/>
                <a:ext cx="1029410" cy="5840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VN" sz="36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230</a:t>
                </a:r>
              </a:p>
            </p:txBody>
          </p: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0F36C25D-951D-3CC2-B6A1-47E4D768A11A}"/>
                  </a:ext>
                </a:extLst>
              </p:cNvPr>
              <p:cNvSpPr txBox="1"/>
              <p:nvPr/>
            </p:nvSpPr>
            <p:spPr>
              <a:xfrm>
                <a:off x="2151857" y="2982165"/>
                <a:ext cx="852165" cy="5840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VN" sz="36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231</a:t>
                </a: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639A1798-C811-0E86-311F-23C378C265E3}"/>
                  </a:ext>
                </a:extLst>
              </p:cNvPr>
              <p:cNvSpPr txBox="1"/>
              <p:nvPr/>
            </p:nvSpPr>
            <p:spPr>
              <a:xfrm>
                <a:off x="4965028" y="2986104"/>
                <a:ext cx="909116" cy="5840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VN" sz="36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234</a:t>
                </a:r>
              </a:p>
            </p:txBody>
          </p:sp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CEB23BA5-B5B9-B00B-E108-D10B559BA81E}"/>
                  </a:ext>
                </a:extLst>
              </p:cNvPr>
              <p:cNvSpPr txBox="1"/>
              <p:nvPr/>
            </p:nvSpPr>
            <p:spPr>
              <a:xfrm>
                <a:off x="5892197" y="2982165"/>
                <a:ext cx="888440" cy="5840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VN" sz="36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235</a:t>
                </a:r>
              </a:p>
            </p:txBody>
          </p:sp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EA2FF78D-71FD-4730-0F3D-0A33E61E9247}"/>
                  </a:ext>
                </a:extLst>
              </p:cNvPr>
              <p:cNvSpPr txBox="1"/>
              <p:nvPr/>
            </p:nvSpPr>
            <p:spPr>
              <a:xfrm>
                <a:off x="6712251" y="2942504"/>
                <a:ext cx="878866" cy="5840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VN" sz="36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236</a:t>
                </a: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249CAC97-52A3-B1D5-036F-AEBDF59EF36B}"/>
                  </a:ext>
                </a:extLst>
              </p:cNvPr>
              <p:cNvSpPr txBox="1"/>
              <p:nvPr/>
            </p:nvSpPr>
            <p:spPr>
              <a:xfrm>
                <a:off x="8659712" y="2876563"/>
                <a:ext cx="899730" cy="5840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VN" sz="36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238</a:t>
                </a:r>
              </a:p>
            </p:txBody>
          </p:sp>
        </p:grp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7317DC0D-4183-8D81-F750-27F7AF86095F}"/>
                </a:ext>
              </a:extLst>
            </p:cNvPr>
            <p:cNvSpPr txBox="1"/>
            <p:nvPr/>
          </p:nvSpPr>
          <p:spPr>
            <a:xfrm>
              <a:off x="1264026" y="3671901"/>
              <a:ext cx="61427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b)</a:t>
              </a:r>
            </a:p>
          </p:txBody>
        </p:sp>
        <p:sp>
          <p:nvSpPr>
            <p:cNvPr id="44" name="Rounded Rectangle 170">
              <a:extLst>
                <a:ext uri="{FF2B5EF4-FFF2-40B4-BE49-F238E27FC236}">
                  <a16:creationId xmlns:a16="http://schemas.microsoft.com/office/drawing/2014/main" id="{BDF5A0EE-C4FA-6289-7CD4-AC1A0C653B27}"/>
                </a:ext>
              </a:extLst>
            </p:cNvPr>
            <p:cNvSpPr/>
            <p:nvPr/>
          </p:nvSpPr>
          <p:spPr>
            <a:xfrm>
              <a:off x="3496192" y="5087615"/>
              <a:ext cx="1044956" cy="64883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6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45" name="Rounded Rectangle 171">
              <a:extLst>
                <a:ext uri="{FF2B5EF4-FFF2-40B4-BE49-F238E27FC236}">
                  <a16:creationId xmlns:a16="http://schemas.microsoft.com/office/drawing/2014/main" id="{2A1EEEFF-31E3-30BF-4E67-D5F613695C32}"/>
                </a:ext>
              </a:extLst>
            </p:cNvPr>
            <p:cNvSpPr/>
            <p:nvPr/>
          </p:nvSpPr>
          <p:spPr>
            <a:xfrm>
              <a:off x="4639282" y="5087615"/>
              <a:ext cx="1044956" cy="64883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6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46" name="Rounded Rectangle 172">
              <a:extLst>
                <a:ext uri="{FF2B5EF4-FFF2-40B4-BE49-F238E27FC236}">
                  <a16:creationId xmlns:a16="http://schemas.microsoft.com/office/drawing/2014/main" id="{FB4A4C74-9C7C-41AB-DE2E-8216701BF271}"/>
                </a:ext>
              </a:extLst>
            </p:cNvPr>
            <p:cNvSpPr/>
            <p:nvPr/>
          </p:nvSpPr>
          <p:spPr>
            <a:xfrm>
              <a:off x="8625361" y="5094442"/>
              <a:ext cx="1044956" cy="64883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6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sp>
        <p:nvSpPr>
          <p:cNvPr id="76" name="TextBox 75">
            <a:extLst>
              <a:ext uri="{FF2B5EF4-FFF2-40B4-BE49-F238E27FC236}">
                <a16:creationId xmlns:a16="http://schemas.microsoft.com/office/drawing/2014/main" id="{4BD8D654-EFE3-55FE-E59C-9EC82FFA67DA}"/>
              </a:ext>
            </a:extLst>
          </p:cNvPr>
          <p:cNvSpPr txBox="1"/>
          <p:nvPr/>
        </p:nvSpPr>
        <p:spPr>
          <a:xfrm>
            <a:off x="4602071" y="2560842"/>
            <a:ext cx="995827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VN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108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F3D07E80-8DAB-CCE0-1CB0-1340E4AFC606}"/>
              </a:ext>
            </a:extLst>
          </p:cNvPr>
          <p:cNvSpPr txBox="1"/>
          <p:nvPr/>
        </p:nvSpPr>
        <p:spPr>
          <a:xfrm>
            <a:off x="7629223" y="2551032"/>
            <a:ext cx="996138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VN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111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0EE0CE4A-4D0D-38F9-0432-CB60E203AAEB}"/>
              </a:ext>
            </a:extLst>
          </p:cNvPr>
          <p:cNvSpPr txBox="1"/>
          <p:nvPr/>
        </p:nvSpPr>
        <p:spPr>
          <a:xfrm>
            <a:off x="3509835" y="4568895"/>
            <a:ext cx="949299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232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87542985-B65F-600A-1C5C-02BE061679A0}"/>
              </a:ext>
            </a:extLst>
          </p:cNvPr>
          <p:cNvSpPr txBox="1"/>
          <p:nvPr/>
        </p:nvSpPr>
        <p:spPr>
          <a:xfrm>
            <a:off x="4666512" y="4570781"/>
            <a:ext cx="949299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233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4ECB8419-8D25-48C5-9626-671C9BFB9A9B}"/>
              </a:ext>
            </a:extLst>
          </p:cNvPr>
          <p:cNvSpPr txBox="1"/>
          <p:nvPr/>
        </p:nvSpPr>
        <p:spPr>
          <a:xfrm>
            <a:off x="8635655" y="4462137"/>
            <a:ext cx="949299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237</a:t>
            </a:r>
          </a:p>
        </p:txBody>
      </p:sp>
      <p:pic>
        <p:nvPicPr>
          <p:cNvPr id="81" name="Picture 80">
            <a:extLst>
              <a:ext uri="{FF2B5EF4-FFF2-40B4-BE49-F238E27FC236}">
                <a16:creationId xmlns:a16="http://schemas.microsoft.com/office/drawing/2014/main" id="{57A968BB-45C9-9515-15DD-DA567E37660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53739" y="2395800"/>
            <a:ext cx="2980304" cy="2969735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55D4455A-9FDC-0172-6F67-20FB9248DEC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37566" y="2203411"/>
            <a:ext cx="3345528" cy="3345528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CA99E00B-70FE-D265-093F-8AE04298739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80738" y="1552362"/>
            <a:ext cx="4014977" cy="4006036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CBFE71FF-2DB4-3FFF-6AEE-42031BC59E7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55594" y="2092022"/>
            <a:ext cx="5388158" cy="3000088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CEB194A3-37B4-0E95-44DD-A33D19B5356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18430" y="1858011"/>
            <a:ext cx="3507524" cy="3507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548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 animBg="1"/>
      <p:bldP spid="77" grpId="0" animBg="1"/>
      <p:bldP spid="78" grpId="0" animBg="1"/>
      <p:bldP spid="79" grpId="0" animBg="1"/>
      <p:bldP spid="8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Diagonal Corner Rectangle 1"/>
          <p:cNvSpPr/>
          <p:nvPr/>
        </p:nvSpPr>
        <p:spPr>
          <a:xfrm>
            <a:off x="260209" y="228600"/>
            <a:ext cx="11757479" cy="3686548"/>
          </a:xfrm>
          <a:prstGeom prst="round2DiagRect">
            <a:avLst/>
          </a:prstGeom>
          <a:blipFill dpi="0" rotWithShape="1">
            <a:blip r:embed="rId2">
              <a:alphaModFix amt="93000"/>
            </a:blip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图片 12" descr="ce1ed7f935192fceca30dfb2bcebe602"/>
          <p:cNvPicPr>
            <a:picLocks noChangeAspect="1"/>
          </p:cNvPicPr>
          <p:nvPr/>
        </p:nvPicPr>
        <p:blipFill>
          <a:blip r:embed="rId3"/>
          <a:srcRect l="11188" t="20367" r="10619" b="19944"/>
          <a:stretch>
            <a:fillRect/>
          </a:stretch>
        </p:blipFill>
        <p:spPr>
          <a:xfrm>
            <a:off x="638475" y="3721349"/>
            <a:ext cx="6052743" cy="2679565"/>
          </a:xfrm>
          <a:prstGeom prst="rect">
            <a:avLst/>
          </a:prstGeom>
        </p:spPr>
      </p:pic>
      <p:pic>
        <p:nvPicPr>
          <p:cNvPr id="22" name="图片 8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56" r="25445"/>
          <a:stretch/>
        </p:blipFill>
        <p:spPr>
          <a:xfrm>
            <a:off x="-220903" y="3762138"/>
            <a:ext cx="1383447" cy="2891969"/>
          </a:xfrm>
          <a:prstGeom prst="rect">
            <a:avLst/>
          </a:prstGeom>
        </p:spPr>
      </p:pic>
      <p:sp>
        <p:nvSpPr>
          <p:cNvPr id="3" name="Rounded Rectangle 1">
            <a:extLst>
              <a:ext uri="{FF2B5EF4-FFF2-40B4-BE49-F238E27FC236}">
                <a16:creationId xmlns:a16="http://schemas.microsoft.com/office/drawing/2014/main" id="{C956E176-259E-0FC9-DE4C-79BBCA94BBFD}"/>
              </a:ext>
            </a:extLst>
          </p:cNvPr>
          <p:cNvSpPr/>
          <p:nvPr/>
        </p:nvSpPr>
        <p:spPr>
          <a:xfrm>
            <a:off x="951313" y="70603"/>
            <a:ext cx="1225773" cy="602475"/>
          </a:xfrm>
          <a:prstGeom prst="roundRect">
            <a:avLst/>
          </a:prstGeom>
          <a:solidFill>
            <a:srgbClr val="FFC000">
              <a:alpha val="7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360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4228E64-2075-AB9D-1CB6-CEFE7A641227}"/>
              </a:ext>
            </a:extLst>
          </p:cNvPr>
          <p:cNvGrpSpPr/>
          <p:nvPr/>
        </p:nvGrpSpPr>
        <p:grpSpPr>
          <a:xfrm>
            <a:off x="4906" y="-105418"/>
            <a:ext cx="7319879" cy="1238509"/>
            <a:chOff x="904011" y="1464304"/>
            <a:chExt cx="7183279" cy="707204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B1936DA-353E-9A0C-34F7-3892902A38EE}"/>
                </a:ext>
              </a:extLst>
            </p:cNvPr>
            <p:cNvSpPr txBox="1"/>
            <p:nvPr/>
          </p:nvSpPr>
          <p:spPr>
            <a:xfrm>
              <a:off x="1952343" y="1525177"/>
              <a:ext cx="61349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/>
                <a:t>Số</a:t>
              </a:r>
              <a:r>
                <a:rPr lang="en-US" sz="3600" dirty="0"/>
                <a:t> ?</a:t>
              </a: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C919FC2C-E7C8-AD14-90D0-B2974B31502C}"/>
                </a:ext>
              </a:extLst>
            </p:cNvPr>
            <p:cNvSpPr/>
            <p:nvPr/>
          </p:nvSpPr>
          <p:spPr>
            <a:xfrm>
              <a:off x="904011" y="1464304"/>
              <a:ext cx="849921" cy="47613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3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DD8294D7-0005-FE2D-771B-3ED94BBF67F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37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96"/>
          <a:stretch/>
        </p:blipFill>
        <p:spPr>
          <a:xfrm>
            <a:off x="427894" y="567139"/>
            <a:ext cx="10751937" cy="6004241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2C6B66D7-EEFE-51C4-0859-C1B75603D059}"/>
              </a:ext>
            </a:extLst>
          </p:cNvPr>
          <p:cNvSpPr txBox="1"/>
          <p:nvPr/>
        </p:nvSpPr>
        <p:spPr>
          <a:xfrm>
            <a:off x="9771925" y="2583472"/>
            <a:ext cx="972250" cy="646331"/>
          </a:xfrm>
          <a:prstGeom prst="rect">
            <a:avLst/>
          </a:prstGeom>
          <a:solidFill>
            <a:srgbClr val="FFFF00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en-VN" sz="3600" b="1" dirty="0">
                <a:ln>
                  <a:solidFill>
                    <a:schemeClr val="bg1"/>
                  </a:solidFill>
                </a:ln>
              </a:rPr>
              <a:t>170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6DAA6B8-F050-5A6F-B942-CAC1C6DB223A}"/>
              </a:ext>
            </a:extLst>
          </p:cNvPr>
          <p:cNvSpPr txBox="1"/>
          <p:nvPr/>
        </p:nvSpPr>
        <p:spPr>
          <a:xfrm>
            <a:off x="9959055" y="5474903"/>
            <a:ext cx="972250" cy="646331"/>
          </a:xfrm>
          <a:prstGeom prst="rect">
            <a:avLst/>
          </a:prstGeom>
          <a:solidFill>
            <a:srgbClr val="FFFF00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en-VN" sz="3600" b="1" dirty="0">
                <a:ln>
                  <a:solidFill>
                    <a:schemeClr val="bg1"/>
                  </a:solidFill>
                </a:ln>
              </a:rPr>
              <a:t>710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BAD7F28-F420-6B72-8969-F62663693CDD}"/>
              </a:ext>
            </a:extLst>
          </p:cNvPr>
          <p:cNvSpPr txBox="1"/>
          <p:nvPr/>
        </p:nvSpPr>
        <p:spPr>
          <a:xfrm>
            <a:off x="9812966" y="1209487"/>
            <a:ext cx="972250" cy="646331"/>
          </a:xfrm>
          <a:prstGeom prst="rect">
            <a:avLst/>
          </a:prstGeom>
          <a:solidFill>
            <a:srgbClr val="92D050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en-VN" sz="3600" b="1" dirty="0">
                <a:ln>
                  <a:solidFill>
                    <a:schemeClr val="bg1"/>
                  </a:solidFill>
                </a:ln>
              </a:rPr>
              <a:t>107</a:t>
            </a:r>
          </a:p>
        </p:txBody>
      </p:sp>
      <p:pic>
        <p:nvPicPr>
          <p:cNvPr id="11268" name="Picture 4" descr="Hình ảnh Vẽ Tay Bánh Bánh Ngọt Vẽ Tay, Raspberry, Cake, Liệu miễn phí tải  tập tin PNG PSDComment và Vector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8663" y="-332410"/>
            <a:ext cx="1639127" cy="1541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Cách vẽ những chiếc bánh dễ thương cho Android - Tải về APK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61" b="93750" l="7813" r="943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0834" y="5399969"/>
            <a:ext cx="1306956" cy="1229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5825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348" y="260407"/>
            <a:ext cx="11414243" cy="645570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8DF7F25-C126-3C07-12F2-CDC995E1913B}"/>
              </a:ext>
            </a:extLst>
          </p:cNvPr>
          <p:cNvGrpSpPr/>
          <p:nvPr/>
        </p:nvGrpSpPr>
        <p:grpSpPr>
          <a:xfrm>
            <a:off x="2791766" y="528414"/>
            <a:ext cx="8287714" cy="693698"/>
            <a:chOff x="1183343" y="1464304"/>
            <a:chExt cx="8287714" cy="693698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C67A3CF-5AF1-D740-BC6A-F4837B54E449}"/>
                </a:ext>
              </a:extLst>
            </p:cNvPr>
            <p:cNvSpPr txBox="1"/>
            <p:nvPr/>
          </p:nvSpPr>
          <p:spPr>
            <a:xfrm>
              <a:off x="1930644" y="1511671"/>
              <a:ext cx="754041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Viết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đọc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đó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gồm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D28E87E4-1143-D49B-5BA3-25A5B9F9AEC1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4</a:t>
              </a:r>
            </a:p>
          </p:txBody>
        </p:sp>
      </p:grpSp>
      <p:graphicFrame>
        <p:nvGraphicFramePr>
          <p:cNvPr id="22" name="Table 490">
            <a:extLst>
              <a:ext uri="{FF2B5EF4-FFF2-40B4-BE49-F238E27FC236}">
                <a16:creationId xmlns:a16="http://schemas.microsoft.com/office/drawing/2014/main" id="{F6C7FF05-BFD3-F4B2-AF74-622E91D143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5433182"/>
              </p:ext>
            </p:extLst>
          </p:nvPr>
        </p:nvGraphicFramePr>
        <p:xfrm>
          <a:off x="598054" y="1348982"/>
          <a:ext cx="11414242" cy="47258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91844">
                  <a:extLst>
                    <a:ext uri="{9D8B030D-6E8A-4147-A177-3AD203B41FA5}">
                      <a16:colId xmlns:a16="http://schemas.microsoft.com/office/drawing/2014/main" val="2828112282"/>
                    </a:ext>
                  </a:extLst>
                </a:gridCol>
                <a:gridCol w="1624577">
                  <a:extLst>
                    <a:ext uri="{9D8B030D-6E8A-4147-A177-3AD203B41FA5}">
                      <a16:colId xmlns:a16="http://schemas.microsoft.com/office/drawing/2014/main" val="952112415"/>
                    </a:ext>
                  </a:extLst>
                </a:gridCol>
                <a:gridCol w="3897821">
                  <a:extLst>
                    <a:ext uri="{9D8B030D-6E8A-4147-A177-3AD203B41FA5}">
                      <a16:colId xmlns:a16="http://schemas.microsoft.com/office/drawing/2014/main" val="339309947"/>
                    </a:ext>
                  </a:extLst>
                </a:gridCol>
              </a:tblGrid>
              <a:tr h="757902">
                <a:tc>
                  <a:txBody>
                    <a:bodyPr/>
                    <a:lstStyle/>
                    <a:p>
                      <a:pPr algn="ctr"/>
                      <a:r>
                        <a:rPr lang="en-VN" sz="36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 gồm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6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Viết số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6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Đọc số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7862058"/>
                  </a:ext>
                </a:extLst>
              </a:tr>
              <a:tr h="1001772"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7 trăm, 4 chục, 9 đơn vị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749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bảy </a:t>
                      </a:r>
                      <a:r>
                        <a:rPr lang="en-VN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trăm bốn mươi chín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7607564"/>
                  </a:ext>
                </a:extLst>
              </a:tr>
              <a:tr h="99205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VN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 trăm, 1 chục, 4 đơn vị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114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một trăm mười bốn</a:t>
                      </a:r>
                      <a:endParaRPr lang="en-VN" sz="24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8627883"/>
                  </a:ext>
                </a:extLst>
              </a:tr>
              <a:tr h="98708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VN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 trăm, 6 chục, 0 đơn vị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560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năm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trăm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sáu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mươi</a:t>
                      </a:r>
                      <a:endParaRPr lang="en-VN" sz="24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4106989"/>
                  </a:ext>
                </a:extLst>
              </a:tr>
              <a:tr h="98708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VN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8 trăm, 0 chục, 3 đơn vị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803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t</a:t>
                      </a:r>
                      <a:r>
                        <a:rPr lang="en-VN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ám trăm linh ba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880152"/>
                  </a:ext>
                </a:extLst>
              </a:tr>
            </a:tbl>
          </a:graphicData>
        </a:graphic>
      </p:graphicFrame>
      <p:sp>
        <p:nvSpPr>
          <p:cNvPr id="23" name="Rectangle 22">
            <a:extLst>
              <a:ext uri="{FF2B5EF4-FFF2-40B4-BE49-F238E27FC236}">
                <a16:creationId xmlns:a16="http://schemas.microsoft.com/office/drawing/2014/main" id="{2A098296-FF02-0FA3-93FF-2F164A743CB0}"/>
              </a:ext>
            </a:extLst>
          </p:cNvPr>
          <p:cNvSpPr/>
          <p:nvPr/>
        </p:nvSpPr>
        <p:spPr>
          <a:xfrm>
            <a:off x="6932326" y="2293995"/>
            <a:ext cx="806520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360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8E25A18-5A30-4EBC-DEAE-043AC334E027}"/>
              </a:ext>
            </a:extLst>
          </p:cNvPr>
          <p:cNvSpPr/>
          <p:nvPr/>
        </p:nvSpPr>
        <p:spPr>
          <a:xfrm>
            <a:off x="8347619" y="2330146"/>
            <a:ext cx="3426033" cy="7107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3600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2A497CF-D488-F76C-45CA-F2AB758DA3C5}"/>
              </a:ext>
            </a:extLst>
          </p:cNvPr>
          <p:cNvSpPr/>
          <p:nvPr/>
        </p:nvSpPr>
        <p:spPr>
          <a:xfrm>
            <a:off x="6919223" y="3168196"/>
            <a:ext cx="806520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360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84486F1-4D3F-A57F-2048-4B87856F40CC}"/>
              </a:ext>
            </a:extLst>
          </p:cNvPr>
          <p:cNvSpPr/>
          <p:nvPr/>
        </p:nvSpPr>
        <p:spPr>
          <a:xfrm>
            <a:off x="8238885" y="3167733"/>
            <a:ext cx="3505001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3600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1ECC057-53E8-898A-68B6-B5DBC31BFF34}"/>
              </a:ext>
            </a:extLst>
          </p:cNvPr>
          <p:cNvSpPr/>
          <p:nvPr/>
        </p:nvSpPr>
        <p:spPr>
          <a:xfrm>
            <a:off x="6859397" y="4195341"/>
            <a:ext cx="806520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360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BB29B7B-D7F9-732D-35AB-FD7D3CDC6CCC}"/>
              </a:ext>
            </a:extLst>
          </p:cNvPr>
          <p:cNvSpPr/>
          <p:nvPr/>
        </p:nvSpPr>
        <p:spPr>
          <a:xfrm>
            <a:off x="8364902" y="4256308"/>
            <a:ext cx="346768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3600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0CA456A-99F5-7A56-C8C3-0F8556372E2F}"/>
              </a:ext>
            </a:extLst>
          </p:cNvPr>
          <p:cNvSpPr/>
          <p:nvPr/>
        </p:nvSpPr>
        <p:spPr>
          <a:xfrm>
            <a:off x="6906013" y="5171286"/>
            <a:ext cx="806520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360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D7E4FCF-1B7F-91E7-D015-D13F12AD35A9}"/>
              </a:ext>
            </a:extLst>
          </p:cNvPr>
          <p:cNvSpPr/>
          <p:nvPr/>
        </p:nvSpPr>
        <p:spPr>
          <a:xfrm>
            <a:off x="8742301" y="5102632"/>
            <a:ext cx="271288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3600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8" descr="Hình ảnh Mbe Phong Cách Hoạt Hình Dễ Thương Bánh Kem Trái Cây, Mbe, Bánh  Mbe, Bánh Kem Vector và PNG với nền trong suốt để tải xuống miễn phí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6563" l="10000" r="90000">
                        <a14:foregroundMark x1="54375" y1="37031" x2="74063" y2="492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4247">
            <a:off x="10558618" y="-391712"/>
            <a:ext cx="1654200" cy="1654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Phim Hoạt Hình Cây Xương Rồng Vẽ - phim hoạt hình cây xương rồng png tải về  - Miễn phí trong suốt Thức ăn png Tải về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16346" y="3947082"/>
            <a:ext cx="3682711" cy="4255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6813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图片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2491556" y="370664"/>
            <a:ext cx="3297236" cy="203475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23786" y="2403847"/>
            <a:ext cx="1079588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err="1">
                <a:solidFill>
                  <a:srgbClr val="E87E7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VN-Berkshire Swash" panose="02040603050506020204" pitchFamily="18" charset="0"/>
              </a:rPr>
              <a:t>Chào</a:t>
            </a:r>
            <a:r>
              <a:rPr lang="en-US" sz="8000" dirty="0">
                <a:solidFill>
                  <a:srgbClr val="E87E7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VN-Berkshire Swash" panose="02040603050506020204" pitchFamily="18" charset="0"/>
              </a:rPr>
              <a:t> </a:t>
            </a:r>
            <a:r>
              <a:rPr lang="en-US" sz="8000" dirty="0" err="1">
                <a:solidFill>
                  <a:srgbClr val="E87E7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VN-Berkshire Swash" panose="02040603050506020204" pitchFamily="18" charset="0"/>
              </a:rPr>
              <a:t>tạm</a:t>
            </a:r>
            <a:r>
              <a:rPr lang="en-US" sz="8000" dirty="0">
                <a:solidFill>
                  <a:srgbClr val="E87E7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VN-Berkshire Swash" panose="02040603050506020204" pitchFamily="18" charset="0"/>
              </a:rPr>
              <a:t> </a:t>
            </a:r>
            <a:r>
              <a:rPr lang="en-US" sz="8000" dirty="0" err="1">
                <a:solidFill>
                  <a:srgbClr val="E87E7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VN-Berkshire Swash" panose="02040603050506020204" pitchFamily="18" charset="0"/>
              </a:rPr>
              <a:t>biệt</a:t>
            </a:r>
            <a:endParaRPr lang="en-US" sz="8000" dirty="0">
              <a:solidFill>
                <a:srgbClr val="E87E76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VN-Berkshire Swash" panose="02040603050506020204" pitchFamily="18" charset="0"/>
            </a:endParaRPr>
          </a:p>
          <a:p>
            <a:pPr algn="ctr"/>
            <a:r>
              <a:rPr lang="en-US" sz="8000" dirty="0" err="1">
                <a:solidFill>
                  <a:srgbClr val="E87E7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VN-Berkshire Swash" panose="02040603050506020204" pitchFamily="18" charset="0"/>
              </a:rPr>
              <a:t>các</a:t>
            </a:r>
            <a:r>
              <a:rPr lang="en-US" sz="8000" dirty="0">
                <a:solidFill>
                  <a:srgbClr val="E87E7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VN-Berkshire Swash" panose="02040603050506020204" pitchFamily="18" charset="0"/>
              </a:rPr>
              <a:t> </a:t>
            </a:r>
            <a:r>
              <a:rPr lang="en-US" sz="8000" dirty="0" err="1">
                <a:solidFill>
                  <a:srgbClr val="E87E7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VN-Berkshire Swash" panose="02040603050506020204" pitchFamily="18" charset="0"/>
              </a:rPr>
              <a:t>em</a:t>
            </a:r>
            <a:endParaRPr lang="en-US" sz="8000" dirty="0">
              <a:solidFill>
                <a:srgbClr val="E87E76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VN-Berkshire Swash" panose="020406030505060202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111" b="46556" l="23417" r="81250">
                        <a14:foregroundMark x1="35500" y1="31556" x2="34833" y2="31889"/>
                        <a14:foregroundMark x1="25667" y1="22000" x2="33583" y2="19000"/>
                        <a14:foregroundMark x1="29333" y1="27444" x2="30917" y2="40222"/>
                        <a14:foregroundMark x1="63250" y1="23333" x2="73417" y2="22889"/>
                        <a14:foregroundMark x1="72250" y1="27556" x2="71417" y2="40778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948" y="4797203"/>
            <a:ext cx="6419559" cy="481467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527A444A-D3EA-4128-8423-AB1FE45BF5A7}"/>
              </a:ext>
            </a:extLst>
          </p:cNvPr>
          <p:cNvGrpSpPr>
            <a:grpSpLocks/>
          </p:cNvGrpSpPr>
          <p:nvPr/>
        </p:nvGrpSpPr>
        <p:grpSpPr bwMode="auto">
          <a:xfrm>
            <a:off x="2393480" y="166164"/>
            <a:ext cx="1454486" cy="960868"/>
            <a:chOff x="0" y="0"/>
            <a:chExt cx="3087" cy="2039"/>
          </a:xfrm>
        </p:grpSpPr>
        <p:sp>
          <p:nvSpPr>
            <p:cNvPr id="14" name="Freeform: Shape 14">
              <a:extLst>
                <a:ext uri="{FF2B5EF4-FFF2-40B4-BE49-F238E27FC236}">
                  <a16:creationId xmlns:a16="http://schemas.microsoft.com/office/drawing/2014/main" id="{BF37F24C-37F9-4E7B-A576-886A663341DE}"/>
                </a:ext>
              </a:extLst>
            </p:cNvPr>
            <p:cNvSpPr>
              <a:spLocks/>
            </p:cNvSpPr>
            <p:nvPr/>
          </p:nvSpPr>
          <p:spPr bwMode="auto">
            <a:xfrm>
              <a:off x="975" y="45"/>
              <a:ext cx="2042" cy="1754"/>
            </a:xfrm>
            <a:custGeom>
              <a:avLst/>
              <a:gdLst>
                <a:gd name="T0" fmla="*/ 577 w 21600"/>
                <a:gd name="T1" fmla="*/ 11364 h 21600"/>
                <a:gd name="T2" fmla="*/ 0 w 21600"/>
                <a:gd name="T3" fmla="*/ 21600 h 21600"/>
                <a:gd name="T4" fmla="*/ 21600 w 21600"/>
                <a:gd name="T5" fmla="*/ 0 h 21600"/>
                <a:gd name="T6" fmla="*/ 577 w 21600"/>
                <a:gd name="T7" fmla="*/ 11364 h 21600"/>
                <a:gd name="T8" fmla="*/ 577 w 21600"/>
                <a:gd name="T9" fmla="*/ 11364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00" h="21600">
                  <a:moveTo>
                    <a:pt x="577" y="11364"/>
                  </a:moveTo>
                  <a:lnTo>
                    <a:pt x="0" y="21600"/>
                  </a:lnTo>
                  <a:lnTo>
                    <a:pt x="21600" y="0"/>
                  </a:lnTo>
                  <a:lnTo>
                    <a:pt x="577" y="11364"/>
                  </a:lnTo>
                  <a:close/>
                  <a:moveTo>
                    <a:pt x="577" y="11364"/>
                  </a:moveTo>
                </a:path>
              </a:pathLst>
            </a:custGeom>
            <a:solidFill>
              <a:schemeClr val="accent4">
                <a:lumMod val="50000"/>
              </a:schemeClr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5" name="Freeform: Shape 15">
              <a:extLst>
                <a:ext uri="{FF2B5EF4-FFF2-40B4-BE49-F238E27FC236}">
                  <a16:creationId xmlns:a16="http://schemas.microsoft.com/office/drawing/2014/main" id="{9E25569A-EF8E-4909-A018-1EE84E4CD07C}"/>
                </a:ext>
              </a:extLst>
            </p:cNvPr>
            <p:cNvSpPr>
              <a:spLocks/>
            </p:cNvSpPr>
            <p:nvPr/>
          </p:nvSpPr>
          <p:spPr bwMode="auto">
            <a:xfrm>
              <a:off x="961" y="40"/>
              <a:ext cx="2090" cy="1790"/>
            </a:xfrm>
            <a:custGeom>
              <a:avLst/>
              <a:gdLst>
                <a:gd name="T0" fmla="*/ 338 w 21600"/>
                <a:gd name="T1" fmla="*/ 10512 h 21600"/>
                <a:gd name="T2" fmla="*/ 0 w 21600"/>
                <a:gd name="T3" fmla="*/ 21600 h 21600"/>
                <a:gd name="T4" fmla="*/ 2612 w 21600"/>
                <a:gd name="T5" fmla="*/ 12113 h 21600"/>
                <a:gd name="T6" fmla="*/ 21600 w 21600"/>
                <a:gd name="T7" fmla="*/ 0 h 21600"/>
                <a:gd name="T8" fmla="*/ 14474 w 21600"/>
                <a:gd name="T9" fmla="*/ 1859 h 21600"/>
                <a:gd name="T10" fmla="*/ 338 w 21600"/>
                <a:gd name="T11" fmla="*/ 10512 h 21600"/>
                <a:gd name="T12" fmla="*/ 338 w 21600"/>
                <a:gd name="T13" fmla="*/ 10512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600" h="21600">
                  <a:moveTo>
                    <a:pt x="338" y="10512"/>
                  </a:moveTo>
                  <a:lnTo>
                    <a:pt x="0" y="21600"/>
                  </a:lnTo>
                  <a:lnTo>
                    <a:pt x="2612" y="12113"/>
                  </a:lnTo>
                  <a:lnTo>
                    <a:pt x="21600" y="0"/>
                  </a:lnTo>
                  <a:lnTo>
                    <a:pt x="14474" y="1859"/>
                  </a:lnTo>
                  <a:lnTo>
                    <a:pt x="338" y="10512"/>
                  </a:lnTo>
                  <a:close/>
                  <a:moveTo>
                    <a:pt x="338" y="10512"/>
                  </a:moveTo>
                </a:path>
              </a:pathLst>
            </a:custGeom>
            <a:solidFill>
              <a:schemeClr val="accent4">
                <a:lumMod val="75000"/>
              </a:schemeClr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6" name="Freeform: Shape 16">
              <a:extLst>
                <a:ext uri="{FF2B5EF4-FFF2-40B4-BE49-F238E27FC236}">
                  <a16:creationId xmlns:a16="http://schemas.microsoft.com/office/drawing/2014/main" id="{866EBE6E-B3B9-4DBD-8C93-C17CA3ECBAC6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3087" cy="965"/>
            </a:xfrm>
            <a:custGeom>
              <a:avLst/>
              <a:gdLst>
                <a:gd name="T0" fmla="*/ 0 w 21600"/>
                <a:gd name="T1" fmla="*/ 12991 h 21600"/>
                <a:gd name="T2" fmla="*/ 6723 w 21600"/>
                <a:gd name="T3" fmla="*/ 21600 h 21600"/>
                <a:gd name="T4" fmla="*/ 21600 w 21600"/>
                <a:gd name="T5" fmla="*/ 0 h 21600"/>
                <a:gd name="T6" fmla="*/ 0 w 21600"/>
                <a:gd name="T7" fmla="*/ 12991 h 21600"/>
                <a:gd name="T8" fmla="*/ 0 w 21600"/>
                <a:gd name="T9" fmla="*/ 12991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00" h="21600">
                  <a:moveTo>
                    <a:pt x="0" y="12991"/>
                  </a:moveTo>
                  <a:lnTo>
                    <a:pt x="6723" y="21600"/>
                  </a:lnTo>
                  <a:lnTo>
                    <a:pt x="21600" y="0"/>
                  </a:lnTo>
                  <a:lnTo>
                    <a:pt x="0" y="12991"/>
                  </a:lnTo>
                  <a:close/>
                  <a:moveTo>
                    <a:pt x="0" y="12991"/>
                  </a:moveTo>
                </a:path>
              </a:pathLst>
            </a:custGeom>
            <a:solidFill>
              <a:schemeClr val="accent4"/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7" name="Freeform: Shape 17">
              <a:extLst>
                <a:ext uri="{FF2B5EF4-FFF2-40B4-BE49-F238E27FC236}">
                  <a16:creationId xmlns:a16="http://schemas.microsoft.com/office/drawing/2014/main" id="{CDF99C5F-B0D6-46AD-B309-96360D4885DF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8" y="15"/>
              <a:ext cx="1840" cy="2024"/>
            </a:xfrm>
            <a:custGeom>
              <a:avLst/>
              <a:gdLst>
                <a:gd name="T0" fmla="*/ 0 w 21600"/>
                <a:gd name="T1" fmla="*/ 10747 h 21600"/>
                <a:gd name="T2" fmla="*/ 21600 w 21600"/>
                <a:gd name="T3" fmla="*/ 0 h 21600"/>
                <a:gd name="T4" fmla="*/ 7562 w 21600"/>
                <a:gd name="T5" fmla="*/ 21600 h 21600"/>
                <a:gd name="T6" fmla="*/ 0 w 21600"/>
                <a:gd name="T7" fmla="*/ 10747 h 21600"/>
                <a:gd name="T8" fmla="*/ 0 w 21600"/>
                <a:gd name="T9" fmla="*/ 1074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00" h="21600">
                  <a:moveTo>
                    <a:pt x="0" y="10747"/>
                  </a:moveTo>
                  <a:lnTo>
                    <a:pt x="21600" y="0"/>
                  </a:lnTo>
                  <a:lnTo>
                    <a:pt x="7562" y="21600"/>
                  </a:lnTo>
                  <a:lnTo>
                    <a:pt x="0" y="10747"/>
                  </a:lnTo>
                  <a:close/>
                  <a:moveTo>
                    <a:pt x="0" y="10747"/>
                  </a:moveTo>
                </a:path>
              </a:pathLst>
            </a:custGeom>
            <a:solidFill>
              <a:schemeClr val="accent4"/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D8E643F-493A-4B7E-91F5-D17DAE5B6CF3}"/>
              </a:ext>
            </a:extLst>
          </p:cNvPr>
          <p:cNvGrpSpPr>
            <a:grpSpLocks/>
          </p:cNvGrpSpPr>
          <p:nvPr/>
        </p:nvGrpSpPr>
        <p:grpSpPr bwMode="auto">
          <a:xfrm>
            <a:off x="7536649" y="511097"/>
            <a:ext cx="1183772" cy="784699"/>
            <a:chOff x="0" y="0"/>
            <a:chExt cx="2111" cy="1400"/>
          </a:xfrm>
        </p:grpSpPr>
        <p:sp>
          <p:nvSpPr>
            <p:cNvPr id="19" name="Freeform: Shape 19">
              <a:extLst>
                <a:ext uri="{FF2B5EF4-FFF2-40B4-BE49-F238E27FC236}">
                  <a16:creationId xmlns:a16="http://schemas.microsoft.com/office/drawing/2014/main" id="{909F61F4-EB71-4D68-B1B1-62098645CA15}"/>
                </a:ext>
              </a:extLst>
            </p:cNvPr>
            <p:cNvSpPr>
              <a:spLocks/>
            </p:cNvSpPr>
            <p:nvPr/>
          </p:nvSpPr>
          <p:spPr bwMode="auto">
            <a:xfrm>
              <a:off x="667" y="31"/>
              <a:ext cx="1396" cy="1203"/>
            </a:xfrm>
            <a:custGeom>
              <a:avLst/>
              <a:gdLst>
                <a:gd name="T0" fmla="*/ 577 w 21600"/>
                <a:gd name="T1" fmla="*/ 11364 h 21600"/>
                <a:gd name="T2" fmla="*/ 0 w 21600"/>
                <a:gd name="T3" fmla="*/ 21600 h 21600"/>
                <a:gd name="T4" fmla="*/ 21600 w 21600"/>
                <a:gd name="T5" fmla="*/ 0 h 21600"/>
                <a:gd name="T6" fmla="*/ 577 w 21600"/>
                <a:gd name="T7" fmla="*/ 11364 h 21600"/>
                <a:gd name="T8" fmla="*/ 577 w 21600"/>
                <a:gd name="T9" fmla="*/ 11364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00" h="21600">
                  <a:moveTo>
                    <a:pt x="577" y="11364"/>
                  </a:moveTo>
                  <a:lnTo>
                    <a:pt x="0" y="21600"/>
                  </a:lnTo>
                  <a:lnTo>
                    <a:pt x="21600" y="0"/>
                  </a:lnTo>
                  <a:lnTo>
                    <a:pt x="577" y="11364"/>
                  </a:lnTo>
                  <a:close/>
                  <a:moveTo>
                    <a:pt x="577" y="11364"/>
                  </a:moveTo>
                </a:path>
              </a:pathLst>
            </a:custGeom>
            <a:solidFill>
              <a:schemeClr val="accent2">
                <a:lumMod val="50000"/>
              </a:schemeClr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0" name="Freeform: Shape 20">
              <a:extLst>
                <a:ext uri="{FF2B5EF4-FFF2-40B4-BE49-F238E27FC236}">
                  <a16:creationId xmlns:a16="http://schemas.microsoft.com/office/drawing/2014/main" id="{56E9D6F1-29A6-48B1-A2D2-F7F2C6B7615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7" y="27"/>
              <a:ext cx="1429" cy="1229"/>
            </a:xfrm>
            <a:custGeom>
              <a:avLst/>
              <a:gdLst>
                <a:gd name="T0" fmla="*/ 338 w 21600"/>
                <a:gd name="T1" fmla="*/ 10512 h 21600"/>
                <a:gd name="T2" fmla="*/ 0 w 21600"/>
                <a:gd name="T3" fmla="*/ 21600 h 21600"/>
                <a:gd name="T4" fmla="*/ 2612 w 21600"/>
                <a:gd name="T5" fmla="*/ 12113 h 21600"/>
                <a:gd name="T6" fmla="*/ 21600 w 21600"/>
                <a:gd name="T7" fmla="*/ 0 h 21600"/>
                <a:gd name="T8" fmla="*/ 14474 w 21600"/>
                <a:gd name="T9" fmla="*/ 1859 h 21600"/>
                <a:gd name="T10" fmla="*/ 338 w 21600"/>
                <a:gd name="T11" fmla="*/ 10512 h 21600"/>
                <a:gd name="T12" fmla="*/ 338 w 21600"/>
                <a:gd name="T13" fmla="*/ 10512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600" h="21600">
                  <a:moveTo>
                    <a:pt x="338" y="10512"/>
                  </a:moveTo>
                  <a:lnTo>
                    <a:pt x="0" y="21600"/>
                  </a:lnTo>
                  <a:lnTo>
                    <a:pt x="2612" y="12113"/>
                  </a:lnTo>
                  <a:lnTo>
                    <a:pt x="21600" y="0"/>
                  </a:lnTo>
                  <a:lnTo>
                    <a:pt x="14474" y="1859"/>
                  </a:lnTo>
                  <a:lnTo>
                    <a:pt x="338" y="10512"/>
                  </a:lnTo>
                  <a:close/>
                  <a:moveTo>
                    <a:pt x="338" y="10512"/>
                  </a:moveTo>
                </a:path>
              </a:pathLst>
            </a:custGeom>
            <a:solidFill>
              <a:schemeClr val="accent2">
                <a:lumMod val="75000"/>
              </a:schemeClr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1" name="Freeform: Shape 21">
              <a:extLst>
                <a:ext uri="{FF2B5EF4-FFF2-40B4-BE49-F238E27FC236}">
                  <a16:creationId xmlns:a16="http://schemas.microsoft.com/office/drawing/2014/main" id="{804CBDC7-5501-4DBE-B6F5-6801F0F48BCC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2111" cy="662"/>
            </a:xfrm>
            <a:custGeom>
              <a:avLst/>
              <a:gdLst>
                <a:gd name="T0" fmla="*/ 0 w 21600"/>
                <a:gd name="T1" fmla="*/ 0 h 21600"/>
                <a:gd name="T2" fmla="*/ 1 w 21600"/>
                <a:gd name="T3" fmla="*/ 0 h 21600"/>
                <a:gd name="T4" fmla="*/ 2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600" h="21600">
                  <a:moveTo>
                    <a:pt x="0" y="12991"/>
                  </a:moveTo>
                  <a:lnTo>
                    <a:pt x="6723" y="21600"/>
                  </a:lnTo>
                  <a:lnTo>
                    <a:pt x="21600" y="0"/>
                  </a:lnTo>
                  <a:lnTo>
                    <a:pt x="0" y="12991"/>
                  </a:lnTo>
                  <a:close/>
                  <a:moveTo>
                    <a:pt x="0" y="12991"/>
                  </a:moveTo>
                </a:path>
              </a:pathLst>
            </a:custGeom>
            <a:solidFill>
              <a:schemeClr val="accent2"/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2" name="Freeform: Shape 22">
              <a:extLst>
                <a:ext uri="{FF2B5EF4-FFF2-40B4-BE49-F238E27FC236}">
                  <a16:creationId xmlns:a16="http://schemas.microsoft.com/office/drawing/2014/main" id="{24C30901-8C54-43D4-85ED-99BB3C6D73A4}"/>
                </a:ext>
              </a:extLst>
            </p:cNvPr>
            <p:cNvSpPr>
              <a:spLocks/>
            </p:cNvSpPr>
            <p:nvPr/>
          </p:nvSpPr>
          <p:spPr bwMode="auto">
            <a:xfrm>
              <a:off x="826" y="10"/>
              <a:ext cx="1258" cy="139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600" h="21600">
                  <a:moveTo>
                    <a:pt x="0" y="10747"/>
                  </a:moveTo>
                  <a:lnTo>
                    <a:pt x="21600" y="0"/>
                  </a:lnTo>
                  <a:lnTo>
                    <a:pt x="7562" y="21600"/>
                  </a:lnTo>
                  <a:lnTo>
                    <a:pt x="0" y="10747"/>
                  </a:lnTo>
                  <a:close/>
                  <a:moveTo>
                    <a:pt x="0" y="10747"/>
                  </a:moveTo>
                </a:path>
              </a:pathLst>
            </a:custGeom>
            <a:solidFill>
              <a:schemeClr val="accent2"/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34FED82-D813-43E2-BFD3-8C8D76A4E25F}"/>
              </a:ext>
            </a:extLst>
          </p:cNvPr>
          <p:cNvGrpSpPr>
            <a:grpSpLocks/>
          </p:cNvGrpSpPr>
          <p:nvPr/>
        </p:nvGrpSpPr>
        <p:grpSpPr bwMode="auto">
          <a:xfrm>
            <a:off x="8790029" y="1117286"/>
            <a:ext cx="571232" cy="377595"/>
            <a:chOff x="0" y="0"/>
            <a:chExt cx="1888" cy="1248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24" name="Freeform: Shape 24">
              <a:extLst>
                <a:ext uri="{FF2B5EF4-FFF2-40B4-BE49-F238E27FC236}">
                  <a16:creationId xmlns:a16="http://schemas.microsoft.com/office/drawing/2014/main" id="{405DF93B-F3ED-4030-9502-C8570E121B3B}"/>
                </a:ext>
              </a:extLst>
            </p:cNvPr>
            <p:cNvSpPr>
              <a:spLocks/>
            </p:cNvSpPr>
            <p:nvPr/>
          </p:nvSpPr>
          <p:spPr bwMode="auto">
            <a:xfrm>
              <a:off x="596" y="27"/>
              <a:ext cx="1249" cy="1073"/>
            </a:xfrm>
            <a:custGeom>
              <a:avLst/>
              <a:gdLst>
                <a:gd name="T0" fmla="*/ 577 w 21600"/>
                <a:gd name="T1" fmla="*/ 11364 h 21600"/>
                <a:gd name="T2" fmla="*/ 0 w 21600"/>
                <a:gd name="T3" fmla="*/ 21600 h 21600"/>
                <a:gd name="T4" fmla="*/ 21600 w 21600"/>
                <a:gd name="T5" fmla="*/ 0 h 21600"/>
                <a:gd name="T6" fmla="*/ 577 w 21600"/>
                <a:gd name="T7" fmla="*/ 11364 h 21600"/>
                <a:gd name="T8" fmla="*/ 577 w 21600"/>
                <a:gd name="T9" fmla="*/ 11364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00" h="21600">
                  <a:moveTo>
                    <a:pt x="577" y="11364"/>
                  </a:moveTo>
                  <a:lnTo>
                    <a:pt x="0" y="21600"/>
                  </a:lnTo>
                  <a:lnTo>
                    <a:pt x="21600" y="0"/>
                  </a:lnTo>
                  <a:lnTo>
                    <a:pt x="577" y="11364"/>
                  </a:lnTo>
                  <a:close/>
                  <a:moveTo>
                    <a:pt x="577" y="11364"/>
                  </a:moveTo>
                </a:path>
              </a:pathLst>
            </a:custGeom>
            <a:grpFill/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5" name="Freeform: Shape 25">
              <a:extLst>
                <a:ext uri="{FF2B5EF4-FFF2-40B4-BE49-F238E27FC236}">
                  <a16:creationId xmlns:a16="http://schemas.microsoft.com/office/drawing/2014/main" id="{EC12A2A1-FF8A-436D-BCC0-198EAA438A77}"/>
                </a:ext>
              </a:extLst>
            </p:cNvPr>
            <p:cNvSpPr>
              <a:spLocks/>
            </p:cNvSpPr>
            <p:nvPr/>
          </p:nvSpPr>
          <p:spPr bwMode="auto">
            <a:xfrm>
              <a:off x="587" y="24"/>
              <a:ext cx="1278" cy="1095"/>
            </a:xfrm>
            <a:custGeom>
              <a:avLst/>
              <a:gdLst>
                <a:gd name="T0" fmla="*/ 338 w 21600"/>
                <a:gd name="T1" fmla="*/ 10512 h 21600"/>
                <a:gd name="T2" fmla="*/ 0 w 21600"/>
                <a:gd name="T3" fmla="*/ 21600 h 21600"/>
                <a:gd name="T4" fmla="*/ 2612 w 21600"/>
                <a:gd name="T5" fmla="*/ 12113 h 21600"/>
                <a:gd name="T6" fmla="*/ 21600 w 21600"/>
                <a:gd name="T7" fmla="*/ 0 h 21600"/>
                <a:gd name="T8" fmla="*/ 14474 w 21600"/>
                <a:gd name="T9" fmla="*/ 1859 h 21600"/>
                <a:gd name="T10" fmla="*/ 338 w 21600"/>
                <a:gd name="T11" fmla="*/ 10512 h 21600"/>
                <a:gd name="T12" fmla="*/ 338 w 21600"/>
                <a:gd name="T13" fmla="*/ 10512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600" h="21600">
                  <a:moveTo>
                    <a:pt x="338" y="10512"/>
                  </a:moveTo>
                  <a:lnTo>
                    <a:pt x="0" y="21600"/>
                  </a:lnTo>
                  <a:lnTo>
                    <a:pt x="2612" y="12113"/>
                  </a:lnTo>
                  <a:lnTo>
                    <a:pt x="21600" y="0"/>
                  </a:lnTo>
                  <a:lnTo>
                    <a:pt x="14474" y="1859"/>
                  </a:lnTo>
                  <a:lnTo>
                    <a:pt x="338" y="10512"/>
                  </a:lnTo>
                  <a:close/>
                  <a:moveTo>
                    <a:pt x="338" y="10512"/>
                  </a:moveTo>
                </a:path>
              </a:pathLst>
            </a:custGeom>
            <a:grpFill/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6" name="Freeform: Shape 26">
              <a:extLst>
                <a:ext uri="{FF2B5EF4-FFF2-40B4-BE49-F238E27FC236}">
                  <a16:creationId xmlns:a16="http://schemas.microsoft.com/office/drawing/2014/main" id="{3A95BA1E-7211-4EF5-AB08-EE0DC33B4D41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1888" cy="590"/>
            </a:xfrm>
            <a:custGeom>
              <a:avLst/>
              <a:gdLst>
                <a:gd name="T0" fmla="*/ 0 w 21600"/>
                <a:gd name="T1" fmla="*/ 12991 h 21600"/>
                <a:gd name="T2" fmla="*/ 6723 w 21600"/>
                <a:gd name="T3" fmla="*/ 21600 h 21600"/>
                <a:gd name="T4" fmla="*/ 21600 w 21600"/>
                <a:gd name="T5" fmla="*/ 0 h 21600"/>
                <a:gd name="T6" fmla="*/ 0 w 21600"/>
                <a:gd name="T7" fmla="*/ 12991 h 21600"/>
                <a:gd name="T8" fmla="*/ 0 w 21600"/>
                <a:gd name="T9" fmla="*/ 12991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00" h="21600">
                  <a:moveTo>
                    <a:pt x="0" y="12991"/>
                  </a:moveTo>
                  <a:lnTo>
                    <a:pt x="6723" y="21600"/>
                  </a:lnTo>
                  <a:lnTo>
                    <a:pt x="21600" y="0"/>
                  </a:lnTo>
                  <a:lnTo>
                    <a:pt x="0" y="12991"/>
                  </a:lnTo>
                  <a:close/>
                  <a:moveTo>
                    <a:pt x="0" y="12991"/>
                  </a:moveTo>
                </a:path>
              </a:pathLst>
            </a:custGeom>
            <a:grpFill/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7" name="Freeform: Shape 27">
              <a:extLst>
                <a:ext uri="{FF2B5EF4-FFF2-40B4-BE49-F238E27FC236}">
                  <a16:creationId xmlns:a16="http://schemas.microsoft.com/office/drawing/2014/main" id="{694F8AE7-00D2-4B2B-86A3-5A84CB989FAC}"/>
                </a:ext>
              </a:extLst>
            </p:cNvPr>
            <p:cNvSpPr>
              <a:spLocks/>
            </p:cNvSpPr>
            <p:nvPr/>
          </p:nvSpPr>
          <p:spPr bwMode="auto">
            <a:xfrm>
              <a:off x="738" y="9"/>
              <a:ext cx="1125" cy="1239"/>
            </a:xfrm>
            <a:custGeom>
              <a:avLst/>
              <a:gdLst>
                <a:gd name="T0" fmla="*/ 0 w 21600"/>
                <a:gd name="T1" fmla="*/ 10747 h 21600"/>
                <a:gd name="T2" fmla="*/ 21600 w 21600"/>
                <a:gd name="T3" fmla="*/ 0 h 21600"/>
                <a:gd name="T4" fmla="*/ 7562 w 21600"/>
                <a:gd name="T5" fmla="*/ 21600 h 21600"/>
                <a:gd name="T6" fmla="*/ 0 w 21600"/>
                <a:gd name="T7" fmla="*/ 10747 h 21600"/>
                <a:gd name="T8" fmla="*/ 0 w 21600"/>
                <a:gd name="T9" fmla="*/ 1074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00" h="21600">
                  <a:moveTo>
                    <a:pt x="0" y="10747"/>
                  </a:moveTo>
                  <a:lnTo>
                    <a:pt x="21600" y="0"/>
                  </a:lnTo>
                  <a:lnTo>
                    <a:pt x="7562" y="21600"/>
                  </a:lnTo>
                  <a:lnTo>
                    <a:pt x="0" y="10747"/>
                  </a:lnTo>
                  <a:close/>
                  <a:moveTo>
                    <a:pt x="0" y="10747"/>
                  </a:moveTo>
                </a:path>
              </a:pathLst>
            </a:custGeom>
            <a:grpFill/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pic>
        <p:nvPicPr>
          <p:cNvPr id="43" name="图片 28">
            <a:extLst>
              <a:ext uri="{FF2B5EF4-FFF2-40B4-BE49-F238E27FC236}">
                <a16:creationId xmlns:a16="http://schemas.microsoft.com/office/drawing/2014/main" id="{0839F81A-9F41-4042-9B7F-59692D0E532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09" t="12556" b="74642"/>
          <a:stretch/>
        </p:blipFill>
        <p:spPr>
          <a:xfrm>
            <a:off x="-482610" y="612927"/>
            <a:ext cx="1600685" cy="1164261"/>
          </a:xfrm>
          <a:prstGeom prst="rect">
            <a:avLst/>
          </a:prstGeom>
        </p:spPr>
      </p:pic>
      <p:pic>
        <p:nvPicPr>
          <p:cNvPr id="44" name="图片 32">
            <a:extLst>
              <a:ext uri="{FF2B5EF4-FFF2-40B4-BE49-F238E27FC236}">
                <a16:creationId xmlns:a16="http://schemas.microsoft.com/office/drawing/2014/main" id="{D1E85357-8714-457E-815F-151389B6875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09" t="12556" b="74642"/>
          <a:stretch/>
        </p:blipFill>
        <p:spPr>
          <a:xfrm>
            <a:off x="3636326" y="2006176"/>
            <a:ext cx="852242" cy="619880"/>
          </a:xfrm>
          <a:prstGeom prst="rect">
            <a:avLst/>
          </a:prstGeom>
        </p:spPr>
      </p:pic>
      <p:pic>
        <p:nvPicPr>
          <p:cNvPr id="45" name="图片 28">
            <a:extLst>
              <a:ext uri="{FF2B5EF4-FFF2-40B4-BE49-F238E27FC236}">
                <a16:creationId xmlns:a16="http://schemas.microsoft.com/office/drawing/2014/main" id="{0839F81A-9F41-4042-9B7F-59692D0E532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09" t="12556" b="74642"/>
          <a:stretch/>
        </p:blipFill>
        <p:spPr>
          <a:xfrm>
            <a:off x="11173815" y="0"/>
            <a:ext cx="1600685" cy="1164261"/>
          </a:xfrm>
          <a:prstGeom prst="rect">
            <a:avLst/>
          </a:prstGeom>
        </p:spPr>
      </p:pic>
      <p:pic>
        <p:nvPicPr>
          <p:cNvPr id="46" name="图片 32">
            <a:extLst>
              <a:ext uri="{FF2B5EF4-FFF2-40B4-BE49-F238E27FC236}">
                <a16:creationId xmlns:a16="http://schemas.microsoft.com/office/drawing/2014/main" id="{D1E85357-8714-457E-815F-151389B6875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09" t="12556" b="74642"/>
          <a:stretch/>
        </p:blipFill>
        <p:spPr>
          <a:xfrm>
            <a:off x="9361261" y="5779388"/>
            <a:ext cx="852242" cy="619880"/>
          </a:xfrm>
          <a:prstGeom prst="rect">
            <a:avLst/>
          </a:prstGeom>
        </p:spPr>
      </p:pic>
      <p:pic>
        <p:nvPicPr>
          <p:cNvPr id="47" name="图片 28">
            <a:extLst>
              <a:ext uri="{FF2B5EF4-FFF2-40B4-BE49-F238E27FC236}">
                <a16:creationId xmlns:a16="http://schemas.microsoft.com/office/drawing/2014/main" id="{0839F81A-9F41-4042-9B7F-59692D0E532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09" t="12556" b="74642"/>
          <a:stretch/>
        </p:blipFill>
        <p:spPr>
          <a:xfrm>
            <a:off x="-395826" y="5654048"/>
            <a:ext cx="1600685" cy="1164261"/>
          </a:xfrm>
          <a:prstGeom prst="rect">
            <a:avLst/>
          </a:prstGeom>
        </p:spPr>
      </p:pic>
      <p:pic>
        <p:nvPicPr>
          <p:cNvPr id="48" name="图片 32">
            <a:extLst>
              <a:ext uri="{FF2B5EF4-FFF2-40B4-BE49-F238E27FC236}">
                <a16:creationId xmlns:a16="http://schemas.microsoft.com/office/drawing/2014/main" id="{D1E85357-8714-457E-815F-151389B6875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09" t="12556" b="74642"/>
          <a:stretch/>
        </p:blipFill>
        <p:spPr>
          <a:xfrm>
            <a:off x="252025" y="5294906"/>
            <a:ext cx="852242" cy="61988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F7B93486-AED1-470E-93BF-A4F70809BD0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465"/>
          <a:stretch/>
        </p:blipFill>
        <p:spPr>
          <a:xfrm>
            <a:off x="457109" y="154974"/>
            <a:ext cx="1472417" cy="1540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202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图片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1636034" y="-290654"/>
            <a:ext cx="3297236" cy="203475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111" b="46556" l="23417" r="81250">
                        <a14:foregroundMark x1="35500" y1="31556" x2="34833" y2="31889"/>
                        <a14:foregroundMark x1="25667" y1="22000" x2="33583" y2="19000"/>
                        <a14:foregroundMark x1="29333" y1="27444" x2="30917" y2="40222"/>
                        <a14:foregroundMark x1="63250" y1="23333" x2="73417" y2="22889"/>
                        <a14:foregroundMark x1="72250" y1="27556" x2="71417" y2="40778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948" y="4797203"/>
            <a:ext cx="6419559" cy="481467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527A444A-D3EA-4128-8423-AB1FE45BF5A7}"/>
              </a:ext>
            </a:extLst>
          </p:cNvPr>
          <p:cNvGrpSpPr>
            <a:grpSpLocks/>
          </p:cNvGrpSpPr>
          <p:nvPr/>
        </p:nvGrpSpPr>
        <p:grpSpPr bwMode="auto">
          <a:xfrm>
            <a:off x="2393480" y="166164"/>
            <a:ext cx="1454486" cy="960868"/>
            <a:chOff x="0" y="0"/>
            <a:chExt cx="3087" cy="2039"/>
          </a:xfrm>
        </p:grpSpPr>
        <p:sp>
          <p:nvSpPr>
            <p:cNvPr id="14" name="Freeform: Shape 14">
              <a:extLst>
                <a:ext uri="{FF2B5EF4-FFF2-40B4-BE49-F238E27FC236}">
                  <a16:creationId xmlns:a16="http://schemas.microsoft.com/office/drawing/2014/main" id="{BF37F24C-37F9-4E7B-A576-886A663341DE}"/>
                </a:ext>
              </a:extLst>
            </p:cNvPr>
            <p:cNvSpPr>
              <a:spLocks/>
            </p:cNvSpPr>
            <p:nvPr/>
          </p:nvSpPr>
          <p:spPr bwMode="auto">
            <a:xfrm>
              <a:off x="975" y="45"/>
              <a:ext cx="2042" cy="1754"/>
            </a:xfrm>
            <a:custGeom>
              <a:avLst/>
              <a:gdLst>
                <a:gd name="T0" fmla="*/ 577 w 21600"/>
                <a:gd name="T1" fmla="*/ 11364 h 21600"/>
                <a:gd name="T2" fmla="*/ 0 w 21600"/>
                <a:gd name="T3" fmla="*/ 21600 h 21600"/>
                <a:gd name="T4" fmla="*/ 21600 w 21600"/>
                <a:gd name="T5" fmla="*/ 0 h 21600"/>
                <a:gd name="T6" fmla="*/ 577 w 21600"/>
                <a:gd name="T7" fmla="*/ 11364 h 21600"/>
                <a:gd name="T8" fmla="*/ 577 w 21600"/>
                <a:gd name="T9" fmla="*/ 11364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00" h="21600">
                  <a:moveTo>
                    <a:pt x="577" y="11364"/>
                  </a:moveTo>
                  <a:lnTo>
                    <a:pt x="0" y="21600"/>
                  </a:lnTo>
                  <a:lnTo>
                    <a:pt x="21600" y="0"/>
                  </a:lnTo>
                  <a:lnTo>
                    <a:pt x="577" y="11364"/>
                  </a:lnTo>
                  <a:close/>
                  <a:moveTo>
                    <a:pt x="577" y="11364"/>
                  </a:moveTo>
                </a:path>
              </a:pathLst>
            </a:custGeom>
            <a:solidFill>
              <a:schemeClr val="accent4">
                <a:lumMod val="50000"/>
              </a:schemeClr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5" name="Freeform: Shape 15">
              <a:extLst>
                <a:ext uri="{FF2B5EF4-FFF2-40B4-BE49-F238E27FC236}">
                  <a16:creationId xmlns:a16="http://schemas.microsoft.com/office/drawing/2014/main" id="{9E25569A-EF8E-4909-A018-1EE84E4CD07C}"/>
                </a:ext>
              </a:extLst>
            </p:cNvPr>
            <p:cNvSpPr>
              <a:spLocks/>
            </p:cNvSpPr>
            <p:nvPr/>
          </p:nvSpPr>
          <p:spPr bwMode="auto">
            <a:xfrm>
              <a:off x="961" y="40"/>
              <a:ext cx="2090" cy="1790"/>
            </a:xfrm>
            <a:custGeom>
              <a:avLst/>
              <a:gdLst>
                <a:gd name="T0" fmla="*/ 338 w 21600"/>
                <a:gd name="T1" fmla="*/ 10512 h 21600"/>
                <a:gd name="T2" fmla="*/ 0 w 21600"/>
                <a:gd name="T3" fmla="*/ 21600 h 21600"/>
                <a:gd name="T4" fmla="*/ 2612 w 21600"/>
                <a:gd name="T5" fmla="*/ 12113 h 21600"/>
                <a:gd name="T6" fmla="*/ 21600 w 21600"/>
                <a:gd name="T7" fmla="*/ 0 h 21600"/>
                <a:gd name="T8" fmla="*/ 14474 w 21600"/>
                <a:gd name="T9" fmla="*/ 1859 h 21600"/>
                <a:gd name="T10" fmla="*/ 338 w 21600"/>
                <a:gd name="T11" fmla="*/ 10512 h 21600"/>
                <a:gd name="T12" fmla="*/ 338 w 21600"/>
                <a:gd name="T13" fmla="*/ 10512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600" h="21600">
                  <a:moveTo>
                    <a:pt x="338" y="10512"/>
                  </a:moveTo>
                  <a:lnTo>
                    <a:pt x="0" y="21600"/>
                  </a:lnTo>
                  <a:lnTo>
                    <a:pt x="2612" y="12113"/>
                  </a:lnTo>
                  <a:lnTo>
                    <a:pt x="21600" y="0"/>
                  </a:lnTo>
                  <a:lnTo>
                    <a:pt x="14474" y="1859"/>
                  </a:lnTo>
                  <a:lnTo>
                    <a:pt x="338" y="10512"/>
                  </a:lnTo>
                  <a:close/>
                  <a:moveTo>
                    <a:pt x="338" y="10512"/>
                  </a:moveTo>
                </a:path>
              </a:pathLst>
            </a:custGeom>
            <a:solidFill>
              <a:schemeClr val="accent4">
                <a:lumMod val="75000"/>
              </a:schemeClr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6" name="Freeform: Shape 16">
              <a:extLst>
                <a:ext uri="{FF2B5EF4-FFF2-40B4-BE49-F238E27FC236}">
                  <a16:creationId xmlns:a16="http://schemas.microsoft.com/office/drawing/2014/main" id="{866EBE6E-B3B9-4DBD-8C93-C17CA3ECBAC6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3087" cy="965"/>
            </a:xfrm>
            <a:custGeom>
              <a:avLst/>
              <a:gdLst>
                <a:gd name="T0" fmla="*/ 0 w 21600"/>
                <a:gd name="T1" fmla="*/ 12991 h 21600"/>
                <a:gd name="T2" fmla="*/ 6723 w 21600"/>
                <a:gd name="T3" fmla="*/ 21600 h 21600"/>
                <a:gd name="T4" fmla="*/ 21600 w 21600"/>
                <a:gd name="T5" fmla="*/ 0 h 21600"/>
                <a:gd name="T6" fmla="*/ 0 w 21600"/>
                <a:gd name="T7" fmla="*/ 12991 h 21600"/>
                <a:gd name="T8" fmla="*/ 0 w 21600"/>
                <a:gd name="T9" fmla="*/ 12991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00" h="21600">
                  <a:moveTo>
                    <a:pt x="0" y="12991"/>
                  </a:moveTo>
                  <a:lnTo>
                    <a:pt x="6723" y="21600"/>
                  </a:lnTo>
                  <a:lnTo>
                    <a:pt x="21600" y="0"/>
                  </a:lnTo>
                  <a:lnTo>
                    <a:pt x="0" y="12991"/>
                  </a:lnTo>
                  <a:close/>
                  <a:moveTo>
                    <a:pt x="0" y="12991"/>
                  </a:moveTo>
                </a:path>
              </a:pathLst>
            </a:custGeom>
            <a:solidFill>
              <a:schemeClr val="accent4"/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7" name="Freeform: Shape 17">
              <a:extLst>
                <a:ext uri="{FF2B5EF4-FFF2-40B4-BE49-F238E27FC236}">
                  <a16:creationId xmlns:a16="http://schemas.microsoft.com/office/drawing/2014/main" id="{CDF99C5F-B0D6-46AD-B309-96360D4885DF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8" y="15"/>
              <a:ext cx="1840" cy="2024"/>
            </a:xfrm>
            <a:custGeom>
              <a:avLst/>
              <a:gdLst>
                <a:gd name="T0" fmla="*/ 0 w 21600"/>
                <a:gd name="T1" fmla="*/ 10747 h 21600"/>
                <a:gd name="T2" fmla="*/ 21600 w 21600"/>
                <a:gd name="T3" fmla="*/ 0 h 21600"/>
                <a:gd name="T4" fmla="*/ 7562 w 21600"/>
                <a:gd name="T5" fmla="*/ 21600 h 21600"/>
                <a:gd name="T6" fmla="*/ 0 w 21600"/>
                <a:gd name="T7" fmla="*/ 10747 h 21600"/>
                <a:gd name="T8" fmla="*/ 0 w 21600"/>
                <a:gd name="T9" fmla="*/ 1074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00" h="21600">
                  <a:moveTo>
                    <a:pt x="0" y="10747"/>
                  </a:moveTo>
                  <a:lnTo>
                    <a:pt x="21600" y="0"/>
                  </a:lnTo>
                  <a:lnTo>
                    <a:pt x="7562" y="21600"/>
                  </a:lnTo>
                  <a:lnTo>
                    <a:pt x="0" y="10747"/>
                  </a:lnTo>
                  <a:close/>
                  <a:moveTo>
                    <a:pt x="0" y="10747"/>
                  </a:moveTo>
                </a:path>
              </a:pathLst>
            </a:custGeom>
            <a:solidFill>
              <a:schemeClr val="accent4"/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D8E643F-493A-4B7E-91F5-D17DAE5B6CF3}"/>
              </a:ext>
            </a:extLst>
          </p:cNvPr>
          <p:cNvGrpSpPr>
            <a:grpSpLocks/>
          </p:cNvGrpSpPr>
          <p:nvPr/>
        </p:nvGrpSpPr>
        <p:grpSpPr bwMode="auto">
          <a:xfrm>
            <a:off x="7849430" y="1159032"/>
            <a:ext cx="1183772" cy="784699"/>
            <a:chOff x="0" y="0"/>
            <a:chExt cx="2111" cy="1400"/>
          </a:xfrm>
        </p:grpSpPr>
        <p:sp>
          <p:nvSpPr>
            <p:cNvPr id="19" name="Freeform: Shape 19">
              <a:extLst>
                <a:ext uri="{FF2B5EF4-FFF2-40B4-BE49-F238E27FC236}">
                  <a16:creationId xmlns:a16="http://schemas.microsoft.com/office/drawing/2014/main" id="{909F61F4-EB71-4D68-B1B1-62098645CA15}"/>
                </a:ext>
              </a:extLst>
            </p:cNvPr>
            <p:cNvSpPr>
              <a:spLocks/>
            </p:cNvSpPr>
            <p:nvPr/>
          </p:nvSpPr>
          <p:spPr bwMode="auto">
            <a:xfrm>
              <a:off x="667" y="31"/>
              <a:ext cx="1396" cy="1203"/>
            </a:xfrm>
            <a:custGeom>
              <a:avLst/>
              <a:gdLst>
                <a:gd name="T0" fmla="*/ 577 w 21600"/>
                <a:gd name="T1" fmla="*/ 11364 h 21600"/>
                <a:gd name="T2" fmla="*/ 0 w 21600"/>
                <a:gd name="T3" fmla="*/ 21600 h 21600"/>
                <a:gd name="T4" fmla="*/ 21600 w 21600"/>
                <a:gd name="T5" fmla="*/ 0 h 21600"/>
                <a:gd name="T6" fmla="*/ 577 w 21600"/>
                <a:gd name="T7" fmla="*/ 11364 h 21600"/>
                <a:gd name="T8" fmla="*/ 577 w 21600"/>
                <a:gd name="T9" fmla="*/ 11364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00" h="21600">
                  <a:moveTo>
                    <a:pt x="577" y="11364"/>
                  </a:moveTo>
                  <a:lnTo>
                    <a:pt x="0" y="21600"/>
                  </a:lnTo>
                  <a:lnTo>
                    <a:pt x="21600" y="0"/>
                  </a:lnTo>
                  <a:lnTo>
                    <a:pt x="577" y="11364"/>
                  </a:lnTo>
                  <a:close/>
                  <a:moveTo>
                    <a:pt x="577" y="11364"/>
                  </a:moveTo>
                </a:path>
              </a:pathLst>
            </a:custGeom>
            <a:solidFill>
              <a:schemeClr val="accent2">
                <a:lumMod val="50000"/>
              </a:schemeClr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0" name="Freeform: Shape 20">
              <a:extLst>
                <a:ext uri="{FF2B5EF4-FFF2-40B4-BE49-F238E27FC236}">
                  <a16:creationId xmlns:a16="http://schemas.microsoft.com/office/drawing/2014/main" id="{56E9D6F1-29A6-48B1-A2D2-F7F2C6B7615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7" y="27"/>
              <a:ext cx="1429" cy="1229"/>
            </a:xfrm>
            <a:custGeom>
              <a:avLst/>
              <a:gdLst>
                <a:gd name="T0" fmla="*/ 338 w 21600"/>
                <a:gd name="T1" fmla="*/ 10512 h 21600"/>
                <a:gd name="T2" fmla="*/ 0 w 21600"/>
                <a:gd name="T3" fmla="*/ 21600 h 21600"/>
                <a:gd name="T4" fmla="*/ 2612 w 21600"/>
                <a:gd name="T5" fmla="*/ 12113 h 21600"/>
                <a:gd name="T6" fmla="*/ 21600 w 21600"/>
                <a:gd name="T7" fmla="*/ 0 h 21600"/>
                <a:gd name="T8" fmla="*/ 14474 w 21600"/>
                <a:gd name="T9" fmla="*/ 1859 h 21600"/>
                <a:gd name="T10" fmla="*/ 338 w 21600"/>
                <a:gd name="T11" fmla="*/ 10512 h 21600"/>
                <a:gd name="T12" fmla="*/ 338 w 21600"/>
                <a:gd name="T13" fmla="*/ 10512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600" h="21600">
                  <a:moveTo>
                    <a:pt x="338" y="10512"/>
                  </a:moveTo>
                  <a:lnTo>
                    <a:pt x="0" y="21600"/>
                  </a:lnTo>
                  <a:lnTo>
                    <a:pt x="2612" y="12113"/>
                  </a:lnTo>
                  <a:lnTo>
                    <a:pt x="21600" y="0"/>
                  </a:lnTo>
                  <a:lnTo>
                    <a:pt x="14474" y="1859"/>
                  </a:lnTo>
                  <a:lnTo>
                    <a:pt x="338" y="10512"/>
                  </a:lnTo>
                  <a:close/>
                  <a:moveTo>
                    <a:pt x="338" y="10512"/>
                  </a:moveTo>
                </a:path>
              </a:pathLst>
            </a:custGeom>
            <a:solidFill>
              <a:schemeClr val="accent2">
                <a:lumMod val="75000"/>
              </a:schemeClr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1" name="Freeform: Shape 21">
              <a:extLst>
                <a:ext uri="{FF2B5EF4-FFF2-40B4-BE49-F238E27FC236}">
                  <a16:creationId xmlns:a16="http://schemas.microsoft.com/office/drawing/2014/main" id="{804CBDC7-5501-4DBE-B6F5-6801F0F48BCC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2111" cy="662"/>
            </a:xfrm>
            <a:custGeom>
              <a:avLst/>
              <a:gdLst>
                <a:gd name="T0" fmla="*/ 0 w 21600"/>
                <a:gd name="T1" fmla="*/ 0 h 21600"/>
                <a:gd name="T2" fmla="*/ 1 w 21600"/>
                <a:gd name="T3" fmla="*/ 0 h 21600"/>
                <a:gd name="T4" fmla="*/ 2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600" h="21600">
                  <a:moveTo>
                    <a:pt x="0" y="12991"/>
                  </a:moveTo>
                  <a:lnTo>
                    <a:pt x="6723" y="21600"/>
                  </a:lnTo>
                  <a:lnTo>
                    <a:pt x="21600" y="0"/>
                  </a:lnTo>
                  <a:lnTo>
                    <a:pt x="0" y="12991"/>
                  </a:lnTo>
                  <a:close/>
                  <a:moveTo>
                    <a:pt x="0" y="12991"/>
                  </a:moveTo>
                </a:path>
              </a:pathLst>
            </a:custGeom>
            <a:solidFill>
              <a:schemeClr val="accent2"/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2" name="Freeform: Shape 22">
              <a:extLst>
                <a:ext uri="{FF2B5EF4-FFF2-40B4-BE49-F238E27FC236}">
                  <a16:creationId xmlns:a16="http://schemas.microsoft.com/office/drawing/2014/main" id="{24C30901-8C54-43D4-85ED-99BB3C6D73A4}"/>
                </a:ext>
              </a:extLst>
            </p:cNvPr>
            <p:cNvSpPr>
              <a:spLocks/>
            </p:cNvSpPr>
            <p:nvPr/>
          </p:nvSpPr>
          <p:spPr bwMode="auto">
            <a:xfrm>
              <a:off x="826" y="10"/>
              <a:ext cx="1258" cy="139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600" h="21600">
                  <a:moveTo>
                    <a:pt x="0" y="10747"/>
                  </a:moveTo>
                  <a:lnTo>
                    <a:pt x="21600" y="0"/>
                  </a:lnTo>
                  <a:lnTo>
                    <a:pt x="7562" y="21600"/>
                  </a:lnTo>
                  <a:lnTo>
                    <a:pt x="0" y="10747"/>
                  </a:lnTo>
                  <a:close/>
                  <a:moveTo>
                    <a:pt x="0" y="10747"/>
                  </a:moveTo>
                </a:path>
              </a:pathLst>
            </a:custGeom>
            <a:solidFill>
              <a:schemeClr val="accent2"/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34FED82-D813-43E2-BFD3-8C8D76A4E25F}"/>
              </a:ext>
            </a:extLst>
          </p:cNvPr>
          <p:cNvGrpSpPr>
            <a:grpSpLocks/>
          </p:cNvGrpSpPr>
          <p:nvPr/>
        </p:nvGrpSpPr>
        <p:grpSpPr bwMode="auto">
          <a:xfrm>
            <a:off x="8790029" y="1117286"/>
            <a:ext cx="571232" cy="377595"/>
            <a:chOff x="0" y="0"/>
            <a:chExt cx="1888" cy="1248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24" name="Freeform: Shape 24">
              <a:extLst>
                <a:ext uri="{FF2B5EF4-FFF2-40B4-BE49-F238E27FC236}">
                  <a16:creationId xmlns:a16="http://schemas.microsoft.com/office/drawing/2014/main" id="{405DF93B-F3ED-4030-9502-C8570E121B3B}"/>
                </a:ext>
              </a:extLst>
            </p:cNvPr>
            <p:cNvSpPr>
              <a:spLocks/>
            </p:cNvSpPr>
            <p:nvPr/>
          </p:nvSpPr>
          <p:spPr bwMode="auto">
            <a:xfrm>
              <a:off x="596" y="27"/>
              <a:ext cx="1249" cy="1073"/>
            </a:xfrm>
            <a:custGeom>
              <a:avLst/>
              <a:gdLst>
                <a:gd name="T0" fmla="*/ 577 w 21600"/>
                <a:gd name="T1" fmla="*/ 11364 h 21600"/>
                <a:gd name="T2" fmla="*/ 0 w 21600"/>
                <a:gd name="T3" fmla="*/ 21600 h 21600"/>
                <a:gd name="T4" fmla="*/ 21600 w 21600"/>
                <a:gd name="T5" fmla="*/ 0 h 21600"/>
                <a:gd name="T6" fmla="*/ 577 w 21600"/>
                <a:gd name="T7" fmla="*/ 11364 h 21600"/>
                <a:gd name="T8" fmla="*/ 577 w 21600"/>
                <a:gd name="T9" fmla="*/ 11364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00" h="21600">
                  <a:moveTo>
                    <a:pt x="577" y="11364"/>
                  </a:moveTo>
                  <a:lnTo>
                    <a:pt x="0" y="21600"/>
                  </a:lnTo>
                  <a:lnTo>
                    <a:pt x="21600" y="0"/>
                  </a:lnTo>
                  <a:lnTo>
                    <a:pt x="577" y="11364"/>
                  </a:lnTo>
                  <a:close/>
                  <a:moveTo>
                    <a:pt x="577" y="11364"/>
                  </a:moveTo>
                </a:path>
              </a:pathLst>
            </a:custGeom>
            <a:grpFill/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5" name="Freeform: Shape 25">
              <a:extLst>
                <a:ext uri="{FF2B5EF4-FFF2-40B4-BE49-F238E27FC236}">
                  <a16:creationId xmlns:a16="http://schemas.microsoft.com/office/drawing/2014/main" id="{EC12A2A1-FF8A-436D-BCC0-198EAA438A77}"/>
                </a:ext>
              </a:extLst>
            </p:cNvPr>
            <p:cNvSpPr>
              <a:spLocks/>
            </p:cNvSpPr>
            <p:nvPr/>
          </p:nvSpPr>
          <p:spPr bwMode="auto">
            <a:xfrm>
              <a:off x="587" y="24"/>
              <a:ext cx="1278" cy="1095"/>
            </a:xfrm>
            <a:custGeom>
              <a:avLst/>
              <a:gdLst>
                <a:gd name="T0" fmla="*/ 338 w 21600"/>
                <a:gd name="T1" fmla="*/ 10512 h 21600"/>
                <a:gd name="T2" fmla="*/ 0 w 21600"/>
                <a:gd name="T3" fmla="*/ 21600 h 21600"/>
                <a:gd name="T4" fmla="*/ 2612 w 21600"/>
                <a:gd name="T5" fmla="*/ 12113 h 21600"/>
                <a:gd name="T6" fmla="*/ 21600 w 21600"/>
                <a:gd name="T7" fmla="*/ 0 h 21600"/>
                <a:gd name="T8" fmla="*/ 14474 w 21600"/>
                <a:gd name="T9" fmla="*/ 1859 h 21600"/>
                <a:gd name="T10" fmla="*/ 338 w 21600"/>
                <a:gd name="T11" fmla="*/ 10512 h 21600"/>
                <a:gd name="T12" fmla="*/ 338 w 21600"/>
                <a:gd name="T13" fmla="*/ 10512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600" h="21600">
                  <a:moveTo>
                    <a:pt x="338" y="10512"/>
                  </a:moveTo>
                  <a:lnTo>
                    <a:pt x="0" y="21600"/>
                  </a:lnTo>
                  <a:lnTo>
                    <a:pt x="2612" y="12113"/>
                  </a:lnTo>
                  <a:lnTo>
                    <a:pt x="21600" y="0"/>
                  </a:lnTo>
                  <a:lnTo>
                    <a:pt x="14474" y="1859"/>
                  </a:lnTo>
                  <a:lnTo>
                    <a:pt x="338" y="10512"/>
                  </a:lnTo>
                  <a:close/>
                  <a:moveTo>
                    <a:pt x="338" y="10512"/>
                  </a:moveTo>
                </a:path>
              </a:pathLst>
            </a:custGeom>
            <a:grpFill/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6" name="Freeform: Shape 26">
              <a:extLst>
                <a:ext uri="{FF2B5EF4-FFF2-40B4-BE49-F238E27FC236}">
                  <a16:creationId xmlns:a16="http://schemas.microsoft.com/office/drawing/2014/main" id="{3A95BA1E-7211-4EF5-AB08-EE0DC33B4D41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1888" cy="590"/>
            </a:xfrm>
            <a:custGeom>
              <a:avLst/>
              <a:gdLst>
                <a:gd name="T0" fmla="*/ 0 w 21600"/>
                <a:gd name="T1" fmla="*/ 12991 h 21600"/>
                <a:gd name="T2" fmla="*/ 6723 w 21600"/>
                <a:gd name="T3" fmla="*/ 21600 h 21600"/>
                <a:gd name="T4" fmla="*/ 21600 w 21600"/>
                <a:gd name="T5" fmla="*/ 0 h 21600"/>
                <a:gd name="T6" fmla="*/ 0 w 21600"/>
                <a:gd name="T7" fmla="*/ 12991 h 21600"/>
                <a:gd name="T8" fmla="*/ 0 w 21600"/>
                <a:gd name="T9" fmla="*/ 12991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00" h="21600">
                  <a:moveTo>
                    <a:pt x="0" y="12991"/>
                  </a:moveTo>
                  <a:lnTo>
                    <a:pt x="6723" y="21600"/>
                  </a:lnTo>
                  <a:lnTo>
                    <a:pt x="21600" y="0"/>
                  </a:lnTo>
                  <a:lnTo>
                    <a:pt x="0" y="12991"/>
                  </a:lnTo>
                  <a:close/>
                  <a:moveTo>
                    <a:pt x="0" y="12991"/>
                  </a:moveTo>
                </a:path>
              </a:pathLst>
            </a:custGeom>
            <a:grpFill/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7" name="Freeform: Shape 27">
              <a:extLst>
                <a:ext uri="{FF2B5EF4-FFF2-40B4-BE49-F238E27FC236}">
                  <a16:creationId xmlns:a16="http://schemas.microsoft.com/office/drawing/2014/main" id="{694F8AE7-00D2-4B2B-86A3-5A84CB989FAC}"/>
                </a:ext>
              </a:extLst>
            </p:cNvPr>
            <p:cNvSpPr>
              <a:spLocks/>
            </p:cNvSpPr>
            <p:nvPr/>
          </p:nvSpPr>
          <p:spPr bwMode="auto">
            <a:xfrm>
              <a:off x="738" y="9"/>
              <a:ext cx="1125" cy="1239"/>
            </a:xfrm>
            <a:custGeom>
              <a:avLst/>
              <a:gdLst>
                <a:gd name="T0" fmla="*/ 0 w 21600"/>
                <a:gd name="T1" fmla="*/ 10747 h 21600"/>
                <a:gd name="T2" fmla="*/ 21600 w 21600"/>
                <a:gd name="T3" fmla="*/ 0 h 21600"/>
                <a:gd name="T4" fmla="*/ 7562 w 21600"/>
                <a:gd name="T5" fmla="*/ 21600 h 21600"/>
                <a:gd name="T6" fmla="*/ 0 w 21600"/>
                <a:gd name="T7" fmla="*/ 10747 h 21600"/>
                <a:gd name="T8" fmla="*/ 0 w 21600"/>
                <a:gd name="T9" fmla="*/ 1074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00" h="21600">
                  <a:moveTo>
                    <a:pt x="0" y="10747"/>
                  </a:moveTo>
                  <a:lnTo>
                    <a:pt x="21600" y="0"/>
                  </a:lnTo>
                  <a:lnTo>
                    <a:pt x="7562" y="21600"/>
                  </a:lnTo>
                  <a:lnTo>
                    <a:pt x="0" y="10747"/>
                  </a:lnTo>
                  <a:close/>
                  <a:moveTo>
                    <a:pt x="0" y="10747"/>
                  </a:moveTo>
                </a:path>
              </a:pathLst>
            </a:custGeom>
            <a:grpFill/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pic>
        <p:nvPicPr>
          <p:cNvPr id="43" name="图片 28">
            <a:extLst>
              <a:ext uri="{FF2B5EF4-FFF2-40B4-BE49-F238E27FC236}">
                <a16:creationId xmlns:a16="http://schemas.microsoft.com/office/drawing/2014/main" id="{0839F81A-9F41-4042-9B7F-59692D0E532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09" t="12556" b="74642"/>
          <a:stretch/>
        </p:blipFill>
        <p:spPr>
          <a:xfrm>
            <a:off x="-482610" y="612927"/>
            <a:ext cx="1600685" cy="1164261"/>
          </a:xfrm>
          <a:prstGeom prst="rect">
            <a:avLst/>
          </a:prstGeom>
        </p:spPr>
      </p:pic>
      <p:pic>
        <p:nvPicPr>
          <p:cNvPr id="44" name="图片 32">
            <a:extLst>
              <a:ext uri="{FF2B5EF4-FFF2-40B4-BE49-F238E27FC236}">
                <a16:creationId xmlns:a16="http://schemas.microsoft.com/office/drawing/2014/main" id="{D1E85357-8714-457E-815F-151389B6875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09" t="12556" b="74642"/>
          <a:stretch/>
        </p:blipFill>
        <p:spPr>
          <a:xfrm>
            <a:off x="3636326" y="2006176"/>
            <a:ext cx="852242" cy="619880"/>
          </a:xfrm>
          <a:prstGeom prst="rect">
            <a:avLst/>
          </a:prstGeom>
        </p:spPr>
      </p:pic>
      <p:pic>
        <p:nvPicPr>
          <p:cNvPr id="45" name="图片 28">
            <a:extLst>
              <a:ext uri="{FF2B5EF4-FFF2-40B4-BE49-F238E27FC236}">
                <a16:creationId xmlns:a16="http://schemas.microsoft.com/office/drawing/2014/main" id="{0839F81A-9F41-4042-9B7F-59692D0E532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09" t="12556" b="74642"/>
          <a:stretch/>
        </p:blipFill>
        <p:spPr>
          <a:xfrm>
            <a:off x="11173815" y="0"/>
            <a:ext cx="1600685" cy="1164261"/>
          </a:xfrm>
          <a:prstGeom prst="rect">
            <a:avLst/>
          </a:prstGeom>
        </p:spPr>
      </p:pic>
      <p:pic>
        <p:nvPicPr>
          <p:cNvPr id="46" name="图片 32">
            <a:extLst>
              <a:ext uri="{FF2B5EF4-FFF2-40B4-BE49-F238E27FC236}">
                <a16:creationId xmlns:a16="http://schemas.microsoft.com/office/drawing/2014/main" id="{D1E85357-8714-457E-815F-151389B6875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09" t="12556" b="74642"/>
          <a:stretch/>
        </p:blipFill>
        <p:spPr>
          <a:xfrm>
            <a:off x="9361261" y="5779388"/>
            <a:ext cx="852242" cy="619880"/>
          </a:xfrm>
          <a:prstGeom prst="rect">
            <a:avLst/>
          </a:prstGeom>
        </p:spPr>
      </p:pic>
      <p:pic>
        <p:nvPicPr>
          <p:cNvPr id="47" name="图片 28">
            <a:extLst>
              <a:ext uri="{FF2B5EF4-FFF2-40B4-BE49-F238E27FC236}">
                <a16:creationId xmlns:a16="http://schemas.microsoft.com/office/drawing/2014/main" id="{0839F81A-9F41-4042-9B7F-59692D0E532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09" t="12556" b="74642"/>
          <a:stretch/>
        </p:blipFill>
        <p:spPr>
          <a:xfrm>
            <a:off x="-395826" y="5654048"/>
            <a:ext cx="1600685" cy="1164261"/>
          </a:xfrm>
          <a:prstGeom prst="rect">
            <a:avLst/>
          </a:prstGeom>
        </p:spPr>
      </p:pic>
      <p:pic>
        <p:nvPicPr>
          <p:cNvPr id="48" name="图片 32">
            <a:extLst>
              <a:ext uri="{FF2B5EF4-FFF2-40B4-BE49-F238E27FC236}">
                <a16:creationId xmlns:a16="http://schemas.microsoft.com/office/drawing/2014/main" id="{D1E85357-8714-457E-815F-151389B6875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09" t="12556" b="74642"/>
          <a:stretch/>
        </p:blipFill>
        <p:spPr>
          <a:xfrm>
            <a:off x="252025" y="5294906"/>
            <a:ext cx="852242" cy="61988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F7B93486-AED1-470E-93BF-A4F70809BD0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465"/>
          <a:stretch/>
        </p:blipFill>
        <p:spPr>
          <a:xfrm>
            <a:off x="457109" y="154974"/>
            <a:ext cx="1472417" cy="154074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712625" y="4982327"/>
            <a:ext cx="11081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Trang 50, 51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9B50D1F-B566-9020-B1D4-2BD876A7716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10316" y="110553"/>
            <a:ext cx="3902691" cy="293435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1D71900-8C99-0913-7557-F3439D37FFB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8146" y="863969"/>
            <a:ext cx="10864014" cy="28105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59E8E8C-6887-4514-DFAB-96FDA558F40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03388" y="2643354"/>
            <a:ext cx="10833531" cy="286536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A75422AC-11B6-C7C1-849E-E89E432C612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590010" y="4857725"/>
            <a:ext cx="7693819" cy="1383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733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61558" y1="7051" x2="64935" y2="23397"/>
                        <a14:foregroundMark x1="89610" y1="9615" x2="91948" y2="28205"/>
                        <a14:foregroundMark x1="59740" y1="9615" x2="55584" y2="240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705" y="4733160"/>
            <a:ext cx="1744050" cy="1413360"/>
          </a:xfrm>
          <a:prstGeom prst="rect">
            <a:avLst/>
          </a:prstGeom>
        </p:spPr>
      </p:pic>
      <p:pic>
        <p:nvPicPr>
          <p:cNvPr id="1026" name="Picture 2" descr="Đồ họa mạng di động Clip art Đồ họa vector Hoa loa kèn nước Nội dung miễn  phí - mùa hè sơn clipart png lá sen png tải về - Miễn phí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6200" l="2778" r="94667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3707" y="-142683"/>
            <a:ext cx="8584442" cy="5009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789179" y="99994"/>
            <a:ext cx="53772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E87E76"/>
                </a:solidFill>
                <a:latin typeface="UTM Futura Extra" panose="02040603050506020204" pitchFamily="18" charset="0"/>
              </a:rPr>
              <a:t>So </a:t>
            </a:r>
            <a:r>
              <a:rPr lang="en-US" sz="4000" dirty="0" err="1">
                <a:solidFill>
                  <a:srgbClr val="E87E76"/>
                </a:solidFill>
                <a:latin typeface="UTM Futura Extra" panose="02040603050506020204" pitchFamily="18" charset="0"/>
              </a:rPr>
              <a:t>sánh</a:t>
            </a:r>
            <a:r>
              <a:rPr lang="en-US" sz="4000" dirty="0">
                <a:solidFill>
                  <a:srgbClr val="E87E76"/>
                </a:solidFill>
                <a:latin typeface="UTM Futura Extra" panose="02040603050506020204" pitchFamily="18" charset="0"/>
              </a:rPr>
              <a:t> </a:t>
            </a:r>
            <a:r>
              <a:rPr lang="en-US" sz="4000" dirty="0" err="1">
                <a:solidFill>
                  <a:srgbClr val="E87E76"/>
                </a:solidFill>
                <a:latin typeface="UTM Futura Extra" panose="02040603050506020204" pitchFamily="18" charset="0"/>
              </a:rPr>
              <a:t>các</a:t>
            </a:r>
            <a:r>
              <a:rPr lang="en-US" sz="4000" dirty="0">
                <a:solidFill>
                  <a:srgbClr val="E87E76"/>
                </a:solidFill>
                <a:latin typeface="UTM Futura Extra" panose="02040603050506020204" pitchFamily="18" charset="0"/>
              </a:rPr>
              <a:t> </a:t>
            </a:r>
            <a:r>
              <a:rPr lang="en-US" sz="4000" dirty="0" err="1">
                <a:solidFill>
                  <a:srgbClr val="E87E76"/>
                </a:solidFill>
                <a:latin typeface="UTM Futura Extra" panose="02040603050506020204" pitchFamily="18" charset="0"/>
              </a:rPr>
              <a:t>số</a:t>
            </a:r>
            <a:r>
              <a:rPr lang="en-US" sz="4000" dirty="0">
                <a:solidFill>
                  <a:srgbClr val="E87E76"/>
                </a:solidFill>
                <a:latin typeface="UTM Futura Extra" panose="02040603050506020204" pitchFamily="18" charset="0"/>
              </a:rPr>
              <a:t> </a:t>
            </a:r>
            <a:r>
              <a:rPr lang="en-US" sz="4000" dirty="0" err="1">
                <a:solidFill>
                  <a:srgbClr val="E87E76"/>
                </a:solidFill>
                <a:latin typeface="UTM Futura Extra" panose="02040603050506020204" pitchFamily="18" charset="0"/>
              </a:rPr>
              <a:t>sau</a:t>
            </a:r>
            <a:r>
              <a:rPr lang="en-US" sz="4000" dirty="0">
                <a:solidFill>
                  <a:srgbClr val="E87E76"/>
                </a:solidFill>
                <a:latin typeface="UTM Futura Extra" panose="02040603050506020204" pitchFamily="18" charset="0"/>
              </a:rPr>
              <a:t>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30174" y="2276614"/>
            <a:ext cx="522884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chemeClr val="bg1"/>
                </a:solidFill>
                <a:latin typeface="UTM Loko" panose="02040603050506020204" pitchFamily="18" charset="0"/>
              </a:rPr>
              <a:t>520...650</a:t>
            </a:r>
          </a:p>
        </p:txBody>
      </p:sp>
      <p:sp>
        <p:nvSpPr>
          <p:cNvPr id="6" name="Oval Callout 5"/>
          <p:cNvSpPr/>
          <p:nvPr/>
        </p:nvSpPr>
        <p:spPr>
          <a:xfrm>
            <a:off x="6532981" y="1423433"/>
            <a:ext cx="4708478" cy="3029803"/>
          </a:xfrm>
          <a:prstGeom prst="wedgeEllipseCallout">
            <a:avLst>
              <a:gd name="adj1" fmla="val 47862"/>
              <a:gd name="adj2" fmla="val 62049"/>
            </a:avLst>
          </a:prstGeom>
          <a:solidFill>
            <a:srgbClr val="92D050">
              <a:alpha val="73000"/>
            </a:srgb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558098" y="2504800"/>
            <a:ext cx="465824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solidFill>
                  <a:schemeClr val="tx1">
                    <a:lumMod val="85000"/>
                    <a:lumOff val="15000"/>
                  </a:schemeClr>
                </a:solidFill>
                <a:latin typeface="UTM Loko" panose="02040603050506020204" pitchFamily="18" charset="0"/>
              </a:rPr>
              <a:t>&lt;</a:t>
            </a:r>
          </a:p>
        </p:txBody>
      </p:sp>
    </p:spTree>
    <p:extLst>
      <p:ext uri="{BB962C8B-B14F-4D97-AF65-F5344CB8AC3E}">
        <p14:creationId xmlns:p14="http://schemas.microsoft.com/office/powerpoint/2010/main" val="3231736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 animBg="1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3816" y="5285392"/>
            <a:ext cx="2020013" cy="1467919"/>
          </a:xfrm>
          <a:prstGeom prst="rect">
            <a:avLst/>
          </a:prstGeom>
        </p:spPr>
      </p:pic>
      <p:pic>
        <p:nvPicPr>
          <p:cNvPr id="6" name="Picture 2" descr="Đồ họa mạng di động Clip art Đồ họa vector Hoa loa kèn nước Nội dung miễn  phí - mùa hè sơn clipart png lá sen png tải về - Miễn phí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6200" l="2778" r="94667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3707" y="-142683"/>
            <a:ext cx="8584442" cy="5009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732060" y="373521"/>
            <a:ext cx="5377218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en-US" sz="4000" dirty="0">
                <a:latin typeface="UTM Loko" panose="02040603050506020204" pitchFamily="18" charset="0"/>
              </a:rPr>
              <a:t>So </a:t>
            </a:r>
            <a:r>
              <a:rPr lang="en-US" sz="4000" dirty="0" err="1">
                <a:latin typeface="UTM Loko" panose="02040603050506020204" pitchFamily="18" charset="0"/>
              </a:rPr>
              <a:t>sánh</a:t>
            </a:r>
            <a:r>
              <a:rPr lang="en-US" sz="4000" dirty="0">
                <a:latin typeface="UTM Loko" panose="02040603050506020204" pitchFamily="18" charset="0"/>
              </a:rPr>
              <a:t> </a:t>
            </a:r>
            <a:r>
              <a:rPr lang="en-US" sz="4000" dirty="0" err="1">
                <a:latin typeface="UTM Loko" panose="02040603050506020204" pitchFamily="18" charset="0"/>
              </a:rPr>
              <a:t>các</a:t>
            </a:r>
            <a:r>
              <a:rPr lang="en-US" sz="4000" dirty="0">
                <a:latin typeface="UTM Loko" panose="02040603050506020204" pitchFamily="18" charset="0"/>
              </a:rPr>
              <a:t> </a:t>
            </a:r>
            <a:r>
              <a:rPr lang="en-US" sz="4000" dirty="0" err="1">
                <a:latin typeface="UTM Loko" panose="02040603050506020204" pitchFamily="18" charset="0"/>
              </a:rPr>
              <a:t>số</a:t>
            </a:r>
            <a:r>
              <a:rPr lang="en-US" sz="4000" dirty="0">
                <a:latin typeface="UTM Loko" panose="02040603050506020204" pitchFamily="18" charset="0"/>
              </a:rPr>
              <a:t> </a:t>
            </a:r>
            <a:r>
              <a:rPr lang="en-US" sz="4000" dirty="0" err="1">
                <a:latin typeface="UTM Loko" panose="02040603050506020204" pitchFamily="18" charset="0"/>
              </a:rPr>
              <a:t>sau</a:t>
            </a:r>
            <a:r>
              <a:rPr lang="en-US" sz="4000" dirty="0">
                <a:latin typeface="UTM Loko" panose="02040603050506020204" pitchFamily="18" charset="0"/>
              </a:rPr>
              <a:t>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22934" y="2331354"/>
            <a:ext cx="574551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chemeClr val="bg1"/>
                </a:solidFill>
                <a:latin typeface="UTM Loko" panose="02040603050506020204" pitchFamily="18" charset="0"/>
              </a:rPr>
              <a:t>900... 800</a:t>
            </a:r>
          </a:p>
        </p:txBody>
      </p:sp>
      <p:sp>
        <p:nvSpPr>
          <p:cNvPr id="13" name="Oval Callout 12"/>
          <p:cNvSpPr/>
          <p:nvPr/>
        </p:nvSpPr>
        <p:spPr>
          <a:xfrm>
            <a:off x="6532981" y="1417688"/>
            <a:ext cx="4708478" cy="3029803"/>
          </a:xfrm>
          <a:prstGeom prst="wedgeEllipseCallout">
            <a:avLst>
              <a:gd name="adj1" fmla="val -3152"/>
              <a:gd name="adj2" fmla="val 79166"/>
            </a:avLst>
          </a:prstGeom>
          <a:solidFill>
            <a:srgbClr val="92D050">
              <a:alpha val="73000"/>
            </a:srgb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6744926" y="2208243"/>
            <a:ext cx="439880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solidFill>
                  <a:schemeClr val="bg1"/>
                </a:solidFill>
                <a:latin typeface="UTM Loko" panose="02040603050506020204" pitchFamily="18" charset="0"/>
              </a:rPr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848020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3" grpId="0" animBg="1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4998" y="5857459"/>
            <a:ext cx="2340802" cy="787559"/>
          </a:xfrm>
          <a:prstGeom prst="rect">
            <a:avLst/>
          </a:prstGeom>
        </p:spPr>
      </p:pic>
      <p:pic>
        <p:nvPicPr>
          <p:cNvPr id="5" name="Picture 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5568" y1="6319" x2="45622" y2="26179"/>
                        <a14:foregroundMark x1="63351" y1="5918" x2="52432" y2="29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5806" y="4989325"/>
            <a:ext cx="1495043" cy="1611414"/>
          </a:xfrm>
          <a:prstGeom prst="rect">
            <a:avLst/>
          </a:prstGeom>
        </p:spPr>
      </p:pic>
      <p:pic>
        <p:nvPicPr>
          <p:cNvPr id="6" name="Picture 2" descr="Đồ họa mạng di động Clip art Đồ họa vector Hoa loa kèn nước Nội dung miễn  phí - mùa hè sơn clipart png lá sen png tải về - Miễn phí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6200" l="2778" r="94667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84536" y="0"/>
            <a:ext cx="8584442" cy="5009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864241" y="290348"/>
            <a:ext cx="5377218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en-US" sz="4000" dirty="0">
                <a:latin typeface="UTM Loko" panose="02040603050506020204" pitchFamily="18" charset="0"/>
              </a:rPr>
              <a:t>So </a:t>
            </a:r>
            <a:r>
              <a:rPr lang="en-US" sz="4000" dirty="0" err="1">
                <a:latin typeface="UTM Loko" panose="02040603050506020204" pitchFamily="18" charset="0"/>
              </a:rPr>
              <a:t>sánh</a:t>
            </a:r>
            <a:r>
              <a:rPr lang="en-US" sz="4000" dirty="0">
                <a:latin typeface="UTM Loko" panose="02040603050506020204" pitchFamily="18" charset="0"/>
              </a:rPr>
              <a:t> </a:t>
            </a:r>
            <a:r>
              <a:rPr lang="en-US" sz="4000" dirty="0" err="1">
                <a:latin typeface="UTM Loko" panose="02040603050506020204" pitchFamily="18" charset="0"/>
              </a:rPr>
              <a:t>các</a:t>
            </a:r>
            <a:r>
              <a:rPr lang="en-US" sz="4000" dirty="0">
                <a:latin typeface="UTM Loko" panose="02040603050506020204" pitchFamily="18" charset="0"/>
              </a:rPr>
              <a:t> </a:t>
            </a:r>
            <a:r>
              <a:rPr lang="en-US" sz="4000" dirty="0" err="1">
                <a:latin typeface="UTM Loko" panose="02040603050506020204" pitchFamily="18" charset="0"/>
              </a:rPr>
              <a:t>số</a:t>
            </a:r>
            <a:r>
              <a:rPr lang="en-US" sz="4000" dirty="0">
                <a:latin typeface="UTM Loko" panose="02040603050506020204" pitchFamily="18" charset="0"/>
              </a:rPr>
              <a:t> </a:t>
            </a:r>
            <a:r>
              <a:rPr lang="en-US" sz="4000" dirty="0" err="1">
                <a:latin typeface="UTM Loko" panose="02040603050506020204" pitchFamily="18" charset="0"/>
              </a:rPr>
              <a:t>sau</a:t>
            </a:r>
            <a:r>
              <a:rPr lang="en-US" sz="4000" dirty="0">
                <a:latin typeface="UTM Loko" panose="02040603050506020204" pitchFamily="18" charset="0"/>
              </a:rPr>
              <a:t>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266960" y="2270869"/>
            <a:ext cx="580760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chemeClr val="bg1"/>
                </a:solidFill>
                <a:latin typeface="UTM Loko" panose="02040603050506020204" pitchFamily="18" charset="0"/>
              </a:rPr>
              <a:t>760..280………</a:t>
            </a:r>
          </a:p>
        </p:txBody>
      </p:sp>
      <p:sp>
        <p:nvSpPr>
          <p:cNvPr id="13" name="Oval Callout 12"/>
          <p:cNvSpPr/>
          <p:nvPr/>
        </p:nvSpPr>
        <p:spPr>
          <a:xfrm>
            <a:off x="6532981" y="1417688"/>
            <a:ext cx="4708478" cy="3029803"/>
          </a:xfrm>
          <a:prstGeom prst="wedgeEllipseCallout">
            <a:avLst>
              <a:gd name="adj1" fmla="val 29022"/>
              <a:gd name="adj2" fmla="val 72860"/>
            </a:avLst>
          </a:prstGeom>
          <a:solidFill>
            <a:schemeClr val="bg2">
              <a:lumMod val="50000"/>
              <a:alpha val="73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6912598" y="2316223"/>
            <a:ext cx="401244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solidFill>
                  <a:schemeClr val="bg1"/>
                </a:solidFill>
                <a:latin typeface="UTM Loko" panose="02040603050506020204" pitchFamily="18" charset="0"/>
              </a:rPr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3666285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3" grpId="0" animBg="1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9133" y="6018013"/>
            <a:ext cx="2266400" cy="762527"/>
          </a:xfrm>
          <a:prstGeom prst="rect">
            <a:avLst/>
          </a:prstGeom>
        </p:spPr>
      </p:pic>
      <p:pic>
        <p:nvPicPr>
          <p:cNvPr id="5" name="Picture 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5111" y1="7817" x2="47333" y2="16173"/>
                        <a14:foregroundMark x1="42889" y1="7547" x2="30444" y2="7547"/>
                        <a14:foregroundMark x1="58000" y1="6739" x2="76000" y2="126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9023" y="4972859"/>
            <a:ext cx="1882340" cy="1551886"/>
          </a:xfrm>
          <a:prstGeom prst="rect">
            <a:avLst/>
          </a:prstGeom>
        </p:spPr>
      </p:pic>
      <p:pic>
        <p:nvPicPr>
          <p:cNvPr id="7" name="Picture 2" descr="Đồ họa mạng di động Clip art Đồ họa vector Hoa loa kèn nước Nội dung miễn  phí - mùa hè sơn clipart png lá sen png tải về - Miễn phí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6200" l="2778" r="94667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3707" y="-142683"/>
            <a:ext cx="8584442" cy="5009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507779" y="283777"/>
            <a:ext cx="7196715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en-US" sz="4000" dirty="0" err="1">
                <a:latin typeface="UTM Loko" panose="02040603050506020204" pitchFamily="18" charset="0"/>
              </a:rPr>
              <a:t>Viết</a:t>
            </a:r>
            <a:r>
              <a:rPr lang="en-US" sz="4000" dirty="0">
                <a:latin typeface="UTM Loko" panose="02040603050506020204" pitchFamily="18" charset="0"/>
              </a:rPr>
              <a:t> </a:t>
            </a:r>
            <a:r>
              <a:rPr lang="en-US" sz="4000" dirty="0" err="1">
                <a:latin typeface="UTM Loko" panose="02040603050506020204" pitchFamily="18" charset="0"/>
              </a:rPr>
              <a:t>số</a:t>
            </a:r>
            <a:r>
              <a:rPr lang="en-US" sz="4000" dirty="0">
                <a:latin typeface="UTM Loko" panose="02040603050506020204" pitchFamily="18" charset="0"/>
              </a:rPr>
              <a:t> </a:t>
            </a:r>
            <a:r>
              <a:rPr lang="en-US" sz="4000" dirty="0" err="1">
                <a:latin typeface="UTM Loko" panose="02040603050506020204" pitchFamily="18" charset="0"/>
              </a:rPr>
              <a:t>sau</a:t>
            </a:r>
            <a:r>
              <a:rPr lang="en-US" sz="4000" dirty="0">
                <a:latin typeface="UTM Loko" panose="02040603050506020204" pitchFamily="18" charset="0"/>
              </a:rPr>
              <a:t>: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658979" y="1098802"/>
            <a:ext cx="296227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chemeClr val="bg1"/>
                </a:solidFill>
                <a:latin typeface="UTM Khuccamta" panose="02040603050506020204" pitchFamily="18" charset="0"/>
              </a:rPr>
              <a:t>5 </a:t>
            </a:r>
            <a:r>
              <a:rPr lang="en-US" sz="6000" dirty="0" err="1">
                <a:solidFill>
                  <a:schemeClr val="bg1"/>
                </a:solidFill>
                <a:latin typeface="UTM Khuccamta" panose="02040603050506020204" pitchFamily="18" charset="0"/>
              </a:rPr>
              <a:t>trăm</a:t>
            </a:r>
            <a:r>
              <a:rPr lang="en-US" sz="6000" dirty="0">
                <a:solidFill>
                  <a:schemeClr val="bg1"/>
                </a:solidFill>
                <a:latin typeface="UTM Khuccamta" panose="02040603050506020204" pitchFamily="18" charset="0"/>
              </a:rPr>
              <a:t>, </a:t>
            </a:r>
          </a:p>
          <a:p>
            <a:r>
              <a:rPr lang="en-US" sz="6000" dirty="0">
                <a:solidFill>
                  <a:schemeClr val="bg1"/>
                </a:solidFill>
                <a:latin typeface="UTM Khuccamta" panose="02040603050506020204" pitchFamily="18" charset="0"/>
              </a:rPr>
              <a:t>3 </a:t>
            </a:r>
            <a:r>
              <a:rPr lang="en-US" sz="6000" dirty="0" err="1">
                <a:solidFill>
                  <a:schemeClr val="bg1"/>
                </a:solidFill>
                <a:latin typeface="UTM Khuccamta" panose="02040603050506020204" pitchFamily="18" charset="0"/>
              </a:rPr>
              <a:t>chục</a:t>
            </a:r>
            <a:r>
              <a:rPr lang="en-US" sz="6000" dirty="0">
                <a:solidFill>
                  <a:schemeClr val="bg1"/>
                </a:solidFill>
                <a:latin typeface="UTM Khuccamta" panose="02040603050506020204" pitchFamily="18" charset="0"/>
              </a:rPr>
              <a:t>, </a:t>
            </a:r>
          </a:p>
          <a:p>
            <a:r>
              <a:rPr lang="en-US" sz="6000" dirty="0">
                <a:solidFill>
                  <a:schemeClr val="bg1"/>
                </a:solidFill>
                <a:latin typeface="UTM Khuccamta" panose="02040603050506020204" pitchFamily="18" charset="0"/>
              </a:rPr>
              <a:t>2 </a:t>
            </a:r>
            <a:r>
              <a:rPr lang="en-US" sz="6000" dirty="0" err="1">
                <a:solidFill>
                  <a:schemeClr val="bg1"/>
                </a:solidFill>
                <a:latin typeface="UTM Khuccamta" panose="02040603050506020204" pitchFamily="18" charset="0"/>
              </a:rPr>
              <a:t>đơn</a:t>
            </a:r>
            <a:r>
              <a:rPr lang="en-US" sz="6000" dirty="0">
                <a:solidFill>
                  <a:schemeClr val="bg1"/>
                </a:solidFill>
                <a:latin typeface="UTM Khuccamta" panose="02040603050506020204" pitchFamily="18" charset="0"/>
              </a:rPr>
              <a:t> </a:t>
            </a:r>
            <a:r>
              <a:rPr lang="en-US" sz="6000" dirty="0" err="1">
                <a:solidFill>
                  <a:schemeClr val="bg1"/>
                </a:solidFill>
                <a:latin typeface="UTM Khuccamta" panose="02040603050506020204" pitchFamily="18" charset="0"/>
              </a:rPr>
              <a:t>vị</a:t>
            </a:r>
            <a:endParaRPr lang="en-US" sz="6000" dirty="0">
              <a:solidFill>
                <a:schemeClr val="bg1"/>
              </a:solidFill>
              <a:latin typeface="UTM Khuccamta" panose="02040603050506020204" pitchFamily="18" charset="0"/>
            </a:endParaRPr>
          </a:p>
        </p:txBody>
      </p:sp>
      <p:sp>
        <p:nvSpPr>
          <p:cNvPr id="13" name="Oval Callout 12"/>
          <p:cNvSpPr/>
          <p:nvPr/>
        </p:nvSpPr>
        <p:spPr>
          <a:xfrm>
            <a:off x="7410735" y="1951630"/>
            <a:ext cx="3830724" cy="2495861"/>
          </a:xfrm>
          <a:prstGeom prst="wedgeEllipseCallout">
            <a:avLst>
              <a:gd name="adj1" fmla="val 29022"/>
              <a:gd name="adj2" fmla="val 72860"/>
            </a:avLst>
          </a:prstGeom>
          <a:solidFill>
            <a:schemeClr val="accent2">
              <a:lumMod val="60000"/>
              <a:lumOff val="40000"/>
              <a:alpha val="73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7360604" y="1681889"/>
            <a:ext cx="4012442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dirty="0">
                <a:solidFill>
                  <a:schemeClr val="bg1"/>
                </a:solidFill>
                <a:latin typeface="UTM Khuccamta" panose="02040603050506020204" pitchFamily="18" charset="0"/>
              </a:rPr>
              <a:t>532</a:t>
            </a:r>
          </a:p>
        </p:txBody>
      </p:sp>
    </p:spTree>
    <p:extLst>
      <p:ext uri="{BB962C8B-B14F-4D97-AF65-F5344CB8AC3E}">
        <p14:creationId xmlns:p14="http://schemas.microsoft.com/office/powerpoint/2010/main" val="5234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3" grpId="0" animBg="1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1586" y="5899552"/>
            <a:ext cx="2644214" cy="889642"/>
          </a:xfrm>
          <a:prstGeom prst="rect">
            <a:avLst/>
          </a:prstGeom>
        </p:spPr>
      </p:pic>
      <p:pic>
        <p:nvPicPr>
          <p:cNvPr id="5" name="Picture 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backgroundMark x1="37937" y1="83556" x2="40559" y2="85277"/>
                        <a14:backgroundMark x1="62937" y1="82792" x2="60490" y2="848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6986" y="4832308"/>
            <a:ext cx="1934194" cy="1769043"/>
          </a:xfrm>
          <a:prstGeom prst="rect">
            <a:avLst/>
          </a:prstGeom>
        </p:spPr>
      </p:pic>
      <p:pic>
        <p:nvPicPr>
          <p:cNvPr id="7" name="Picture 2" descr="Đồ họa mạng di động Clip art Đồ họa vector Hoa loa kèn nước Nội dung miễn  phí - mùa hè sơn clipart png lá sen png tải về - Miễn phí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6200" l="2778" r="94667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3707" y="-142683"/>
            <a:ext cx="8584442" cy="5009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591200" y="279052"/>
            <a:ext cx="4899542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n-US" sz="4000" dirty="0" err="1">
                <a:latin typeface="UTM Loko" panose="02040603050506020204" pitchFamily="18" charset="0"/>
              </a:rPr>
              <a:t>Viết</a:t>
            </a:r>
            <a:r>
              <a:rPr lang="en-US" sz="4000" dirty="0">
                <a:latin typeface="UTM Loko" panose="02040603050506020204" pitchFamily="18" charset="0"/>
              </a:rPr>
              <a:t> </a:t>
            </a:r>
            <a:r>
              <a:rPr lang="en-US" sz="4000" dirty="0" err="1">
                <a:latin typeface="UTM Loko" panose="02040603050506020204" pitchFamily="18" charset="0"/>
              </a:rPr>
              <a:t>số</a:t>
            </a:r>
            <a:r>
              <a:rPr lang="en-US" sz="4000" dirty="0">
                <a:latin typeface="UTM Loko" panose="02040603050506020204" pitchFamily="18" charset="0"/>
              </a:rPr>
              <a:t> </a:t>
            </a:r>
            <a:r>
              <a:rPr lang="en-US" sz="4000" dirty="0" err="1">
                <a:latin typeface="UTM Loko" panose="02040603050506020204" pitchFamily="18" charset="0"/>
              </a:rPr>
              <a:t>sau</a:t>
            </a:r>
            <a:r>
              <a:rPr lang="en-US" sz="4000" dirty="0">
                <a:latin typeface="UTM Loko" panose="02040603050506020204" pitchFamily="18" charset="0"/>
              </a:rPr>
              <a:t>: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305395" y="1648442"/>
            <a:ext cx="350585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chemeClr val="bg1"/>
                </a:solidFill>
                <a:latin typeface="UTM Loko" panose="02040603050506020204" pitchFamily="18" charset="0"/>
              </a:rPr>
              <a:t>7 </a:t>
            </a:r>
            <a:r>
              <a:rPr lang="en-US" sz="6000" dirty="0" err="1">
                <a:solidFill>
                  <a:schemeClr val="bg1"/>
                </a:solidFill>
                <a:latin typeface="UTM Loko" panose="02040603050506020204" pitchFamily="18" charset="0"/>
              </a:rPr>
              <a:t>trăm</a:t>
            </a:r>
            <a:endParaRPr lang="en-US" sz="6000" dirty="0">
              <a:solidFill>
                <a:schemeClr val="bg1"/>
              </a:solidFill>
              <a:latin typeface="UTM Loko" panose="02040603050506020204" pitchFamily="18" charset="0"/>
            </a:endParaRPr>
          </a:p>
          <a:p>
            <a:r>
              <a:rPr lang="en-US" sz="6000" dirty="0">
                <a:solidFill>
                  <a:schemeClr val="bg1"/>
                </a:solidFill>
                <a:latin typeface="UTM Loko" panose="02040603050506020204" pitchFamily="18" charset="0"/>
              </a:rPr>
              <a:t>3 </a:t>
            </a:r>
            <a:r>
              <a:rPr lang="en-US" sz="6000" dirty="0" err="1">
                <a:solidFill>
                  <a:schemeClr val="bg1"/>
                </a:solidFill>
                <a:latin typeface="UTM Loko" panose="02040603050506020204" pitchFamily="18" charset="0"/>
              </a:rPr>
              <a:t>đơn</a:t>
            </a:r>
            <a:r>
              <a:rPr lang="en-US" sz="6000" dirty="0">
                <a:solidFill>
                  <a:schemeClr val="bg1"/>
                </a:solidFill>
                <a:latin typeface="UTM Loko" panose="02040603050506020204" pitchFamily="18" charset="0"/>
              </a:rPr>
              <a:t> </a:t>
            </a:r>
            <a:r>
              <a:rPr lang="en-US" sz="6000" dirty="0" err="1">
                <a:solidFill>
                  <a:schemeClr val="bg1"/>
                </a:solidFill>
                <a:latin typeface="UTM Loko" panose="02040603050506020204" pitchFamily="18" charset="0"/>
              </a:rPr>
              <a:t>vị</a:t>
            </a:r>
            <a:endParaRPr lang="en-US" sz="6000" dirty="0">
              <a:solidFill>
                <a:schemeClr val="bg1"/>
              </a:solidFill>
              <a:latin typeface="UTM Loko" panose="02040603050506020204" pitchFamily="18" charset="0"/>
            </a:endParaRPr>
          </a:p>
        </p:txBody>
      </p:sp>
      <p:sp>
        <p:nvSpPr>
          <p:cNvPr id="13" name="Oval Callout 12"/>
          <p:cNvSpPr/>
          <p:nvPr/>
        </p:nvSpPr>
        <p:spPr>
          <a:xfrm>
            <a:off x="7410735" y="1951630"/>
            <a:ext cx="3830724" cy="2495861"/>
          </a:xfrm>
          <a:prstGeom prst="wedgeEllipseCallout">
            <a:avLst>
              <a:gd name="adj1" fmla="val 29022"/>
              <a:gd name="adj2" fmla="val 72860"/>
            </a:avLst>
          </a:prstGeom>
          <a:solidFill>
            <a:srgbClr val="01A0B1">
              <a:alpha val="7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7356155" y="2617938"/>
            <a:ext cx="401244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solidFill>
                  <a:schemeClr val="bg1"/>
                </a:solidFill>
                <a:latin typeface="UTM Loko" panose="02040603050506020204" pitchFamily="18" charset="0"/>
              </a:rPr>
              <a:t>703</a:t>
            </a:r>
          </a:p>
        </p:txBody>
      </p:sp>
    </p:spTree>
    <p:extLst>
      <p:ext uri="{BB962C8B-B14F-4D97-AF65-F5344CB8AC3E}">
        <p14:creationId xmlns:p14="http://schemas.microsoft.com/office/powerpoint/2010/main" val="1626197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3" grpId="0" animBg="1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21" y="-322096"/>
            <a:ext cx="12192000" cy="6891338"/>
          </a:xfrm>
          <a:prstGeom prst="rect">
            <a:avLst/>
          </a:prstGeom>
        </p:spPr>
      </p:pic>
      <p:pic>
        <p:nvPicPr>
          <p:cNvPr id="7" name="图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197" y="-129473"/>
            <a:ext cx="12192000" cy="6858000"/>
          </a:xfrm>
          <a:prstGeom prst="rect">
            <a:avLst/>
          </a:prstGeom>
        </p:spPr>
      </p:pic>
      <p:sp>
        <p:nvSpPr>
          <p:cNvPr id="5" name="Freeform: Shape 18">
            <a:extLst>
              <a:ext uri="{FF2B5EF4-FFF2-40B4-BE49-F238E27FC236}">
                <a16:creationId xmlns:a16="http://schemas.microsoft.com/office/drawing/2014/main" id="{E002F112-1A81-435D-A32C-C275B1E49A6E}"/>
              </a:ext>
            </a:extLst>
          </p:cNvPr>
          <p:cNvSpPr>
            <a:spLocks/>
          </p:cNvSpPr>
          <p:nvPr/>
        </p:nvSpPr>
        <p:spPr bwMode="auto">
          <a:xfrm>
            <a:off x="10391931" y="2256224"/>
            <a:ext cx="874323" cy="576035"/>
          </a:xfrm>
          <a:custGeom>
            <a:avLst/>
            <a:gdLst>
              <a:gd name="T0" fmla="*/ 401638 w 21130"/>
              <a:gd name="T1" fmla="*/ 263932 h 21219"/>
              <a:gd name="T2" fmla="*/ 401638 w 21130"/>
              <a:gd name="T3" fmla="*/ 263932 h 21219"/>
              <a:gd name="T4" fmla="*/ 401638 w 21130"/>
              <a:gd name="T5" fmla="*/ 263932 h 21219"/>
              <a:gd name="T6" fmla="*/ 401638 w 21130"/>
              <a:gd name="T7" fmla="*/ 263932 h 2121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130" h="21219">
                <a:moveTo>
                  <a:pt x="703" y="20557"/>
                </a:moveTo>
                <a:cubicBezTo>
                  <a:pt x="-104" y="19543"/>
                  <a:pt x="-243" y="17647"/>
                  <a:pt x="425" y="16369"/>
                </a:cubicBezTo>
                <a:lnTo>
                  <a:pt x="5769" y="5878"/>
                </a:lnTo>
                <a:cubicBezTo>
                  <a:pt x="6353" y="4732"/>
                  <a:pt x="7383" y="4424"/>
                  <a:pt x="8191" y="5173"/>
                </a:cubicBezTo>
                <a:lnTo>
                  <a:pt x="13284" y="9889"/>
                </a:lnTo>
                <a:lnTo>
                  <a:pt x="17794" y="1073"/>
                </a:lnTo>
                <a:cubicBezTo>
                  <a:pt x="18434" y="-161"/>
                  <a:pt x="19631" y="-381"/>
                  <a:pt x="20438" y="676"/>
                </a:cubicBezTo>
                <a:cubicBezTo>
                  <a:pt x="21245" y="1690"/>
                  <a:pt x="21357" y="3586"/>
                  <a:pt x="20716" y="4864"/>
                </a:cubicBezTo>
                <a:lnTo>
                  <a:pt x="15205" y="15620"/>
                </a:lnTo>
                <a:cubicBezTo>
                  <a:pt x="14621" y="16722"/>
                  <a:pt x="13590" y="17031"/>
                  <a:pt x="12783" y="16282"/>
                </a:cubicBezTo>
                <a:lnTo>
                  <a:pt x="7689" y="11608"/>
                </a:lnTo>
                <a:lnTo>
                  <a:pt x="3347" y="20116"/>
                </a:lnTo>
                <a:cubicBezTo>
                  <a:pt x="2958" y="20866"/>
                  <a:pt x="2429" y="21219"/>
                  <a:pt x="1872" y="21219"/>
                </a:cubicBezTo>
                <a:cubicBezTo>
                  <a:pt x="1454" y="21219"/>
                  <a:pt x="1037" y="20998"/>
                  <a:pt x="703" y="2055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54197" y="2346260"/>
            <a:ext cx="89092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2 – </a:t>
            </a:r>
            <a:r>
              <a:rPr lang="en-US" sz="9600" b="1" dirty="0" err="1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Khám</a:t>
            </a:r>
            <a:r>
              <a:rPr lang="en-US" sz="96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600" b="1" dirty="0" err="1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phá</a:t>
            </a:r>
            <a:endParaRPr lang="en-US" sz="9600" b="1" dirty="0">
              <a:ln>
                <a:solidFill>
                  <a:schemeClr val="accent2">
                    <a:lumMod val="75000"/>
                  </a:schemeClr>
                </a:solidFill>
              </a:ln>
              <a:solidFill>
                <a:schemeClr val="accent4">
                  <a:lumMod val="60000"/>
                  <a:lumOff val="40000"/>
                </a:schemeClr>
              </a:solidFill>
              <a:effectLst>
                <a:reflection blurRad="6350" stA="55000" endA="300" endPos="45500" dir="5400000" sy="-100000" algn="bl" rotWithShape="0"/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1742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ounded Rectangle 33"/>
          <p:cNvSpPr/>
          <p:nvPr/>
        </p:nvSpPr>
        <p:spPr>
          <a:xfrm>
            <a:off x="310627" y="50261"/>
            <a:ext cx="11707496" cy="6643285"/>
          </a:xfrm>
          <a:prstGeom prst="roundRect">
            <a:avLst/>
          </a:prstGeom>
          <a:solidFill>
            <a:schemeClr val="bg1">
              <a:lumMod val="95000"/>
              <a:alpha val="81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5" name="Group 1">
            <a:extLst>
              <a:ext uri="{FF2B5EF4-FFF2-40B4-BE49-F238E27FC236}">
                <a16:creationId xmlns:a16="http://schemas.microsoft.com/office/drawing/2014/main" id="{D0693CDF-96DC-444B-8922-A41C6F70423E}"/>
              </a:ext>
            </a:extLst>
          </p:cNvPr>
          <p:cNvGrpSpPr/>
          <p:nvPr/>
        </p:nvGrpSpPr>
        <p:grpSpPr>
          <a:xfrm>
            <a:off x="10010274" y="3152274"/>
            <a:ext cx="2181726" cy="3645568"/>
            <a:chOff x="6991729" y="2078801"/>
            <a:chExt cx="3315235" cy="4561652"/>
          </a:xfrm>
        </p:grpSpPr>
        <p:sp>
          <p:nvSpPr>
            <p:cNvPr id="6" name="Freeform: Shape 37">
              <a:extLst>
                <a:ext uri="{FF2B5EF4-FFF2-40B4-BE49-F238E27FC236}">
                  <a16:creationId xmlns:a16="http://schemas.microsoft.com/office/drawing/2014/main" id="{33163067-E188-4BC9-B8FC-D3B29EDEF8EE}"/>
                </a:ext>
              </a:extLst>
            </p:cNvPr>
            <p:cNvSpPr>
              <a:spLocks/>
            </p:cNvSpPr>
            <p:nvPr/>
          </p:nvSpPr>
          <p:spPr bwMode="auto">
            <a:xfrm>
              <a:off x="7948670" y="2078801"/>
              <a:ext cx="722302" cy="590386"/>
            </a:xfrm>
            <a:custGeom>
              <a:avLst/>
              <a:gdLst>
                <a:gd name="T0" fmla="*/ 442 w 501"/>
                <a:gd name="T1" fmla="*/ 374 h 409"/>
                <a:gd name="T2" fmla="*/ 168 w 501"/>
                <a:gd name="T3" fmla="*/ 264 h 409"/>
                <a:gd name="T4" fmla="*/ 0 w 501"/>
                <a:gd name="T5" fmla="*/ 7 h 409"/>
                <a:gd name="T6" fmla="*/ 451 w 501"/>
                <a:gd name="T7" fmla="*/ 171 h 409"/>
                <a:gd name="T8" fmla="*/ 463 w 501"/>
                <a:gd name="T9" fmla="*/ 357 h 409"/>
                <a:gd name="T10" fmla="*/ 442 w 501"/>
                <a:gd name="T11" fmla="*/ 374 h 4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1" h="409">
                  <a:moveTo>
                    <a:pt x="442" y="374"/>
                  </a:moveTo>
                  <a:cubicBezTo>
                    <a:pt x="324" y="409"/>
                    <a:pt x="212" y="382"/>
                    <a:pt x="168" y="264"/>
                  </a:cubicBezTo>
                  <a:cubicBezTo>
                    <a:pt x="122" y="144"/>
                    <a:pt x="81" y="59"/>
                    <a:pt x="0" y="7"/>
                  </a:cubicBezTo>
                  <a:cubicBezTo>
                    <a:pt x="181" y="0"/>
                    <a:pt x="347" y="28"/>
                    <a:pt x="451" y="171"/>
                  </a:cubicBezTo>
                  <a:cubicBezTo>
                    <a:pt x="501" y="243"/>
                    <a:pt x="495" y="305"/>
                    <a:pt x="463" y="357"/>
                  </a:cubicBezTo>
                  <a:lnTo>
                    <a:pt x="442" y="374"/>
                  </a:lnTo>
                  <a:close/>
                </a:path>
              </a:pathLst>
            </a:custGeom>
            <a:solidFill>
              <a:srgbClr val="177F7A"/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</a:endParaRPr>
            </a:p>
          </p:txBody>
        </p:sp>
        <p:sp>
          <p:nvSpPr>
            <p:cNvPr id="7" name="Freeform: Shape 38">
              <a:extLst>
                <a:ext uri="{FF2B5EF4-FFF2-40B4-BE49-F238E27FC236}">
                  <a16:creationId xmlns:a16="http://schemas.microsoft.com/office/drawing/2014/main" id="{46F0A9A9-A457-47B6-BD96-840C227664B6}"/>
                </a:ext>
              </a:extLst>
            </p:cNvPr>
            <p:cNvSpPr>
              <a:spLocks/>
            </p:cNvSpPr>
            <p:nvPr/>
          </p:nvSpPr>
          <p:spPr bwMode="auto">
            <a:xfrm>
              <a:off x="8921831" y="2238833"/>
              <a:ext cx="615254" cy="471443"/>
            </a:xfrm>
            <a:custGeom>
              <a:avLst/>
              <a:gdLst>
                <a:gd name="T0" fmla="*/ 36 w 427"/>
                <a:gd name="T1" fmla="*/ 265 h 327"/>
                <a:gd name="T2" fmla="*/ 268 w 427"/>
                <a:gd name="T3" fmla="*/ 221 h 327"/>
                <a:gd name="T4" fmla="*/ 427 w 427"/>
                <a:gd name="T5" fmla="*/ 29 h 327"/>
                <a:gd name="T6" fmla="*/ 99 w 427"/>
                <a:gd name="T7" fmla="*/ 80 h 327"/>
                <a:gd name="T8" fmla="*/ 25 w 427"/>
                <a:gd name="T9" fmla="*/ 246 h 327"/>
                <a:gd name="T10" fmla="*/ 36 w 427"/>
                <a:gd name="T11" fmla="*/ 265 h 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7" h="327">
                  <a:moveTo>
                    <a:pt x="36" y="265"/>
                  </a:moveTo>
                  <a:cubicBezTo>
                    <a:pt x="115" y="327"/>
                    <a:pt x="213" y="322"/>
                    <a:pt x="268" y="221"/>
                  </a:cubicBezTo>
                  <a:cubicBezTo>
                    <a:pt x="308" y="145"/>
                    <a:pt x="348" y="77"/>
                    <a:pt x="427" y="29"/>
                  </a:cubicBezTo>
                  <a:cubicBezTo>
                    <a:pt x="305" y="0"/>
                    <a:pt x="194" y="8"/>
                    <a:pt x="99" y="80"/>
                  </a:cubicBezTo>
                  <a:cubicBezTo>
                    <a:pt x="99" y="80"/>
                    <a:pt x="0" y="141"/>
                    <a:pt x="25" y="246"/>
                  </a:cubicBezTo>
                  <a:lnTo>
                    <a:pt x="36" y="265"/>
                  </a:lnTo>
                  <a:close/>
                </a:path>
              </a:pathLst>
            </a:custGeom>
            <a:solidFill>
              <a:srgbClr val="177F7A"/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</a:endParaRPr>
            </a:p>
          </p:txBody>
        </p:sp>
        <p:sp>
          <p:nvSpPr>
            <p:cNvPr id="8" name="Freeform: Shape 39">
              <a:extLst>
                <a:ext uri="{FF2B5EF4-FFF2-40B4-BE49-F238E27FC236}">
                  <a16:creationId xmlns:a16="http://schemas.microsoft.com/office/drawing/2014/main" id="{CBCFA0AD-4D2F-49D2-929E-B152F49ECBBD}"/>
                </a:ext>
              </a:extLst>
            </p:cNvPr>
            <p:cNvSpPr>
              <a:spLocks/>
            </p:cNvSpPr>
            <p:nvPr/>
          </p:nvSpPr>
          <p:spPr bwMode="auto">
            <a:xfrm>
              <a:off x="7566977" y="2514562"/>
              <a:ext cx="2186369" cy="3075189"/>
            </a:xfrm>
            <a:custGeom>
              <a:avLst/>
              <a:gdLst>
                <a:gd name="T0" fmla="*/ 243 w 1517"/>
                <a:gd name="T1" fmla="*/ 1096 h 2133"/>
                <a:gd name="T2" fmla="*/ 54 w 1517"/>
                <a:gd name="T3" fmla="*/ 868 h 2133"/>
                <a:gd name="T4" fmla="*/ 345 w 1517"/>
                <a:gd name="T5" fmla="*/ 1058 h 2133"/>
                <a:gd name="T6" fmla="*/ 521 w 1517"/>
                <a:gd name="T7" fmla="*/ 1132 h 2133"/>
                <a:gd name="T8" fmla="*/ 487 w 1517"/>
                <a:gd name="T9" fmla="*/ 1052 h 2133"/>
                <a:gd name="T10" fmla="*/ 442 w 1517"/>
                <a:gd name="T11" fmla="*/ 915 h 2133"/>
                <a:gd name="T12" fmla="*/ 0 w 1517"/>
                <a:gd name="T13" fmla="*/ 527 h 2133"/>
                <a:gd name="T14" fmla="*/ 422 w 1517"/>
                <a:gd name="T15" fmla="*/ 767 h 2133"/>
                <a:gd name="T16" fmla="*/ 439 w 1517"/>
                <a:gd name="T17" fmla="*/ 583 h 2133"/>
                <a:gd name="T18" fmla="*/ 274 w 1517"/>
                <a:gd name="T19" fmla="*/ 268 h 2133"/>
                <a:gd name="T20" fmla="*/ 465 w 1517"/>
                <a:gd name="T21" fmla="*/ 494 h 2133"/>
                <a:gd name="T22" fmla="*/ 562 w 1517"/>
                <a:gd name="T23" fmla="*/ 312 h 2133"/>
                <a:gd name="T24" fmla="*/ 533 w 1517"/>
                <a:gd name="T25" fmla="*/ 944 h 2133"/>
                <a:gd name="T26" fmla="*/ 748 w 1517"/>
                <a:gd name="T27" fmla="*/ 513 h 2133"/>
                <a:gd name="T28" fmla="*/ 647 w 1517"/>
                <a:gd name="T29" fmla="*/ 1177 h 2133"/>
                <a:gd name="T30" fmla="*/ 723 w 1517"/>
                <a:gd name="T31" fmla="*/ 1368 h 2133"/>
                <a:gd name="T32" fmla="*/ 894 w 1517"/>
                <a:gd name="T33" fmla="*/ 949 h 2133"/>
                <a:gd name="T34" fmla="*/ 672 w 1517"/>
                <a:gd name="T35" fmla="*/ 0 h 2133"/>
                <a:gd name="T36" fmla="*/ 859 w 1517"/>
                <a:gd name="T37" fmla="*/ 284 h 2133"/>
                <a:gd name="T38" fmla="*/ 1014 w 1517"/>
                <a:gd name="T39" fmla="*/ 21 h 2133"/>
                <a:gd name="T40" fmla="*/ 908 w 1517"/>
                <a:gd name="T41" fmla="*/ 399 h 2133"/>
                <a:gd name="T42" fmla="*/ 986 w 1517"/>
                <a:gd name="T43" fmla="*/ 893 h 2133"/>
                <a:gd name="T44" fmla="*/ 947 w 1517"/>
                <a:gd name="T45" fmla="*/ 1139 h 2133"/>
                <a:gd name="T46" fmla="*/ 1123 w 1517"/>
                <a:gd name="T47" fmla="*/ 297 h 2133"/>
                <a:gd name="T48" fmla="*/ 1147 w 1517"/>
                <a:gd name="T49" fmla="*/ 676 h 2133"/>
                <a:gd name="T50" fmla="*/ 1517 w 1517"/>
                <a:gd name="T51" fmla="*/ 551 h 2133"/>
                <a:gd name="T52" fmla="*/ 1141 w 1517"/>
                <a:gd name="T53" fmla="*/ 760 h 2133"/>
                <a:gd name="T54" fmla="*/ 1053 w 1517"/>
                <a:gd name="T55" fmla="*/ 1131 h 2133"/>
                <a:gd name="T56" fmla="*/ 1236 w 1517"/>
                <a:gd name="T57" fmla="*/ 1105 h 2133"/>
                <a:gd name="T58" fmla="*/ 1448 w 1517"/>
                <a:gd name="T59" fmla="*/ 831 h 2133"/>
                <a:gd name="T60" fmla="*/ 1299 w 1517"/>
                <a:gd name="T61" fmla="*/ 1117 h 2133"/>
                <a:gd name="T62" fmla="*/ 1500 w 1517"/>
                <a:gd name="T63" fmla="*/ 1218 h 2133"/>
                <a:gd name="T64" fmla="*/ 996 w 1517"/>
                <a:gd name="T65" fmla="*/ 1251 h 2133"/>
                <a:gd name="T66" fmla="*/ 929 w 1517"/>
                <a:gd name="T67" fmla="*/ 1357 h 2133"/>
                <a:gd name="T68" fmla="*/ 655 w 1517"/>
                <a:gd name="T69" fmla="*/ 2132 h 2133"/>
                <a:gd name="T70" fmla="*/ 389 w 1517"/>
                <a:gd name="T71" fmla="*/ 2133 h 2133"/>
                <a:gd name="T72" fmla="*/ 566 w 1517"/>
                <a:gd name="T73" fmla="*/ 1551 h 2133"/>
                <a:gd name="T74" fmla="*/ 587 w 1517"/>
                <a:gd name="T75" fmla="*/ 1364 h 2133"/>
                <a:gd name="T76" fmla="*/ 326 w 1517"/>
                <a:gd name="T77" fmla="*/ 1121 h 2133"/>
                <a:gd name="T78" fmla="*/ 323 w 1517"/>
                <a:gd name="T79" fmla="*/ 1121 h 2133"/>
                <a:gd name="T80" fmla="*/ 32 w 1517"/>
                <a:gd name="T81" fmla="*/ 1300 h 2133"/>
                <a:gd name="T82" fmla="*/ 243 w 1517"/>
                <a:gd name="T83" fmla="*/ 1096 h 2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517" h="2133">
                  <a:moveTo>
                    <a:pt x="243" y="1096"/>
                  </a:moveTo>
                  <a:cubicBezTo>
                    <a:pt x="146" y="1058"/>
                    <a:pt x="62" y="979"/>
                    <a:pt x="54" y="868"/>
                  </a:cubicBezTo>
                  <a:cubicBezTo>
                    <a:pt x="86" y="1046"/>
                    <a:pt x="244" y="1042"/>
                    <a:pt x="345" y="1058"/>
                  </a:cubicBezTo>
                  <a:cubicBezTo>
                    <a:pt x="427" y="1070"/>
                    <a:pt x="475" y="1090"/>
                    <a:pt x="521" y="1132"/>
                  </a:cubicBezTo>
                  <a:cubicBezTo>
                    <a:pt x="511" y="1107"/>
                    <a:pt x="500" y="1081"/>
                    <a:pt x="487" y="1052"/>
                  </a:cubicBezTo>
                  <a:cubicBezTo>
                    <a:pt x="468" y="1008"/>
                    <a:pt x="453" y="962"/>
                    <a:pt x="442" y="915"/>
                  </a:cubicBezTo>
                  <a:cubicBezTo>
                    <a:pt x="369" y="736"/>
                    <a:pt x="235" y="531"/>
                    <a:pt x="0" y="527"/>
                  </a:cubicBezTo>
                  <a:cubicBezTo>
                    <a:pt x="140" y="517"/>
                    <a:pt x="304" y="621"/>
                    <a:pt x="422" y="767"/>
                  </a:cubicBezTo>
                  <a:cubicBezTo>
                    <a:pt x="420" y="706"/>
                    <a:pt x="426" y="644"/>
                    <a:pt x="439" y="583"/>
                  </a:cubicBezTo>
                  <a:cubicBezTo>
                    <a:pt x="443" y="468"/>
                    <a:pt x="409" y="341"/>
                    <a:pt x="274" y="268"/>
                  </a:cubicBezTo>
                  <a:cubicBezTo>
                    <a:pt x="358" y="306"/>
                    <a:pt x="433" y="384"/>
                    <a:pt x="465" y="494"/>
                  </a:cubicBezTo>
                  <a:cubicBezTo>
                    <a:pt x="488" y="431"/>
                    <a:pt x="520" y="370"/>
                    <a:pt x="562" y="312"/>
                  </a:cubicBezTo>
                  <a:cubicBezTo>
                    <a:pt x="412" y="562"/>
                    <a:pt x="458" y="770"/>
                    <a:pt x="533" y="944"/>
                  </a:cubicBezTo>
                  <a:cubicBezTo>
                    <a:pt x="540" y="759"/>
                    <a:pt x="630" y="606"/>
                    <a:pt x="748" y="513"/>
                  </a:cubicBezTo>
                  <a:cubicBezTo>
                    <a:pt x="562" y="709"/>
                    <a:pt x="577" y="987"/>
                    <a:pt x="647" y="1177"/>
                  </a:cubicBezTo>
                  <a:cubicBezTo>
                    <a:pt x="687" y="1254"/>
                    <a:pt x="712" y="1307"/>
                    <a:pt x="723" y="1368"/>
                  </a:cubicBezTo>
                  <a:cubicBezTo>
                    <a:pt x="802" y="1219"/>
                    <a:pt x="871" y="1054"/>
                    <a:pt x="894" y="949"/>
                  </a:cubicBezTo>
                  <a:cubicBezTo>
                    <a:pt x="946" y="713"/>
                    <a:pt x="927" y="336"/>
                    <a:pt x="672" y="0"/>
                  </a:cubicBezTo>
                  <a:cubicBezTo>
                    <a:pt x="738" y="76"/>
                    <a:pt x="805" y="175"/>
                    <a:pt x="859" y="284"/>
                  </a:cubicBezTo>
                  <a:cubicBezTo>
                    <a:pt x="872" y="168"/>
                    <a:pt x="935" y="75"/>
                    <a:pt x="1014" y="21"/>
                  </a:cubicBezTo>
                  <a:cubicBezTo>
                    <a:pt x="879" y="127"/>
                    <a:pt x="877" y="278"/>
                    <a:pt x="908" y="399"/>
                  </a:cubicBezTo>
                  <a:cubicBezTo>
                    <a:pt x="968" y="553"/>
                    <a:pt x="1003" y="725"/>
                    <a:pt x="986" y="893"/>
                  </a:cubicBezTo>
                  <a:cubicBezTo>
                    <a:pt x="982" y="933"/>
                    <a:pt x="969" y="1057"/>
                    <a:pt x="947" y="1139"/>
                  </a:cubicBezTo>
                  <a:cubicBezTo>
                    <a:pt x="1083" y="947"/>
                    <a:pt x="1170" y="665"/>
                    <a:pt x="1123" y="297"/>
                  </a:cubicBezTo>
                  <a:cubicBezTo>
                    <a:pt x="1146" y="409"/>
                    <a:pt x="1154" y="538"/>
                    <a:pt x="1147" y="676"/>
                  </a:cubicBezTo>
                  <a:cubicBezTo>
                    <a:pt x="1253" y="558"/>
                    <a:pt x="1397" y="525"/>
                    <a:pt x="1517" y="551"/>
                  </a:cubicBezTo>
                  <a:cubicBezTo>
                    <a:pt x="1320" y="524"/>
                    <a:pt x="1198" y="640"/>
                    <a:pt x="1141" y="760"/>
                  </a:cubicBezTo>
                  <a:cubicBezTo>
                    <a:pt x="1125" y="887"/>
                    <a:pt x="1100" y="1011"/>
                    <a:pt x="1053" y="1131"/>
                  </a:cubicBezTo>
                  <a:cubicBezTo>
                    <a:pt x="1115" y="1108"/>
                    <a:pt x="1177" y="1101"/>
                    <a:pt x="1236" y="1105"/>
                  </a:cubicBezTo>
                  <a:cubicBezTo>
                    <a:pt x="1336" y="1065"/>
                    <a:pt x="1433" y="985"/>
                    <a:pt x="1448" y="831"/>
                  </a:cubicBezTo>
                  <a:cubicBezTo>
                    <a:pt x="1445" y="933"/>
                    <a:pt x="1395" y="1045"/>
                    <a:pt x="1299" y="1117"/>
                  </a:cubicBezTo>
                  <a:cubicBezTo>
                    <a:pt x="1371" y="1134"/>
                    <a:pt x="1442" y="1168"/>
                    <a:pt x="1500" y="1218"/>
                  </a:cubicBezTo>
                  <a:cubicBezTo>
                    <a:pt x="1270" y="1137"/>
                    <a:pt x="1113" y="1167"/>
                    <a:pt x="996" y="1251"/>
                  </a:cubicBezTo>
                  <a:cubicBezTo>
                    <a:pt x="976" y="1286"/>
                    <a:pt x="954" y="1325"/>
                    <a:pt x="929" y="1357"/>
                  </a:cubicBezTo>
                  <a:cubicBezTo>
                    <a:pt x="725" y="1640"/>
                    <a:pt x="611" y="1861"/>
                    <a:pt x="655" y="2132"/>
                  </a:cubicBezTo>
                  <a:cubicBezTo>
                    <a:pt x="389" y="2133"/>
                    <a:pt x="389" y="2133"/>
                    <a:pt x="389" y="2133"/>
                  </a:cubicBezTo>
                  <a:cubicBezTo>
                    <a:pt x="379" y="1934"/>
                    <a:pt x="437" y="1735"/>
                    <a:pt x="566" y="1551"/>
                  </a:cubicBezTo>
                  <a:cubicBezTo>
                    <a:pt x="585" y="1482"/>
                    <a:pt x="592" y="1424"/>
                    <a:pt x="587" y="1364"/>
                  </a:cubicBezTo>
                  <a:cubicBezTo>
                    <a:pt x="540" y="1242"/>
                    <a:pt x="476" y="1149"/>
                    <a:pt x="326" y="1121"/>
                  </a:cubicBezTo>
                  <a:cubicBezTo>
                    <a:pt x="323" y="1121"/>
                    <a:pt x="323" y="1121"/>
                    <a:pt x="323" y="1121"/>
                  </a:cubicBezTo>
                  <a:cubicBezTo>
                    <a:pt x="217" y="1123"/>
                    <a:pt x="99" y="1161"/>
                    <a:pt x="32" y="1300"/>
                  </a:cubicBezTo>
                  <a:cubicBezTo>
                    <a:pt x="67" y="1213"/>
                    <a:pt x="140" y="1133"/>
                    <a:pt x="243" y="1096"/>
                  </a:cubicBezTo>
                  <a:close/>
                </a:path>
              </a:pathLst>
            </a:custGeom>
            <a:solidFill>
              <a:srgbClr val="E7E6E6">
                <a:lumMod val="75000"/>
              </a:srgbClr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</a:endParaRPr>
            </a:p>
          </p:txBody>
        </p:sp>
        <p:sp>
          <p:nvSpPr>
            <p:cNvPr id="9" name="Freeform: Shape 40">
              <a:extLst>
                <a:ext uri="{FF2B5EF4-FFF2-40B4-BE49-F238E27FC236}">
                  <a16:creationId xmlns:a16="http://schemas.microsoft.com/office/drawing/2014/main" id="{2DB641D6-D4BA-416B-92EF-79E636DC5DA6}"/>
                </a:ext>
              </a:extLst>
            </p:cNvPr>
            <p:cNvSpPr>
              <a:spLocks/>
            </p:cNvSpPr>
            <p:nvPr/>
          </p:nvSpPr>
          <p:spPr bwMode="auto">
            <a:xfrm>
              <a:off x="9086186" y="2687567"/>
              <a:ext cx="195715" cy="337363"/>
            </a:xfrm>
            <a:custGeom>
              <a:avLst/>
              <a:gdLst>
                <a:gd name="T0" fmla="*/ 83 w 136"/>
                <a:gd name="T1" fmla="*/ 230 h 234"/>
                <a:gd name="T2" fmla="*/ 85 w 136"/>
                <a:gd name="T3" fmla="*/ 229 h 234"/>
                <a:gd name="T4" fmla="*/ 85 w 136"/>
                <a:gd name="T5" fmla="*/ 229 h 234"/>
                <a:gd name="T6" fmla="*/ 120 w 136"/>
                <a:gd name="T7" fmla="*/ 143 h 234"/>
                <a:gd name="T8" fmla="*/ 112 w 136"/>
                <a:gd name="T9" fmla="*/ 0 h 234"/>
                <a:gd name="T10" fmla="*/ 4 w 136"/>
                <a:gd name="T11" fmla="*/ 159 h 234"/>
                <a:gd name="T12" fmla="*/ 70 w 136"/>
                <a:gd name="T13" fmla="*/ 230 h 234"/>
                <a:gd name="T14" fmla="*/ 83 w 136"/>
                <a:gd name="T15" fmla="*/ 229 h 234"/>
                <a:gd name="T16" fmla="*/ 83 w 136"/>
                <a:gd name="T17" fmla="*/ 230 h 234"/>
                <a:gd name="T18" fmla="*/ 87 w 136"/>
                <a:gd name="T19" fmla="*/ 44 h 234"/>
                <a:gd name="T20" fmla="*/ 87 w 136"/>
                <a:gd name="T21" fmla="*/ 44 h 234"/>
                <a:gd name="T22" fmla="*/ 87 w 136"/>
                <a:gd name="T23" fmla="*/ 44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36" h="234">
                  <a:moveTo>
                    <a:pt x="83" y="230"/>
                  </a:moveTo>
                  <a:cubicBezTo>
                    <a:pt x="84" y="230"/>
                    <a:pt x="84" y="229"/>
                    <a:pt x="85" y="229"/>
                  </a:cubicBezTo>
                  <a:cubicBezTo>
                    <a:pt x="85" y="229"/>
                    <a:pt x="85" y="229"/>
                    <a:pt x="85" y="229"/>
                  </a:cubicBezTo>
                  <a:cubicBezTo>
                    <a:pt x="122" y="209"/>
                    <a:pt x="136" y="174"/>
                    <a:pt x="120" y="143"/>
                  </a:cubicBezTo>
                  <a:cubicBezTo>
                    <a:pt x="101" y="98"/>
                    <a:pt x="100" y="49"/>
                    <a:pt x="112" y="0"/>
                  </a:cubicBezTo>
                  <a:cubicBezTo>
                    <a:pt x="64" y="39"/>
                    <a:pt x="10" y="86"/>
                    <a:pt x="4" y="159"/>
                  </a:cubicBezTo>
                  <a:cubicBezTo>
                    <a:pt x="0" y="208"/>
                    <a:pt x="19" y="234"/>
                    <a:pt x="70" y="230"/>
                  </a:cubicBezTo>
                  <a:cubicBezTo>
                    <a:pt x="83" y="229"/>
                    <a:pt x="83" y="229"/>
                    <a:pt x="83" y="229"/>
                  </a:cubicBezTo>
                  <a:lnTo>
                    <a:pt x="83" y="230"/>
                  </a:lnTo>
                  <a:close/>
                  <a:moveTo>
                    <a:pt x="87" y="44"/>
                  </a:moveTo>
                  <a:cubicBezTo>
                    <a:pt x="87" y="44"/>
                    <a:pt x="87" y="44"/>
                    <a:pt x="87" y="44"/>
                  </a:cubicBezTo>
                  <a:cubicBezTo>
                    <a:pt x="87" y="44"/>
                    <a:pt x="87" y="44"/>
                    <a:pt x="87" y="44"/>
                  </a:cubicBezTo>
                  <a:close/>
                </a:path>
              </a:pathLst>
            </a:custGeom>
            <a:solidFill>
              <a:srgbClr val="177F7A"/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</a:endParaRPr>
            </a:p>
          </p:txBody>
        </p:sp>
        <p:sp>
          <p:nvSpPr>
            <p:cNvPr id="10" name="Freeform: Shape 41">
              <a:extLst>
                <a:ext uri="{FF2B5EF4-FFF2-40B4-BE49-F238E27FC236}">
                  <a16:creationId xmlns:a16="http://schemas.microsoft.com/office/drawing/2014/main" id="{053F5B5F-68DA-43CF-A3FA-B48458DD074E}"/>
                </a:ext>
              </a:extLst>
            </p:cNvPr>
            <p:cNvSpPr>
              <a:spLocks/>
            </p:cNvSpPr>
            <p:nvPr/>
          </p:nvSpPr>
          <p:spPr bwMode="auto">
            <a:xfrm>
              <a:off x="9645215" y="3153604"/>
              <a:ext cx="661749" cy="434680"/>
            </a:xfrm>
            <a:custGeom>
              <a:avLst/>
              <a:gdLst>
                <a:gd name="T0" fmla="*/ 0 w 459"/>
                <a:gd name="T1" fmla="*/ 113 h 302"/>
                <a:gd name="T2" fmla="*/ 197 w 459"/>
                <a:gd name="T3" fmla="*/ 278 h 302"/>
                <a:gd name="T4" fmla="*/ 459 w 459"/>
                <a:gd name="T5" fmla="*/ 277 h 302"/>
                <a:gd name="T6" fmla="*/ 189 w 459"/>
                <a:gd name="T7" fmla="*/ 36 h 302"/>
                <a:gd name="T8" fmla="*/ 12 w 459"/>
                <a:gd name="T9" fmla="*/ 85 h 302"/>
                <a:gd name="T10" fmla="*/ 12 w 459"/>
                <a:gd name="T11" fmla="*/ 85 h 302"/>
                <a:gd name="T12" fmla="*/ 12 w 459"/>
                <a:gd name="T13" fmla="*/ 85 h 302"/>
                <a:gd name="T14" fmla="*/ 7 w 459"/>
                <a:gd name="T15" fmla="*/ 91 h 302"/>
                <a:gd name="T16" fmla="*/ 9 w 459"/>
                <a:gd name="T17" fmla="*/ 91 h 302"/>
                <a:gd name="T18" fmla="*/ 0 w 459"/>
                <a:gd name="T19" fmla="*/ 113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9" h="302">
                  <a:moveTo>
                    <a:pt x="0" y="113"/>
                  </a:moveTo>
                  <a:cubicBezTo>
                    <a:pt x="7" y="226"/>
                    <a:pt x="79" y="302"/>
                    <a:pt x="197" y="278"/>
                  </a:cubicBezTo>
                  <a:cubicBezTo>
                    <a:pt x="285" y="260"/>
                    <a:pt x="367" y="245"/>
                    <a:pt x="459" y="277"/>
                  </a:cubicBezTo>
                  <a:cubicBezTo>
                    <a:pt x="397" y="155"/>
                    <a:pt x="309" y="65"/>
                    <a:pt x="189" y="36"/>
                  </a:cubicBezTo>
                  <a:cubicBezTo>
                    <a:pt x="189" y="36"/>
                    <a:pt x="78" y="0"/>
                    <a:pt x="12" y="85"/>
                  </a:cubicBezTo>
                  <a:cubicBezTo>
                    <a:pt x="12" y="85"/>
                    <a:pt x="12" y="85"/>
                    <a:pt x="12" y="85"/>
                  </a:cubicBezTo>
                  <a:cubicBezTo>
                    <a:pt x="12" y="85"/>
                    <a:pt x="12" y="85"/>
                    <a:pt x="12" y="85"/>
                  </a:cubicBezTo>
                  <a:cubicBezTo>
                    <a:pt x="10" y="87"/>
                    <a:pt x="9" y="89"/>
                    <a:pt x="7" y="91"/>
                  </a:cubicBezTo>
                  <a:cubicBezTo>
                    <a:pt x="8" y="91"/>
                    <a:pt x="8" y="91"/>
                    <a:pt x="9" y="91"/>
                  </a:cubicBezTo>
                  <a:lnTo>
                    <a:pt x="0" y="113"/>
                  </a:lnTo>
                  <a:close/>
                </a:path>
              </a:pathLst>
            </a:custGeom>
            <a:solidFill>
              <a:srgbClr val="177F7A"/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</a:endParaRPr>
            </a:p>
          </p:txBody>
        </p:sp>
        <p:sp>
          <p:nvSpPr>
            <p:cNvPr id="11" name="Freeform: Shape 42">
              <a:extLst>
                <a:ext uri="{FF2B5EF4-FFF2-40B4-BE49-F238E27FC236}">
                  <a16:creationId xmlns:a16="http://schemas.microsoft.com/office/drawing/2014/main" id="{68BD8396-F344-4014-8DD4-4D064433BBF1}"/>
                </a:ext>
              </a:extLst>
            </p:cNvPr>
            <p:cNvSpPr>
              <a:spLocks/>
            </p:cNvSpPr>
            <p:nvPr/>
          </p:nvSpPr>
          <p:spPr bwMode="auto">
            <a:xfrm>
              <a:off x="9565200" y="3477992"/>
              <a:ext cx="185982" cy="303842"/>
            </a:xfrm>
            <a:custGeom>
              <a:avLst/>
              <a:gdLst>
                <a:gd name="T0" fmla="*/ 50 w 129"/>
                <a:gd name="T1" fmla="*/ 211 h 211"/>
                <a:gd name="T2" fmla="*/ 44 w 129"/>
                <a:gd name="T3" fmla="*/ 209 h 211"/>
                <a:gd name="T4" fmla="*/ 44 w 129"/>
                <a:gd name="T5" fmla="*/ 209 h 211"/>
                <a:gd name="T6" fmla="*/ 44 w 129"/>
                <a:gd name="T7" fmla="*/ 209 h 211"/>
                <a:gd name="T8" fmla="*/ 9 w 129"/>
                <a:gd name="T9" fmla="*/ 134 h 211"/>
                <a:gd name="T10" fmla="*/ 1 w 129"/>
                <a:gd name="T11" fmla="*/ 0 h 211"/>
                <a:gd name="T12" fmla="*/ 121 w 129"/>
                <a:gd name="T13" fmla="*/ 134 h 211"/>
                <a:gd name="T14" fmla="*/ 57 w 129"/>
                <a:gd name="T15" fmla="*/ 211 h 211"/>
                <a:gd name="T16" fmla="*/ 50 w 129"/>
                <a:gd name="T17" fmla="*/ 210 h 211"/>
                <a:gd name="T18" fmla="*/ 50 w 129"/>
                <a:gd name="T19" fmla="*/ 211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9" h="211">
                  <a:moveTo>
                    <a:pt x="50" y="211"/>
                  </a:moveTo>
                  <a:cubicBezTo>
                    <a:pt x="48" y="211"/>
                    <a:pt x="46" y="210"/>
                    <a:pt x="44" y="209"/>
                  </a:cubicBezTo>
                  <a:cubicBezTo>
                    <a:pt x="44" y="209"/>
                    <a:pt x="44" y="209"/>
                    <a:pt x="44" y="209"/>
                  </a:cubicBezTo>
                  <a:cubicBezTo>
                    <a:pt x="44" y="209"/>
                    <a:pt x="44" y="209"/>
                    <a:pt x="44" y="209"/>
                  </a:cubicBezTo>
                  <a:cubicBezTo>
                    <a:pt x="10" y="195"/>
                    <a:pt x="0" y="165"/>
                    <a:pt x="9" y="134"/>
                  </a:cubicBezTo>
                  <a:cubicBezTo>
                    <a:pt x="21" y="88"/>
                    <a:pt x="18" y="45"/>
                    <a:pt x="1" y="0"/>
                  </a:cubicBezTo>
                  <a:cubicBezTo>
                    <a:pt x="51" y="31"/>
                    <a:pt x="106" y="67"/>
                    <a:pt x="121" y="134"/>
                  </a:cubicBezTo>
                  <a:cubicBezTo>
                    <a:pt x="129" y="180"/>
                    <a:pt x="109" y="207"/>
                    <a:pt x="57" y="211"/>
                  </a:cubicBezTo>
                  <a:cubicBezTo>
                    <a:pt x="50" y="210"/>
                    <a:pt x="50" y="210"/>
                    <a:pt x="50" y="210"/>
                  </a:cubicBezTo>
                  <a:lnTo>
                    <a:pt x="50" y="211"/>
                  </a:lnTo>
                  <a:close/>
                </a:path>
              </a:pathLst>
            </a:custGeom>
            <a:solidFill>
              <a:srgbClr val="177F7A"/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</a:endParaRPr>
            </a:p>
          </p:txBody>
        </p:sp>
        <p:sp>
          <p:nvSpPr>
            <p:cNvPr id="12" name="Freeform: Shape 43">
              <a:extLst>
                <a:ext uri="{FF2B5EF4-FFF2-40B4-BE49-F238E27FC236}">
                  <a16:creationId xmlns:a16="http://schemas.microsoft.com/office/drawing/2014/main" id="{AB4F3214-BF6C-4F70-A98C-4DB82E61927A}"/>
                </a:ext>
              </a:extLst>
            </p:cNvPr>
            <p:cNvSpPr>
              <a:spLocks/>
            </p:cNvSpPr>
            <p:nvPr/>
          </p:nvSpPr>
          <p:spPr bwMode="auto">
            <a:xfrm>
              <a:off x="9627913" y="4109464"/>
              <a:ext cx="522264" cy="730953"/>
            </a:xfrm>
            <a:custGeom>
              <a:avLst/>
              <a:gdLst>
                <a:gd name="T0" fmla="*/ 28 w 362"/>
                <a:gd name="T1" fmla="*/ 104 h 507"/>
                <a:gd name="T2" fmla="*/ 25 w 362"/>
                <a:gd name="T3" fmla="*/ 116 h 507"/>
                <a:gd name="T4" fmla="*/ 102 w 362"/>
                <a:gd name="T5" fmla="*/ 291 h 507"/>
                <a:gd name="T6" fmla="*/ 319 w 362"/>
                <a:gd name="T7" fmla="*/ 507 h 507"/>
                <a:gd name="T8" fmla="*/ 266 w 362"/>
                <a:gd name="T9" fmla="*/ 83 h 507"/>
                <a:gd name="T10" fmla="*/ 48 w 362"/>
                <a:gd name="T11" fmla="*/ 78 h 507"/>
                <a:gd name="T12" fmla="*/ 48 w 362"/>
                <a:gd name="T13" fmla="*/ 78 h 507"/>
                <a:gd name="T14" fmla="*/ 48 w 362"/>
                <a:gd name="T15" fmla="*/ 78 h 507"/>
                <a:gd name="T16" fmla="*/ 43 w 362"/>
                <a:gd name="T17" fmla="*/ 83 h 507"/>
                <a:gd name="T18" fmla="*/ 44 w 362"/>
                <a:gd name="T19" fmla="*/ 83 h 507"/>
                <a:gd name="T20" fmla="*/ 28 w 362"/>
                <a:gd name="T21" fmla="*/ 104 h 5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62" h="507">
                  <a:moveTo>
                    <a:pt x="28" y="104"/>
                  </a:moveTo>
                  <a:cubicBezTo>
                    <a:pt x="27" y="108"/>
                    <a:pt x="26" y="112"/>
                    <a:pt x="25" y="116"/>
                  </a:cubicBezTo>
                  <a:cubicBezTo>
                    <a:pt x="0" y="199"/>
                    <a:pt x="35" y="259"/>
                    <a:pt x="102" y="291"/>
                  </a:cubicBezTo>
                  <a:cubicBezTo>
                    <a:pt x="196" y="335"/>
                    <a:pt x="268" y="409"/>
                    <a:pt x="319" y="507"/>
                  </a:cubicBezTo>
                  <a:cubicBezTo>
                    <a:pt x="342" y="367"/>
                    <a:pt x="362" y="210"/>
                    <a:pt x="266" y="83"/>
                  </a:cubicBezTo>
                  <a:cubicBezTo>
                    <a:pt x="203" y="0"/>
                    <a:pt x="127" y="0"/>
                    <a:pt x="48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6" y="80"/>
                    <a:pt x="45" y="81"/>
                    <a:pt x="43" y="83"/>
                  </a:cubicBezTo>
                  <a:cubicBezTo>
                    <a:pt x="44" y="83"/>
                    <a:pt x="44" y="83"/>
                    <a:pt x="44" y="83"/>
                  </a:cubicBezTo>
                  <a:lnTo>
                    <a:pt x="28" y="104"/>
                  </a:lnTo>
                  <a:close/>
                </a:path>
              </a:pathLst>
            </a:custGeom>
            <a:solidFill>
              <a:srgbClr val="177F7A"/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</a:endParaRPr>
            </a:p>
          </p:txBody>
        </p:sp>
        <p:sp>
          <p:nvSpPr>
            <p:cNvPr id="13" name="Freeform: Shape 44">
              <a:extLst>
                <a:ext uri="{FF2B5EF4-FFF2-40B4-BE49-F238E27FC236}">
                  <a16:creationId xmlns:a16="http://schemas.microsoft.com/office/drawing/2014/main" id="{C961A984-7CA1-4E69-8202-2466280772AC}"/>
                </a:ext>
              </a:extLst>
            </p:cNvPr>
            <p:cNvSpPr>
              <a:spLocks/>
            </p:cNvSpPr>
            <p:nvPr/>
          </p:nvSpPr>
          <p:spPr bwMode="auto">
            <a:xfrm>
              <a:off x="8588795" y="3162256"/>
              <a:ext cx="206525" cy="165438"/>
            </a:xfrm>
            <a:custGeom>
              <a:avLst/>
              <a:gdLst>
                <a:gd name="T0" fmla="*/ 16 w 143"/>
                <a:gd name="T1" fmla="*/ 94 h 115"/>
                <a:gd name="T2" fmla="*/ 93 w 143"/>
                <a:gd name="T3" fmla="*/ 76 h 115"/>
                <a:gd name="T4" fmla="*/ 143 w 143"/>
                <a:gd name="T5" fmla="*/ 10 h 115"/>
                <a:gd name="T6" fmla="*/ 35 w 143"/>
                <a:gd name="T7" fmla="*/ 31 h 115"/>
                <a:gd name="T8" fmla="*/ 11 w 143"/>
                <a:gd name="T9" fmla="*/ 86 h 115"/>
                <a:gd name="T10" fmla="*/ 18 w 143"/>
                <a:gd name="T11" fmla="*/ 91 h 115"/>
                <a:gd name="T12" fmla="*/ 18 w 143"/>
                <a:gd name="T13" fmla="*/ 91 h 115"/>
                <a:gd name="T14" fmla="*/ 16 w 143"/>
                <a:gd name="T15" fmla="*/ 94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3" h="115">
                  <a:moveTo>
                    <a:pt x="16" y="94"/>
                  </a:moveTo>
                  <a:cubicBezTo>
                    <a:pt x="45" y="115"/>
                    <a:pt x="76" y="111"/>
                    <a:pt x="93" y="76"/>
                  </a:cubicBezTo>
                  <a:cubicBezTo>
                    <a:pt x="106" y="51"/>
                    <a:pt x="118" y="27"/>
                    <a:pt x="143" y="10"/>
                  </a:cubicBezTo>
                  <a:cubicBezTo>
                    <a:pt x="102" y="0"/>
                    <a:pt x="66" y="7"/>
                    <a:pt x="35" y="31"/>
                  </a:cubicBezTo>
                  <a:cubicBezTo>
                    <a:pt x="35" y="31"/>
                    <a:pt x="0" y="51"/>
                    <a:pt x="11" y="86"/>
                  </a:cubicBezTo>
                  <a:cubicBezTo>
                    <a:pt x="18" y="91"/>
                    <a:pt x="18" y="91"/>
                    <a:pt x="18" y="91"/>
                  </a:cubicBezTo>
                  <a:cubicBezTo>
                    <a:pt x="18" y="91"/>
                    <a:pt x="18" y="91"/>
                    <a:pt x="18" y="91"/>
                  </a:cubicBezTo>
                  <a:cubicBezTo>
                    <a:pt x="17" y="92"/>
                    <a:pt x="17" y="93"/>
                    <a:pt x="16" y="94"/>
                  </a:cubicBezTo>
                  <a:close/>
                </a:path>
              </a:pathLst>
            </a:custGeom>
            <a:solidFill>
              <a:srgbClr val="177F7A"/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</a:endParaRPr>
            </a:p>
          </p:txBody>
        </p:sp>
        <p:sp>
          <p:nvSpPr>
            <p:cNvPr id="14" name="Freeform: Shape 45">
              <a:extLst>
                <a:ext uri="{FF2B5EF4-FFF2-40B4-BE49-F238E27FC236}">
                  <a16:creationId xmlns:a16="http://schemas.microsoft.com/office/drawing/2014/main" id="{4CBA14B7-B4D0-47B4-97DB-E9B99DF69A8A}"/>
                </a:ext>
              </a:extLst>
            </p:cNvPr>
            <p:cNvSpPr>
              <a:spLocks/>
            </p:cNvSpPr>
            <p:nvPr/>
          </p:nvSpPr>
          <p:spPr bwMode="auto">
            <a:xfrm>
              <a:off x="8287115" y="2779478"/>
              <a:ext cx="375209" cy="274647"/>
            </a:xfrm>
            <a:custGeom>
              <a:avLst/>
              <a:gdLst>
                <a:gd name="T0" fmla="*/ 45 w 260"/>
                <a:gd name="T1" fmla="*/ 166 h 190"/>
                <a:gd name="T2" fmla="*/ 140 w 260"/>
                <a:gd name="T3" fmla="*/ 143 h 190"/>
                <a:gd name="T4" fmla="*/ 260 w 260"/>
                <a:gd name="T5" fmla="*/ 43 h 190"/>
                <a:gd name="T6" fmla="*/ 53 w 260"/>
                <a:gd name="T7" fmla="*/ 42 h 190"/>
                <a:gd name="T8" fmla="*/ 37 w 260"/>
                <a:gd name="T9" fmla="*/ 158 h 190"/>
                <a:gd name="T10" fmla="*/ 45 w 260"/>
                <a:gd name="T11" fmla="*/ 166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0" h="190">
                  <a:moveTo>
                    <a:pt x="45" y="166"/>
                  </a:moveTo>
                  <a:cubicBezTo>
                    <a:pt x="84" y="190"/>
                    <a:pt x="120" y="175"/>
                    <a:pt x="140" y="143"/>
                  </a:cubicBezTo>
                  <a:cubicBezTo>
                    <a:pt x="168" y="96"/>
                    <a:pt x="208" y="63"/>
                    <a:pt x="260" y="43"/>
                  </a:cubicBezTo>
                  <a:cubicBezTo>
                    <a:pt x="194" y="20"/>
                    <a:pt x="119" y="0"/>
                    <a:pt x="53" y="42"/>
                  </a:cubicBezTo>
                  <a:cubicBezTo>
                    <a:pt x="7" y="67"/>
                    <a:pt x="0" y="111"/>
                    <a:pt x="37" y="158"/>
                  </a:cubicBezTo>
                  <a:lnTo>
                    <a:pt x="45" y="166"/>
                  </a:lnTo>
                  <a:close/>
                </a:path>
              </a:pathLst>
            </a:custGeom>
            <a:solidFill>
              <a:srgbClr val="177F7A"/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</a:endParaRPr>
            </a:p>
          </p:txBody>
        </p:sp>
        <p:sp>
          <p:nvSpPr>
            <p:cNvPr id="15" name="Freeform: Shape 46">
              <a:extLst>
                <a:ext uri="{FF2B5EF4-FFF2-40B4-BE49-F238E27FC236}">
                  <a16:creationId xmlns:a16="http://schemas.microsoft.com/office/drawing/2014/main" id="{45EB5A58-F65E-4EED-BDAA-DA02D22A802C}"/>
                </a:ext>
              </a:extLst>
            </p:cNvPr>
            <p:cNvSpPr>
              <a:spLocks/>
            </p:cNvSpPr>
            <p:nvPr/>
          </p:nvSpPr>
          <p:spPr bwMode="auto">
            <a:xfrm>
              <a:off x="7519399" y="2699463"/>
              <a:ext cx="523345" cy="371964"/>
            </a:xfrm>
            <a:custGeom>
              <a:avLst/>
              <a:gdLst>
                <a:gd name="T0" fmla="*/ 355 w 363"/>
                <a:gd name="T1" fmla="*/ 179 h 258"/>
                <a:gd name="T2" fmla="*/ 161 w 363"/>
                <a:gd name="T3" fmla="*/ 186 h 258"/>
                <a:gd name="T4" fmla="*/ 0 w 363"/>
                <a:gd name="T5" fmla="*/ 58 h 258"/>
                <a:gd name="T6" fmla="*/ 274 w 363"/>
                <a:gd name="T7" fmla="*/ 41 h 258"/>
                <a:gd name="T8" fmla="*/ 362 w 363"/>
                <a:gd name="T9" fmla="*/ 163 h 258"/>
                <a:gd name="T10" fmla="*/ 355 w 363"/>
                <a:gd name="T11" fmla="*/ 179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3" h="258">
                  <a:moveTo>
                    <a:pt x="355" y="179"/>
                  </a:moveTo>
                  <a:cubicBezTo>
                    <a:pt x="299" y="248"/>
                    <a:pt x="219" y="258"/>
                    <a:pt x="161" y="186"/>
                  </a:cubicBezTo>
                  <a:cubicBezTo>
                    <a:pt x="115" y="131"/>
                    <a:pt x="70" y="80"/>
                    <a:pt x="0" y="58"/>
                  </a:cubicBezTo>
                  <a:cubicBezTo>
                    <a:pt x="92" y="13"/>
                    <a:pt x="185" y="0"/>
                    <a:pt x="274" y="41"/>
                  </a:cubicBezTo>
                  <a:cubicBezTo>
                    <a:pt x="274" y="41"/>
                    <a:pt x="363" y="74"/>
                    <a:pt x="362" y="163"/>
                  </a:cubicBezTo>
                  <a:lnTo>
                    <a:pt x="355" y="179"/>
                  </a:lnTo>
                  <a:close/>
                </a:path>
              </a:pathLst>
            </a:custGeom>
            <a:solidFill>
              <a:srgbClr val="177F7A"/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</a:endParaRPr>
            </a:p>
          </p:txBody>
        </p:sp>
        <p:sp>
          <p:nvSpPr>
            <p:cNvPr id="16" name="Freeform: Shape 47">
              <a:extLst>
                <a:ext uri="{FF2B5EF4-FFF2-40B4-BE49-F238E27FC236}">
                  <a16:creationId xmlns:a16="http://schemas.microsoft.com/office/drawing/2014/main" id="{D61FC2B5-7BE8-4666-805C-B7FD4CF86416}"/>
                </a:ext>
              </a:extLst>
            </p:cNvPr>
            <p:cNvSpPr>
              <a:spLocks/>
            </p:cNvSpPr>
            <p:nvPr/>
          </p:nvSpPr>
          <p:spPr bwMode="auto">
            <a:xfrm>
              <a:off x="6991729" y="3116841"/>
              <a:ext cx="728790" cy="454143"/>
            </a:xfrm>
            <a:custGeom>
              <a:avLst/>
              <a:gdLst>
                <a:gd name="T0" fmla="*/ 506 w 506"/>
                <a:gd name="T1" fmla="*/ 134 h 315"/>
                <a:gd name="T2" fmla="*/ 268 w 506"/>
                <a:gd name="T3" fmla="*/ 261 h 315"/>
                <a:gd name="T4" fmla="*/ 0 w 506"/>
                <a:gd name="T5" fmla="*/ 202 h 315"/>
                <a:gd name="T6" fmla="*/ 327 w 506"/>
                <a:gd name="T7" fmla="*/ 11 h 315"/>
                <a:gd name="T8" fmla="*/ 503 w 506"/>
                <a:gd name="T9" fmla="*/ 110 h 315"/>
                <a:gd name="T10" fmla="*/ 506 w 506"/>
                <a:gd name="T11" fmla="*/ 134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6" h="315">
                  <a:moveTo>
                    <a:pt x="506" y="134"/>
                  </a:moveTo>
                  <a:cubicBezTo>
                    <a:pt x="477" y="250"/>
                    <a:pt x="386" y="315"/>
                    <a:pt x="268" y="261"/>
                  </a:cubicBezTo>
                  <a:cubicBezTo>
                    <a:pt x="184" y="222"/>
                    <a:pt x="101" y="189"/>
                    <a:pt x="0" y="202"/>
                  </a:cubicBezTo>
                  <a:cubicBezTo>
                    <a:pt x="88" y="90"/>
                    <a:pt x="196" y="17"/>
                    <a:pt x="327" y="11"/>
                  </a:cubicBezTo>
                  <a:cubicBezTo>
                    <a:pt x="327" y="11"/>
                    <a:pt x="457" y="0"/>
                    <a:pt x="503" y="110"/>
                  </a:cubicBezTo>
                  <a:lnTo>
                    <a:pt x="506" y="134"/>
                  </a:lnTo>
                  <a:close/>
                </a:path>
              </a:pathLst>
            </a:custGeom>
            <a:solidFill>
              <a:srgbClr val="177F7A"/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</a:endParaRPr>
            </a:p>
          </p:txBody>
        </p:sp>
        <p:sp>
          <p:nvSpPr>
            <p:cNvPr id="17" name="Freeform: Shape 48">
              <a:extLst>
                <a:ext uri="{FF2B5EF4-FFF2-40B4-BE49-F238E27FC236}">
                  <a16:creationId xmlns:a16="http://schemas.microsoft.com/office/drawing/2014/main" id="{2FAE84F3-CD69-4E00-8A5B-BC69809211FC}"/>
                </a:ext>
              </a:extLst>
            </p:cNvPr>
            <p:cNvSpPr>
              <a:spLocks/>
            </p:cNvSpPr>
            <p:nvPr/>
          </p:nvSpPr>
          <p:spPr bwMode="auto">
            <a:xfrm>
              <a:off x="7581032" y="3590445"/>
              <a:ext cx="126510" cy="195715"/>
            </a:xfrm>
            <a:custGeom>
              <a:avLst/>
              <a:gdLst>
                <a:gd name="T0" fmla="*/ 50 w 88"/>
                <a:gd name="T1" fmla="*/ 136 h 136"/>
                <a:gd name="T2" fmla="*/ 80 w 88"/>
                <a:gd name="T3" fmla="*/ 87 h 136"/>
                <a:gd name="T4" fmla="*/ 88 w 88"/>
                <a:gd name="T5" fmla="*/ 0 h 136"/>
                <a:gd name="T6" fmla="*/ 7 w 88"/>
                <a:gd name="T7" fmla="*/ 83 h 136"/>
                <a:gd name="T8" fmla="*/ 44 w 88"/>
                <a:gd name="T9" fmla="*/ 133 h 136"/>
                <a:gd name="T10" fmla="*/ 50 w 88"/>
                <a:gd name="T11" fmla="*/ 136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8" h="136">
                  <a:moveTo>
                    <a:pt x="50" y="136"/>
                  </a:moveTo>
                  <a:cubicBezTo>
                    <a:pt x="73" y="127"/>
                    <a:pt x="83" y="108"/>
                    <a:pt x="80" y="87"/>
                  </a:cubicBezTo>
                  <a:cubicBezTo>
                    <a:pt x="71" y="57"/>
                    <a:pt x="76" y="27"/>
                    <a:pt x="88" y="0"/>
                  </a:cubicBezTo>
                  <a:cubicBezTo>
                    <a:pt x="55" y="17"/>
                    <a:pt x="19" y="39"/>
                    <a:pt x="7" y="83"/>
                  </a:cubicBezTo>
                  <a:cubicBezTo>
                    <a:pt x="0" y="110"/>
                    <a:pt x="11" y="129"/>
                    <a:pt x="44" y="133"/>
                  </a:cubicBezTo>
                  <a:lnTo>
                    <a:pt x="50" y="136"/>
                  </a:lnTo>
                  <a:close/>
                </a:path>
              </a:pathLst>
            </a:custGeom>
            <a:solidFill>
              <a:srgbClr val="177F7A"/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</a:endParaRPr>
            </a:p>
          </p:txBody>
        </p:sp>
        <p:sp>
          <p:nvSpPr>
            <p:cNvPr id="18" name="Freeform: Shape 49">
              <a:extLst>
                <a:ext uri="{FF2B5EF4-FFF2-40B4-BE49-F238E27FC236}">
                  <a16:creationId xmlns:a16="http://schemas.microsoft.com/office/drawing/2014/main" id="{C509C0AA-69BB-47D6-870E-2521BB0755E8}"/>
                </a:ext>
              </a:extLst>
            </p:cNvPr>
            <p:cNvSpPr>
              <a:spLocks/>
            </p:cNvSpPr>
            <p:nvPr/>
          </p:nvSpPr>
          <p:spPr bwMode="auto">
            <a:xfrm>
              <a:off x="7348555" y="4265170"/>
              <a:ext cx="447655" cy="722302"/>
            </a:xfrm>
            <a:custGeom>
              <a:avLst/>
              <a:gdLst>
                <a:gd name="T0" fmla="*/ 234 w 310"/>
                <a:gd name="T1" fmla="*/ 23 h 501"/>
                <a:gd name="T2" fmla="*/ 232 w 310"/>
                <a:gd name="T3" fmla="*/ 284 h 501"/>
                <a:gd name="T4" fmla="*/ 86 w 310"/>
                <a:gd name="T5" fmla="*/ 501 h 501"/>
                <a:gd name="T6" fmla="*/ 77 w 310"/>
                <a:gd name="T7" fmla="*/ 78 h 501"/>
                <a:gd name="T8" fmla="*/ 215 w 310"/>
                <a:gd name="T9" fmla="*/ 13 h 501"/>
                <a:gd name="T10" fmla="*/ 234 w 310"/>
                <a:gd name="T11" fmla="*/ 23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0" h="501">
                  <a:moveTo>
                    <a:pt x="234" y="23"/>
                  </a:moveTo>
                  <a:cubicBezTo>
                    <a:pt x="295" y="110"/>
                    <a:pt x="310" y="210"/>
                    <a:pt x="232" y="284"/>
                  </a:cubicBezTo>
                  <a:cubicBezTo>
                    <a:pt x="156" y="359"/>
                    <a:pt x="102" y="417"/>
                    <a:pt x="86" y="501"/>
                  </a:cubicBezTo>
                  <a:cubicBezTo>
                    <a:pt x="26" y="354"/>
                    <a:pt x="0" y="206"/>
                    <a:pt x="77" y="78"/>
                  </a:cubicBezTo>
                  <a:cubicBezTo>
                    <a:pt x="117" y="12"/>
                    <a:pt x="166" y="0"/>
                    <a:pt x="215" y="13"/>
                  </a:cubicBezTo>
                  <a:lnTo>
                    <a:pt x="234" y="23"/>
                  </a:lnTo>
                  <a:close/>
                </a:path>
              </a:pathLst>
            </a:custGeom>
            <a:solidFill>
              <a:srgbClr val="177F7A"/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</a:endParaRPr>
            </a:p>
          </p:txBody>
        </p:sp>
        <p:sp>
          <p:nvSpPr>
            <p:cNvPr id="19" name="Freeform: Shape 22">
              <a:extLst>
                <a:ext uri="{FF2B5EF4-FFF2-40B4-BE49-F238E27FC236}">
                  <a16:creationId xmlns:a16="http://schemas.microsoft.com/office/drawing/2014/main" id="{B03A48C1-8DB1-4083-817F-657E6F744F3E}"/>
                </a:ext>
              </a:extLst>
            </p:cNvPr>
            <p:cNvSpPr>
              <a:spLocks/>
            </p:cNvSpPr>
            <p:nvPr/>
          </p:nvSpPr>
          <p:spPr bwMode="auto">
            <a:xfrm>
              <a:off x="7752344" y="5318119"/>
              <a:ext cx="1112224" cy="214922"/>
            </a:xfrm>
            <a:custGeom>
              <a:avLst/>
              <a:gdLst>
                <a:gd name="T0" fmla="*/ 11 w 87"/>
                <a:gd name="T1" fmla="*/ 5 h 17"/>
                <a:gd name="T2" fmla="*/ 12 w 87"/>
                <a:gd name="T3" fmla="*/ 5 h 17"/>
                <a:gd name="T4" fmla="*/ 20 w 87"/>
                <a:gd name="T5" fmla="*/ 6 h 17"/>
                <a:gd name="T6" fmla="*/ 24 w 87"/>
                <a:gd name="T7" fmla="*/ 4 h 17"/>
                <a:gd name="T8" fmla="*/ 27 w 87"/>
                <a:gd name="T9" fmla="*/ 5 h 17"/>
                <a:gd name="T10" fmla="*/ 29 w 87"/>
                <a:gd name="T11" fmla="*/ 6 h 17"/>
                <a:gd name="T12" fmla="*/ 34 w 87"/>
                <a:gd name="T13" fmla="*/ 2 h 17"/>
                <a:gd name="T14" fmla="*/ 37 w 87"/>
                <a:gd name="T15" fmla="*/ 3 h 17"/>
                <a:gd name="T16" fmla="*/ 40 w 87"/>
                <a:gd name="T17" fmla="*/ 3 h 17"/>
                <a:gd name="T18" fmla="*/ 42 w 87"/>
                <a:gd name="T19" fmla="*/ 1 h 17"/>
                <a:gd name="T20" fmla="*/ 47 w 87"/>
                <a:gd name="T21" fmla="*/ 2 h 17"/>
                <a:gd name="T22" fmla="*/ 50 w 87"/>
                <a:gd name="T23" fmla="*/ 1 h 17"/>
                <a:gd name="T24" fmla="*/ 53 w 87"/>
                <a:gd name="T25" fmla="*/ 1 h 17"/>
                <a:gd name="T26" fmla="*/ 59 w 87"/>
                <a:gd name="T27" fmla="*/ 5 h 17"/>
                <a:gd name="T28" fmla="*/ 64 w 87"/>
                <a:gd name="T29" fmla="*/ 2 h 17"/>
                <a:gd name="T30" fmla="*/ 69 w 87"/>
                <a:gd name="T31" fmla="*/ 5 h 17"/>
                <a:gd name="T32" fmla="*/ 75 w 87"/>
                <a:gd name="T33" fmla="*/ 5 h 17"/>
                <a:gd name="T34" fmla="*/ 81 w 87"/>
                <a:gd name="T35" fmla="*/ 8 h 17"/>
                <a:gd name="T36" fmla="*/ 84 w 87"/>
                <a:gd name="T37" fmla="*/ 9 h 17"/>
                <a:gd name="T38" fmla="*/ 84 w 87"/>
                <a:gd name="T39" fmla="*/ 16 h 17"/>
                <a:gd name="T40" fmla="*/ 76 w 87"/>
                <a:gd name="T41" fmla="*/ 17 h 17"/>
                <a:gd name="T42" fmla="*/ 54 w 87"/>
                <a:gd name="T43" fmla="*/ 17 h 17"/>
                <a:gd name="T44" fmla="*/ 31 w 87"/>
                <a:gd name="T45" fmla="*/ 15 h 17"/>
                <a:gd name="T46" fmla="*/ 15 w 87"/>
                <a:gd name="T47" fmla="*/ 14 h 17"/>
                <a:gd name="T48" fmla="*/ 13 w 87"/>
                <a:gd name="T49" fmla="*/ 14 h 17"/>
                <a:gd name="T50" fmla="*/ 4 w 87"/>
                <a:gd name="T51" fmla="*/ 8 h 17"/>
                <a:gd name="T52" fmla="*/ 11 w 87"/>
                <a:gd name="T53" fmla="*/ 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87" h="17">
                  <a:moveTo>
                    <a:pt x="11" y="5"/>
                  </a:moveTo>
                  <a:cubicBezTo>
                    <a:pt x="12" y="5"/>
                    <a:pt x="12" y="5"/>
                    <a:pt x="12" y="5"/>
                  </a:cubicBezTo>
                  <a:cubicBezTo>
                    <a:pt x="16" y="3"/>
                    <a:pt x="17" y="3"/>
                    <a:pt x="20" y="6"/>
                  </a:cubicBezTo>
                  <a:cubicBezTo>
                    <a:pt x="20" y="7"/>
                    <a:pt x="23" y="4"/>
                    <a:pt x="24" y="4"/>
                  </a:cubicBezTo>
                  <a:cubicBezTo>
                    <a:pt x="25" y="4"/>
                    <a:pt x="26" y="5"/>
                    <a:pt x="27" y="5"/>
                  </a:cubicBezTo>
                  <a:cubicBezTo>
                    <a:pt x="28" y="5"/>
                    <a:pt x="28" y="6"/>
                    <a:pt x="29" y="6"/>
                  </a:cubicBezTo>
                  <a:cubicBezTo>
                    <a:pt x="32" y="6"/>
                    <a:pt x="32" y="3"/>
                    <a:pt x="34" y="2"/>
                  </a:cubicBezTo>
                  <a:cubicBezTo>
                    <a:pt x="35" y="2"/>
                    <a:pt x="36" y="2"/>
                    <a:pt x="37" y="3"/>
                  </a:cubicBezTo>
                  <a:cubicBezTo>
                    <a:pt x="38" y="3"/>
                    <a:pt x="39" y="4"/>
                    <a:pt x="40" y="3"/>
                  </a:cubicBezTo>
                  <a:cubicBezTo>
                    <a:pt x="41" y="3"/>
                    <a:pt x="41" y="1"/>
                    <a:pt x="42" y="1"/>
                  </a:cubicBezTo>
                  <a:cubicBezTo>
                    <a:pt x="44" y="0"/>
                    <a:pt x="45" y="2"/>
                    <a:pt x="47" y="2"/>
                  </a:cubicBezTo>
                  <a:cubicBezTo>
                    <a:pt x="48" y="2"/>
                    <a:pt x="49" y="2"/>
                    <a:pt x="50" y="1"/>
                  </a:cubicBezTo>
                  <a:cubicBezTo>
                    <a:pt x="51" y="1"/>
                    <a:pt x="52" y="0"/>
                    <a:pt x="53" y="1"/>
                  </a:cubicBezTo>
                  <a:cubicBezTo>
                    <a:pt x="56" y="1"/>
                    <a:pt x="57" y="3"/>
                    <a:pt x="59" y="5"/>
                  </a:cubicBezTo>
                  <a:cubicBezTo>
                    <a:pt x="59" y="2"/>
                    <a:pt x="62" y="2"/>
                    <a:pt x="64" y="2"/>
                  </a:cubicBezTo>
                  <a:cubicBezTo>
                    <a:pt x="67" y="1"/>
                    <a:pt x="68" y="3"/>
                    <a:pt x="69" y="5"/>
                  </a:cubicBezTo>
                  <a:cubicBezTo>
                    <a:pt x="69" y="4"/>
                    <a:pt x="74" y="4"/>
                    <a:pt x="75" y="5"/>
                  </a:cubicBezTo>
                  <a:cubicBezTo>
                    <a:pt x="77" y="5"/>
                    <a:pt x="79" y="7"/>
                    <a:pt x="81" y="8"/>
                  </a:cubicBezTo>
                  <a:cubicBezTo>
                    <a:pt x="82" y="8"/>
                    <a:pt x="83" y="8"/>
                    <a:pt x="84" y="9"/>
                  </a:cubicBezTo>
                  <a:cubicBezTo>
                    <a:pt x="86" y="11"/>
                    <a:pt x="87" y="15"/>
                    <a:pt x="84" y="16"/>
                  </a:cubicBezTo>
                  <a:cubicBezTo>
                    <a:pt x="81" y="17"/>
                    <a:pt x="78" y="17"/>
                    <a:pt x="76" y="17"/>
                  </a:cubicBezTo>
                  <a:cubicBezTo>
                    <a:pt x="68" y="17"/>
                    <a:pt x="61" y="17"/>
                    <a:pt x="54" y="17"/>
                  </a:cubicBezTo>
                  <a:cubicBezTo>
                    <a:pt x="46" y="16"/>
                    <a:pt x="39" y="15"/>
                    <a:pt x="31" y="15"/>
                  </a:cubicBezTo>
                  <a:cubicBezTo>
                    <a:pt x="26" y="15"/>
                    <a:pt x="21" y="14"/>
                    <a:pt x="15" y="14"/>
                  </a:cubicBezTo>
                  <a:cubicBezTo>
                    <a:pt x="15" y="14"/>
                    <a:pt x="14" y="14"/>
                    <a:pt x="13" y="14"/>
                  </a:cubicBezTo>
                  <a:cubicBezTo>
                    <a:pt x="9" y="14"/>
                    <a:pt x="0" y="14"/>
                    <a:pt x="4" y="8"/>
                  </a:cubicBezTo>
                  <a:cubicBezTo>
                    <a:pt x="6" y="5"/>
                    <a:pt x="9" y="6"/>
                    <a:pt x="11" y="5"/>
                  </a:cubicBezTo>
                </a:path>
              </a:pathLst>
            </a:custGeom>
            <a:solidFill>
              <a:sysClr val="window" lastClr="FFFFFF">
                <a:lumMod val="50000"/>
              </a:sysClr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</a:endParaRPr>
            </a:p>
          </p:txBody>
        </p:sp>
        <p:sp>
          <p:nvSpPr>
            <p:cNvPr id="20" name="Freeform: Shape 23">
              <a:extLst>
                <a:ext uri="{FF2B5EF4-FFF2-40B4-BE49-F238E27FC236}">
                  <a16:creationId xmlns:a16="http://schemas.microsoft.com/office/drawing/2014/main" id="{7DFF400C-3706-410E-8D9A-E3A6DADB1B4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26676" y="5613636"/>
              <a:ext cx="1552813" cy="1004810"/>
            </a:xfrm>
            <a:custGeom>
              <a:avLst/>
              <a:gdLst>
                <a:gd name="T0" fmla="*/ 234 w 289"/>
                <a:gd name="T1" fmla="*/ 234 h 234"/>
                <a:gd name="T2" fmla="*/ 54 w 289"/>
                <a:gd name="T3" fmla="*/ 234 h 234"/>
                <a:gd name="T4" fmla="*/ 0 w 289"/>
                <a:gd name="T5" fmla="*/ 0 h 234"/>
                <a:gd name="T6" fmla="*/ 289 w 289"/>
                <a:gd name="T7" fmla="*/ 0 h 234"/>
                <a:gd name="T8" fmla="*/ 234 w 289"/>
                <a:gd name="T9" fmla="*/ 234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9" h="234">
                  <a:moveTo>
                    <a:pt x="234" y="234"/>
                  </a:moveTo>
                  <a:lnTo>
                    <a:pt x="54" y="234"/>
                  </a:lnTo>
                  <a:lnTo>
                    <a:pt x="0" y="0"/>
                  </a:lnTo>
                  <a:lnTo>
                    <a:pt x="289" y="0"/>
                  </a:lnTo>
                  <a:lnTo>
                    <a:pt x="234" y="234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</a:endParaRPr>
            </a:p>
          </p:txBody>
        </p:sp>
        <p:sp>
          <p:nvSpPr>
            <p:cNvPr id="21" name="Freeform: Shape 24">
              <a:extLst>
                <a:ext uri="{FF2B5EF4-FFF2-40B4-BE49-F238E27FC236}">
                  <a16:creationId xmlns:a16="http://schemas.microsoft.com/office/drawing/2014/main" id="{A3AB1442-C26E-4346-9DB4-FE0ACF52FEF6}"/>
                </a:ext>
              </a:extLst>
            </p:cNvPr>
            <p:cNvSpPr>
              <a:spLocks/>
            </p:cNvSpPr>
            <p:nvPr/>
          </p:nvSpPr>
          <p:spPr bwMode="auto">
            <a:xfrm>
              <a:off x="7526676" y="5383158"/>
              <a:ext cx="1552813" cy="1257295"/>
            </a:xfrm>
            <a:custGeom>
              <a:avLst/>
              <a:gdLst>
                <a:gd name="T0" fmla="*/ 234 w 289"/>
                <a:gd name="T1" fmla="*/ 234 h 234"/>
                <a:gd name="T2" fmla="*/ 54 w 289"/>
                <a:gd name="T3" fmla="*/ 234 h 234"/>
                <a:gd name="T4" fmla="*/ 0 w 289"/>
                <a:gd name="T5" fmla="*/ 0 h 234"/>
                <a:gd name="T6" fmla="*/ 289 w 289"/>
                <a:gd name="T7" fmla="*/ 0 h 234"/>
                <a:gd name="T8" fmla="*/ 234 w 289"/>
                <a:gd name="T9" fmla="*/ 234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9" h="234">
                  <a:moveTo>
                    <a:pt x="234" y="234"/>
                  </a:moveTo>
                  <a:lnTo>
                    <a:pt x="54" y="234"/>
                  </a:lnTo>
                  <a:lnTo>
                    <a:pt x="0" y="0"/>
                  </a:lnTo>
                  <a:lnTo>
                    <a:pt x="289" y="0"/>
                  </a:lnTo>
                  <a:lnTo>
                    <a:pt x="234" y="23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</a:endParaRPr>
            </a:p>
          </p:txBody>
        </p:sp>
        <p:sp>
          <p:nvSpPr>
            <p:cNvPr id="22" name="Freeform: Shape 25">
              <a:extLst>
                <a:ext uri="{FF2B5EF4-FFF2-40B4-BE49-F238E27FC236}">
                  <a16:creationId xmlns:a16="http://schemas.microsoft.com/office/drawing/2014/main" id="{E96AFAC4-D9BF-4AA8-A8E1-37EC1D69B94E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2199" y="5447072"/>
              <a:ext cx="1681767" cy="306265"/>
            </a:xfrm>
            <a:custGeom>
              <a:avLst/>
              <a:gdLst>
                <a:gd name="T0" fmla="*/ 313 w 313"/>
                <a:gd name="T1" fmla="*/ 54 h 57"/>
                <a:gd name="T2" fmla="*/ 296 w 313"/>
                <a:gd name="T3" fmla="*/ 54 h 57"/>
                <a:gd name="T4" fmla="*/ 296 w 313"/>
                <a:gd name="T5" fmla="*/ 57 h 57"/>
                <a:gd name="T6" fmla="*/ 313 w 313"/>
                <a:gd name="T7" fmla="*/ 57 h 57"/>
                <a:gd name="T8" fmla="*/ 313 w 313"/>
                <a:gd name="T9" fmla="*/ 54 h 57"/>
                <a:gd name="T10" fmla="*/ 0 w 313"/>
                <a:gd name="T11" fmla="*/ 0 h 57"/>
                <a:gd name="T12" fmla="*/ 0 w 313"/>
                <a:gd name="T13" fmla="*/ 0 h 57"/>
                <a:gd name="T14" fmla="*/ 0 w 313"/>
                <a:gd name="T15" fmla="*/ 57 h 57"/>
                <a:gd name="T16" fmla="*/ 16 w 313"/>
                <a:gd name="T17" fmla="*/ 57 h 57"/>
                <a:gd name="T18" fmla="*/ 16 w 313"/>
                <a:gd name="T19" fmla="*/ 54 h 57"/>
                <a:gd name="T20" fmla="*/ 0 w 313"/>
                <a:gd name="T21" fmla="*/ 54 h 57"/>
                <a:gd name="T22" fmla="*/ 0 w 313"/>
                <a:gd name="T23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13" h="57">
                  <a:moveTo>
                    <a:pt x="313" y="54"/>
                  </a:moveTo>
                  <a:lnTo>
                    <a:pt x="296" y="54"/>
                  </a:lnTo>
                  <a:lnTo>
                    <a:pt x="296" y="57"/>
                  </a:lnTo>
                  <a:lnTo>
                    <a:pt x="313" y="57"/>
                  </a:lnTo>
                  <a:lnTo>
                    <a:pt x="313" y="54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57"/>
                  </a:lnTo>
                  <a:lnTo>
                    <a:pt x="16" y="57"/>
                  </a:lnTo>
                  <a:lnTo>
                    <a:pt x="16" y="54"/>
                  </a:lnTo>
                  <a:lnTo>
                    <a:pt x="0" y="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912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</a:endParaRPr>
            </a:p>
          </p:txBody>
        </p:sp>
        <p:sp>
          <p:nvSpPr>
            <p:cNvPr id="23" name="Freeform: Shape 26">
              <a:extLst>
                <a:ext uri="{FF2B5EF4-FFF2-40B4-BE49-F238E27FC236}">
                  <a16:creationId xmlns:a16="http://schemas.microsoft.com/office/drawing/2014/main" id="{A32FFF0F-939E-447E-A05F-1A45C0A4B9E9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2199" y="5447072"/>
              <a:ext cx="1681767" cy="306265"/>
            </a:xfrm>
            <a:custGeom>
              <a:avLst/>
              <a:gdLst>
                <a:gd name="T0" fmla="*/ 313 w 313"/>
                <a:gd name="T1" fmla="*/ 54 h 57"/>
                <a:gd name="T2" fmla="*/ 296 w 313"/>
                <a:gd name="T3" fmla="*/ 54 h 57"/>
                <a:gd name="T4" fmla="*/ 296 w 313"/>
                <a:gd name="T5" fmla="*/ 57 h 57"/>
                <a:gd name="T6" fmla="*/ 313 w 313"/>
                <a:gd name="T7" fmla="*/ 57 h 57"/>
                <a:gd name="T8" fmla="*/ 313 w 313"/>
                <a:gd name="T9" fmla="*/ 54 h 57"/>
                <a:gd name="T10" fmla="*/ 0 w 313"/>
                <a:gd name="T11" fmla="*/ 0 h 57"/>
                <a:gd name="T12" fmla="*/ 0 w 313"/>
                <a:gd name="T13" fmla="*/ 0 h 57"/>
                <a:gd name="T14" fmla="*/ 0 w 313"/>
                <a:gd name="T15" fmla="*/ 57 h 57"/>
                <a:gd name="T16" fmla="*/ 16 w 313"/>
                <a:gd name="T17" fmla="*/ 57 h 57"/>
                <a:gd name="T18" fmla="*/ 16 w 313"/>
                <a:gd name="T19" fmla="*/ 54 h 57"/>
                <a:gd name="T20" fmla="*/ 0 w 313"/>
                <a:gd name="T21" fmla="*/ 54 h 57"/>
                <a:gd name="T22" fmla="*/ 0 w 313"/>
                <a:gd name="T23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13" h="57">
                  <a:moveTo>
                    <a:pt x="313" y="54"/>
                  </a:moveTo>
                  <a:lnTo>
                    <a:pt x="296" y="54"/>
                  </a:lnTo>
                  <a:lnTo>
                    <a:pt x="296" y="57"/>
                  </a:lnTo>
                  <a:lnTo>
                    <a:pt x="313" y="57"/>
                  </a:lnTo>
                  <a:lnTo>
                    <a:pt x="313" y="54"/>
                  </a:lnTo>
                  <a:moveTo>
                    <a:pt x="0" y="0"/>
                  </a:moveTo>
                  <a:lnTo>
                    <a:pt x="0" y="0"/>
                  </a:lnTo>
                  <a:lnTo>
                    <a:pt x="0" y="57"/>
                  </a:lnTo>
                  <a:lnTo>
                    <a:pt x="16" y="57"/>
                  </a:lnTo>
                  <a:lnTo>
                    <a:pt x="16" y="54"/>
                  </a:lnTo>
                  <a:lnTo>
                    <a:pt x="0" y="54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</a:endParaRPr>
            </a:p>
          </p:txBody>
        </p:sp>
        <p:sp>
          <p:nvSpPr>
            <p:cNvPr id="24" name="Freeform: Shape 27">
              <a:extLst>
                <a:ext uri="{FF2B5EF4-FFF2-40B4-BE49-F238E27FC236}">
                  <a16:creationId xmlns:a16="http://schemas.microsoft.com/office/drawing/2014/main" id="{091CCCF4-C48A-4654-9A47-F7E9F9F37AB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8168" y="5737217"/>
              <a:ext cx="1504455" cy="16121"/>
            </a:xfrm>
            <a:custGeom>
              <a:avLst/>
              <a:gdLst>
                <a:gd name="T0" fmla="*/ 0 w 280"/>
                <a:gd name="T1" fmla="*/ 0 h 3"/>
                <a:gd name="T2" fmla="*/ 0 w 280"/>
                <a:gd name="T3" fmla="*/ 0 h 3"/>
                <a:gd name="T4" fmla="*/ 0 w 280"/>
                <a:gd name="T5" fmla="*/ 3 h 3"/>
                <a:gd name="T6" fmla="*/ 0 w 280"/>
                <a:gd name="T7" fmla="*/ 3 h 3"/>
                <a:gd name="T8" fmla="*/ 0 w 280"/>
                <a:gd name="T9" fmla="*/ 0 h 3"/>
                <a:gd name="T10" fmla="*/ 280 w 280"/>
                <a:gd name="T11" fmla="*/ 0 h 3"/>
                <a:gd name="T12" fmla="*/ 140 w 280"/>
                <a:gd name="T13" fmla="*/ 0 h 3"/>
                <a:gd name="T14" fmla="*/ 140 w 280"/>
                <a:gd name="T15" fmla="*/ 3 h 3"/>
                <a:gd name="T16" fmla="*/ 280 w 280"/>
                <a:gd name="T17" fmla="*/ 3 h 3"/>
                <a:gd name="T18" fmla="*/ 280 w 280"/>
                <a:gd name="T1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0" h="3">
                  <a:moveTo>
                    <a:pt x="0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0"/>
                  </a:lnTo>
                  <a:close/>
                  <a:moveTo>
                    <a:pt x="280" y="0"/>
                  </a:moveTo>
                  <a:lnTo>
                    <a:pt x="140" y="0"/>
                  </a:lnTo>
                  <a:lnTo>
                    <a:pt x="140" y="3"/>
                  </a:lnTo>
                  <a:lnTo>
                    <a:pt x="280" y="3"/>
                  </a:lnTo>
                  <a:lnTo>
                    <a:pt x="280" y="0"/>
                  </a:lnTo>
                  <a:close/>
                </a:path>
              </a:pathLst>
            </a:custGeom>
            <a:solidFill>
              <a:sysClr val="window" lastClr="FFFFFF">
                <a:lumMod val="50000"/>
              </a:sysClr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</a:endParaRPr>
            </a:p>
          </p:txBody>
        </p:sp>
        <p:sp>
          <p:nvSpPr>
            <p:cNvPr id="25" name="Freeform: Shape 28">
              <a:extLst>
                <a:ext uri="{FF2B5EF4-FFF2-40B4-BE49-F238E27FC236}">
                  <a16:creationId xmlns:a16="http://schemas.microsoft.com/office/drawing/2014/main" id="{73293C7D-D7FD-4C51-981A-0BA06B293347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8168" y="5737217"/>
              <a:ext cx="1504455" cy="16121"/>
            </a:xfrm>
            <a:custGeom>
              <a:avLst/>
              <a:gdLst>
                <a:gd name="T0" fmla="*/ 0 w 280"/>
                <a:gd name="T1" fmla="*/ 0 h 3"/>
                <a:gd name="T2" fmla="*/ 0 w 280"/>
                <a:gd name="T3" fmla="*/ 0 h 3"/>
                <a:gd name="T4" fmla="*/ 0 w 280"/>
                <a:gd name="T5" fmla="*/ 3 h 3"/>
                <a:gd name="T6" fmla="*/ 0 w 280"/>
                <a:gd name="T7" fmla="*/ 3 h 3"/>
                <a:gd name="T8" fmla="*/ 0 w 280"/>
                <a:gd name="T9" fmla="*/ 0 h 3"/>
                <a:gd name="T10" fmla="*/ 280 w 280"/>
                <a:gd name="T11" fmla="*/ 0 h 3"/>
                <a:gd name="T12" fmla="*/ 140 w 280"/>
                <a:gd name="T13" fmla="*/ 0 h 3"/>
                <a:gd name="T14" fmla="*/ 140 w 280"/>
                <a:gd name="T15" fmla="*/ 3 h 3"/>
                <a:gd name="T16" fmla="*/ 280 w 280"/>
                <a:gd name="T17" fmla="*/ 3 h 3"/>
                <a:gd name="T18" fmla="*/ 280 w 280"/>
                <a:gd name="T1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0" h="3">
                  <a:moveTo>
                    <a:pt x="0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0"/>
                  </a:lnTo>
                  <a:moveTo>
                    <a:pt x="280" y="0"/>
                  </a:moveTo>
                  <a:lnTo>
                    <a:pt x="140" y="0"/>
                  </a:lnTo>
                  <a:lnTo>
                    <a:pt x="140" y="3"/>
                  </a:lnTo>
                  <a:lnTo>
                    <a:pt x="280" y="3"/>
                  </a:lnTo>
                  <a:lnTo>
                    <a:pt x="280" y="0"/>
                  </a:lnTo>
                </a:path>
              </a:pathLst>
            </a:custGeom>
            <a:solidFill>
              <a:sysClr val="window" lastClr="FFFFFF">
                <a:lumMod val="50000"/>
              </a:sysClr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</a:endParaRPr>
            </a:p>
          </p:txBody>
        </p:sp>
        <p:sp>
          <p:nvSpPr>
            <p:cNvPr id="26" name="Rectangle 29">
              <a:extLst>
                <a:ext uri="{FF2B5EF4-FFF2-40B4-BE49-F238E27FC236}">
                  <a16:creationId xmlns:a16="http://schemas.microsoft.com/office/drawing/2014/main" id="{EC939634-1B83-42B4-9F07-2A828ADE0AA2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2199" y="5436326"/>
              <a:ext cx="1681767" cy="300891"/>
            </a:xfrm>
            <a:prstGeom prst="rect">
              <a:avLst/>
            </a:prstGeom>
            <a:solidFill>
              <a:sysClr val="window" lastClr="FFFFFF">
                <a:lumMod val="85000"/>
              </a:sysClr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</a:endParaRPr>
            </a:p>
          </p:txBody>
        </p:sp>
        <p:sp>
          <p:nvSpPr>
            <p:cNvPr id="27" name="Rectangle 30">
              <a:extLst>
                <a:ext uri="{FF2B5EF4-FFF2-40B4-BE49-F238E27FC236}">
                  <a16:creationId xmlns:a16="http://schemas.microsoft.com/office/drawing/2014/main" id="{FCDB0A87-5F8B-41BD-8C71-CDD12B7A9D7D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2199" y="5436326"/>
              <a:ext cx="1681767" cy="3008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</a:endParaRPr>
            </a:p>
          </p:txBody>
        </p:sp>
        <p:sp>
          <p:nvSpPr>
            <p:cNvPr id="28" name="Freeform: Shape 31">
              <a:extLst>
                <a:ext uri="{FF2B5EF4-FFF2-40B4-BE49-F238E27FC236}">
                  <a16:creationId xmlns:a16="http://schemas.microsoft.com/office/drawing/2014/main" id="{934710DB-9427-46E8-8A9B-CC3F0C15998D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8168" y="5753335"/>
              <a:ext cx="752227" cy="865111"/>
            </a:xfrm>
            <a:custGeom>
              <a:avLst/>
              <a:gdLst>
                <a:gd name="T0" fmla="*/ 140 w 140"/>
                <a:gd name="T1" fmla="*/ 0 h 208"/>
                <a:gd name="T2" fmla="*/ 0 w 140"/>
                <a:gd name="T3" fmla="*/ 0 h 208"/>
                <a:gd name="T4" fmla="*/ 50 w 140"/>
                <a:gd name="T5" fmla="*/ 208 h 208"/>
                <a:gd name="T6" fmla="*/ 140 w 140"/>
                <a:gd name="T7" fmla="*/ 208 h 208"/>
                <a:gd name="T8" fmla="*/ 140 w 140"/>
                <a:gd name="T9" fmla="*/ 0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0" h="208">
                  <a:moveTo>
                    <a:pt x="140" y="0"/>
                  </a:moveTo>
                  <a:lnTo>
                    <a:pt x="0" y="0"/>
                  </a:lnTo>
                  <a:lnTo>
                    <a:pt x="50" y="208"/>
                  </a:lnTo>
                  <a:lnTo>
                    <a:pt x="140" y="208"/>
                  </a:lnTo>
                  <a:lnTo>
                    <a:pt x="140" y="0"/>
                  </a:lnTo>
                  <a:close/>
                </a:path>
              </a:pathLst>
            </a:custGeom>
            <a:solidFill>
              <a:sysClr val="window" lastClr="FFFFFF">
                <a:lumMod val="75000"/>
              </a:sysClr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</a:endParaRPr>
            </a:p>
          </p:txBody>
        </p:sp>
        <p:sp>
          <p:nvSpPr>
            <p:cNvPr id="29" name="Freeform: Shape 32">
              <a:extLst>
                <a:ext uri="{FF2B5EF4-FFF2-40B4-BE49-F238E27FC236}">
                  <a16:creationId xmlns:a16="http://schemas.microsoft.com/office/drawing/2014/main" id="{3C425B43-1FFC-498F-888C-B4C8A2C8B9E6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8168" y="5522858"/>
              <a:ext cx="752227" cy="1117595"/>
            </a:xfrm>
            <a:custGeom>
              <a:avLst/>
              <a:gdLst>
                <a:gd name="T0" fmla="*/ 140 w 140"/>
                <a:gd name="T1" fmla="*/ 0 h 208"/>
                <a:gd name="T2" fmla="*/ 0 w 140"/>
                <a:gd name="T3" fmla="*/ 0 h 208"/>
                <a:gd name="T4" fmla="*/ 50 w 140"/>
                <a:gd name="T5" fmla="*/ 208 h 208"/>
                <a:gd name="T6" fmla="*/ 140 w 140"/>
                <a:gd name="T7" fmla="*/ 208 h 208"/>
                <a:gd name="T8" fmla="*/ 140 w 140"/>
                <a:gd name="T9" fmla="*/ 0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0" h="208">
                  <a:moveTo>
                    <a:pt x="140" y="0"/>
                  </a:moveTo>
                  <a:lnTo>
                    <a:pt x="0" y="0"/>
                  </a:lnTo>
                  <a:lnTo>
                    <a:pt x="50" y="208"/>
                  </a:lnTo>
                  <a:lnTo>
                    <a:pt x="140" y="208"/>
                  </a:lnTo>
                  <a:lnTo>
                    <a:pt x="14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</a:endParaRPr>
            </a:p>
          </p:txBody>
        </p:sp>
        <p:sp>
          <p:nvSpPr>
            <p:cNvPr id="30" name="Rectangle 33">
              <a:extLst>
                <a:ext uri="{FF2B5EF4-FFF2-40B4-BE49-F238E27FC236}">
                  <a16:creationId xmlns:a16="http://schemas.microsoft.com/office/drawing/2014/main" id="{0E32304F-DD9F-4C92-ADD7-9731D9700157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8168" y="5737217"/>
              <a:ext cx="752227" cy="16121"/>
            </a:xfrm>
            <a:prstGeom prst="rect">
              <a:avLst/>
            </a:prstGeom>
            <a:solidFill>
              <a:sysClr val="window" lastClr="FFFFFF">
                <a:lumMod val="50000"/>
              </a:sysClr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</a:endParaRPr>
            </a:p>
          </p:txBody>
        </p:sp>
        <p:sp>
          <p:nvSpPr>
            <p:cNvPr id="31" name="Rectangle 34">
              <a:extLst>
                <a:ext uri="{FF2B5EF4-FFF2-40B4-BE49-F238E27FC236}">
                  <a16:creationId xmlns:a16="http://schemas.microsoft.com/office/drawing/2014/main" id="{9A8A4850-AE46-4A51-86B0-43B9D931483C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8168" y="5737217"/>
              <a:ext cx="752227" cy="16121"/>
            </a:xfrm>
            <a:prstGeom prst="rect">
              <a:avLst/>
            </a:prstGeom>
            <a:solidFill>
              <a:sysClr val="window" lastClr="FFFFFF">
                <a:lumMod val="50000"/>
              </a:sysClr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</a:endParaRPr>
            </a:p>
          </p:txBody>
        </p:sp>
        <p:sp>
          <p:nvSpPr>
            <p:cNvPr id="32" name="Freeform: Shape 35">
              <a:extLst>
                <a:ext uri="{FF2B5EF4-FFF2-40B4-BE49-F238E27FC236}">
                  <a16:creationId xmlns:a16="http://schemas.microsoft.com/office/drawing/2014/main" id="{F2CCBC70-AF68-4F4D-BE4F-B505F2F9FF0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2199" y="5436326"/>
              <a:ext cx="838196" cy="300891"/>
            </a:xfrm>
            <a:custGeom>
              <a:avLst/>
              <a:gdLst>
                <a:gd name="T0" fmla="*/ 156 w 156"/>
                <a:gd name="T1" fmla="*/ 0 h 56"/>
                <a:gd name="T2" fmla="*/ 0 w 156"/>
                <a:gd name="T3" fmla="*/ 0 h 56"/>
                <a:gd name="T4" fmla="*/ 0 w 156"/>
                <a:gd name="T5" fmla="*/ 56 h 56"/>
                <a:gd name="T6" fmla="*/ 16 w 156"/>
                <a:gd name="T7" fmla="*/ 56 h 56"/>
                <a:gd name="T8" fmla="*/ 156 w 156"/>
                <a:gd name="T9" fmla="*/ 56 h 56"/>
                <a:gd name="T10" fmla="*/ 156 w 156"/>
                <a:gd name="T11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6" h="56">
                  <a:moveTo>
                    <a:pt x="156" y="0"/>
                  </a:moveTo>
                  <a:lnTo>
                    <a:pt x="0" y="0"/>
                  </a:lnTo>
                  <a:lnTo>
                    <a:pt x="0" y="56"/>
                  </a:lnTo>
                  <a:lnTo>
                    <a:pt x="16" y="56"/>
                  </a:lnTo>
                  <a:lnTo>
                    <a:pt x="156" y="56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ysClr val="window" lastClr="FFFFFF">
                <a:lumMod val="75000"/>
              </a:sysClr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</a:endParaRPr>
            </a:p>
          </p:txBody>
        </p:sp>
        <p:sp>
          <p:nvSpPr>
            <p:cNvPr id="33" name="Freeform: Shape 36">
              <a:extLst>
                <a:ext uri="{FF2B5EF4-FFF2-40B4-BE49-F238E27FC236}">
                  <a16:creationId xmlns:a16="http://schemas.microsoft.com/office/drawing/2014/main" id="{CA7F5041-0F0F-4301-8676-34D20FB159F6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2199" y="5436326"/>
              <a:ext cx="838196" cy="300891"/>
            </a:xfrm>
            <a:custGeom>
              <a:avLst/>
              <a:gdLst>
                <a:gd name="T0" fmla="*/ 156 w 156"/>
                <a:gd name="T1" fmla="*/ 0 h 56"/>
                <a:gd name="T2" fmla="*/ 0 w 156"/>
                <a:gd name="T3" fmla="*/ 0 h 56"/>
                <a:gd name="T4" fmla="*/ 0 w 156"/>
                <a:gd name="T5" fmla="*/ 56 h 56"/>
                <a:gd name="T6" fmla="*/ 16 w 156"/>
                <a:gd name="T7" fmla="*/ 56 h 56"/>
                <a:gd name="T8" fmla="*/ 156 w 156"/>
                <a:gd name="T9" fmla="*/ 56 h 56"/>
                <a:gd name="T10" fmla="*/ 156 w 156"/>
                <a:gd name="T11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6" h="56">
                  <a:moveTo>
                    <a:pt x="156" y="0"/>
                  </a:moveTo>
                  <a:lnTo>
                    <a:pt x="0" y="0"/>
                  </a:lnTo>
                  <a:lnTo>
                    <a:pt x="0" y="56"/>
                  </a:lnTo>
                  <a:lnTo>
                    <a:pt x="16" y="56"/>
                  </a:lnTo>
                  <a:lnTo>
                    <a:pt x="156" y="56"/>
                  </a:lnTo>
                  <a:lnTo>
                    <a:pt x="15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</a:endParaRPr>
            </a:p>
          </p:txBody>
        </p:sp>
      </p:grpSp>
      <p:pic>
        <p:nvPicPr>
          <p:cNvPr id="35" name="Picture 3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969" b="90000" l="10000" r="90000">
                        <a14:foregroundMark x1="65938" y1="11875" x2="75469" y2="7656"/>
                        <a14:foregroundMark x1="77031" y1="34375" x2="79531" y2="30781"/>
                        <a14:foregroundMark x1="17344" y1="72969" x2="24219" y2="66250"/>
                        <a14:foregroundMark x1="43750" y1="72344" x2="55625" y2="65156"/>
                        <a14:foregroundMark x1="36563" y1="69219" x2="72500" y2="71719"/>
                        <a14:foregroundMark x1="31563" y1="72344" x2="68125" y2="72500"/>
                        <a14:foregroundMark x1="37500" y1="68281" x2="68594" y2="69219"/>
                        <a14:foregroundMark x1="37188" y1="67344" x2="65781" y2="67969"/>
                        <a14:foregroundMark x1="74375" y1="11563" x2="75781" y2="28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2140" y="4561335"/>
            <a:ext cx="2687982" cy="2687982"/>
          </a:xfrm>
          <a:prstGeom prst="rect">
            <a:avLst/>
          </a:prstGeom>
        </p:spPr>
      </p:pic>
      <p:graphicFrame>
        <p:nvGraphicFramePr>
          <p:cNvPr id="2" name="Table 490">
            <a:extLst>
              <a:ext uri="{FF2B5EF4-FFF2-40B4-BE49-F238E27FC236}">
                <a16:creationId xmlns:a16="http://schemas.microsoft.com/office/drawing/2014/main" id="{FA11287B-299B-1269-13DC-E4F77FFD11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8619619"/>
              </p:ext>
            </p:extLst>
          </p:nvPr>
        </p:nvGraphicFramePr>
        <p:xfrm>
          <a:off x="1372160" y="416647"/>
          <a:ext cx="10256138" cy="55679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50545">
                  <a:extLst>
                    <a:ext uri="{9D8B030D-6E8A-4147-A177-3AD203B41FA5}">
                      <a16:colId xmlns:a16="http://schemas.microsoft.com/office/drawing/2014/main" val="2828112282"/>
                    </a:ext>
                  </a:extLst>
                </a:gridCol>
                <a:gridCol w="877333">
                  <a:extLst>
                    <a:ext uri="{9D8B030D-6E8A-4147-A177-3AD203B41FA5}">
                      <a16:colId xmlns:a16="http://schemas.microsoft.com/office/drawing/2014/main" val="3722848124"/>
                    </a:ext>
                  </a:extLst>
                </a:gridCol>
                <a:gridCol w="843148">
                  <a:extLst>
                    <a:ext uri="{9D8B030D-6E8A-4147-A177-3AD203B41FA5}">
                      <a16:colId xmlns:a16="http://schemas.microsoft.com/office/drawing/2014/main" val="152524359"/>
                    </a:ext>
                  </a:extLst>
                </a:gridCol>
                <a:gridCol w="783771">
                  <a:extLst>
                    <a:ext uri="{9D8B030D-6E8A-4147-A177-3AD203B41FA5}">
                      <a16:colId xmlns:a16="http://schemas.microsoft.com/office/drawing/2014/main" val="1663079875"/>
                    </a:ext>
                  </a:extLst>
                </a:gridCol>
                <a:gridCol w="819398">
                  <a:extLst>
                    <a:ext uri="{9D8B030D-6E8A-4147-A177-3AD203B41FA5}">
                      <a16:colId xmlns:a16="http://schemas.microsoft.com/office/drawing/2014/main" val="952112415"/>
                    </a:ext>
                  </a:extLst>
                </a:gridCol>
                <a:gridCol w="2481943">
                  <a:extLst>
                    <a:ext uri="{9D8B030D-6E8A-4147-A177-3AD203B41FA5}">
                      <a16:colId xmlns:a16="http://schemas.microsoft.com/office/drawing/2014/main" val="339309947"/>
                    </a:ext>
                  </a:extLst>
                </a:gridCol>
              </a:tblGrid>
              <a:tr h="1207381">
                <a:tc>
                  <a:txBody>
                    <a:bodyPr/>
                    <a:lstStyle/>
                    <a:p>
                      <a:endParaRPr lang="en-VN" dirty="0"/>
                    </a:p>
                  </a:txBody>
                  <a:tcPr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0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Trăm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0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Chục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0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Đơn vị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0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Viết số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0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Đọc số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7862058"/>
                  </a:ext>
                </a:extLst>
              </a:tr>
              <a:tr h="1465420">
                <a:tc>
                  <a:txBody>
                    <a:bodyPr/>
                    <a:lstStyle/>
                    <a:p>
                      <a:endParaRPr lang="en-VN" dirty="0"/>
                    </a:p>
                  </a:txBody>
                  <a:tcPr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4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6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5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465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b</a:t>
                      </a:r>
                      <a:r>
                        <a:rPr lang="en-VN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ốn trăm sáu mươi lăm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7607564"/>
                  </a:ext>
                </a:extLst>
              </a:tr>
              <a:tr h="1451205">
                <a:tc>
                  <a:txBody>
                    <a:bodyPr/>
                    <a:lstStyle/>
                    <a:p>
                      <a:endParaRPr lang="en-VN" dirty="0"/>
                    </a:p>
                  </a:txBody>
                  <a:tcPr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3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4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304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ba trăm linh tư</a:t>
                      </a:r>
                      <a:endParaRPr lang="en-VN" sz="24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8627883"/>
                  </a:ext>
                </a:extLst>
              </a:tr>
              <a:tr h="1443929">
                <a:tc>
                  <a:txBody>
                    <a:bodyPr/>
                    <a:lstStyle/>
                    <a:p>
                      <a:endParaRPr lang="en-VN" dirty="0"/>
                    </a:p>
                  </a:txBody>
                  <a:tcPr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2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3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1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231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h</a:t>
                      </a:r>
                      <a:r>
                        <a:rPr lang="en-VN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ai trăm ba mươi mốt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4106989"/>
                  </a:ext>
                </a:extLst>
              </a:tr>
            </a:tbl>
          </a:graphicData>
        </a:graphic>
      </p:graphicFrame>
      <p:sp>
        <p:nvSpPr>
          <p:cNvPr id="37" name="Rectangle 36">
            <a:extLst>
              <a:ext uri="{FF2B5EF4-FFF2-40B4-BE49-F238E27FC236}">
                <a16:creationId xmlns:a16="http://schemas.microsoft.com/office/drawing/2014/main" id="{6E8CF3EE-6714-D83D-1713-9F2E05572BA3}"/>
              </a:ext>
            </a:extLst>
          </p:cNvPr>
          <p:cNvSpPr/>
          <p:nvPr/>
        </p:nvSpPr>
        <p:spPr>
          <a:xfrm>
            <a:off x="5926972" y="2042624"/>
            <a:ext cx="689285" cy="7856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>
              <a:latin typeface="Cambria" panose="02040503050406030204" pitchFamily="18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4EF8EB5E-51CF-6D1A-DD34-2F5DF9D98BE4}"/>
              </a:ext>
            </a:extLst>
          </p:cNvPr>
          <p:cNvSpPr/>
          <p:nvPr/>
        </p:nvSpPr>
        <p:spPr>
          <a:xfrm>
            <a:off x="6832717" y="1979758"/>
            <a:ext cx="619369" cy="8485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>
              <a:latin typeface="Cambria" panose="02040503050406030204" pitchFamily="18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F8983C80-25DD-8AC6-307E-E130570A4E91}"/>
              </a:ext>
            </a:extLst>
          </p:cNvPr>
          <p:cNvSpPr/>
          <p:nvPr/>
        </p:nvSpPr>
        <p:spPr>
          <a:xfrm>
            <a:off x="7668547" y="2042624"/>
            <a:ext cx="556306" cy="785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>
              <a:latin typeface="Cambria" panose="02040503050406030204" pitchFamily="18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59B9D19-035F-4EAF-F702-583CC78821EC}"/>
              </a:ext>
            </a:extLst>
          </p:cNvPr>
          <p:cNvSpPr/>
          <p:nvPr/>
        </p:nvSpPr>
        <p:spPr>
          <a:xfrm>
            <a:off x="8482657" y="2042624"/>
            <a:ext cx="556306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>
              <a:latin typeface="Cambria" panose="02040503050406030204" pitchFamily="18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303D9A95-7D49-6358-B540-C63E75ED4A09}"/>
              </a:ext>
            </a:extLst>
          </p:cNvPr>
          <p:cNvSpPr/>
          <p:nvPr/>
        </p:nvSpPr>
        <p:spPr>
          <a:xfrm>
            <a:off x="9315081" y="2042624"/>
            <a:ext cx="2107905" cy="785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>
              <a:latin typeface="Cambria" panose="02040503050406030204" pitchFamily="18" charset="0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55951280-1373-53F2-D5F1-A03C7FA38A1C}"/>
              </a:ext>
            </a:extLst>
          </p:cNvPr>
          <p:cNvGrpSpPr/>
          <p:nvPr/>
        </p:nvGrpSpPr>
        <p:grpSpPr>
          <a:xfrm>
            <a:off x="1528426" y="1674957"/>
            <a:ext cx="4196227" cy="1352315"/>
            <a:chOff x="1005444" y="2305102"/>
            <a:chExt cx="4196227" cy="1352315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42121A76-92F9-AAE8-7465-4E6DE865176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5444" y="2305102"/>
              <a:ext cx="1025141" cy="1025141"/>
            </a:xfrm>
            <a:prstGeom prst="rect">
              <a:avLst/>
            </a:prstGeom>
          </p:spPr>
        </p:pic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D19C712E-4D9A-530C-9335-B2929854F3C0}"/>
                </a:ext>
              </a:extLst>
            </p:cNvPr>
            <p:cNvGrpSpPr/>
            <p:nvPr/>
          </p:nvGrpSpPr>
          <p:grpSpPr>
            <a:xfrm>
              <a:off x="3862878" y="2636500"/>
              <a:ext cx="81959" cy="1020917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6F546603-810D-11F0-65D1-6234C331DA20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1" name="Rectangle 110">
                <a:extLst>
                  <a:ext uri="{FF2B5EF4-FFF2-40B4-BE49-F238E27FC236}">
                    <a16:creationId xmlns:a16="http://schemas.microsoft.com/office/drawing/2014/main" id="{8E5611DD-A325-CA66-64FE-DEB84FD1A397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972DC825-5BA2-1681-7D6A-E082445A5DFF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3" name="Rectangle 112">
                <a:extLst>
                  <a:ext uri="{FF2B5EF4-FFF2-40B4-BE49-F238E27FC236}">
                    <a16:creationId xmlns:a16="http://schemas.microsoft.com/office/drawing/2014/main" id="{07DC4B2A-EF14-35CA-8F65-9C9AEA78627D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4" name="Rectangle 113">
                <a:extLst>
                  <a:ext uri="{FF2B5EF4-FFF2-40B4-BE49-F238E27FC236}">
                    <a16:creationId xmlns:a16="http://schemas.microsoft.com/office/drawing/2014/main" id="{0C4ABE65-924C-D6FE-87BC-9E5377E314E1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id="{83F273D4-74A7-726D-C4D7-20FAB3E449E0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" name="Rectangle 115">
                <a:extLst>
                  <a:ext uri="{FF2B5EF4-FFF2-40B4-BE49-F238E27FC236}">
                    <a16:creationId xmlns:a16="http://schemas.microsoft.com/office/drawing/2014/main" id="{182628A1-1418-6526-C50F-5733160841BE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D0E60C20-FD7B-ACA9-B5C6-E31BAA6C42E5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8" name="Rectangle 117">
                <a:extLst>
                  <a:ext uri="{FF2B5EF4-FFF2-40B4-BE49-F238E27FC236}">
                    <a16:creationId xmlns:a16="http://schemas.microsoft.com/office/drawing/2014/main" id="{DFF4E8C1-D96B-8532-00AD-0C1114BF1D72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9" name="Rectangle 118">
                <a:extLst>
                  <a:ext uri="{FF2B5EF4-FFF2-40B4-BE49-F238E27FC236}">
                    <a16:creationId xmlns:a16="http://schemas.microsoft.com/office/drawing/2014/main" id="{DE928395-CEEB-E771-C70B-FE70B052A4F1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470E6A4D-5703-D419-1B9D-C7F8E5483900}"/>
                </a:ext>
              </a:extLst>
            </p:cNvPr>
            <p:cNvGrpSpPr/>
            <p:nvPr/>
          </p:nvGrpSpPr>
          <p:grpSpPr>
            <a:xfrm>
              <a:off x="4091213" y="2632277"/>
              <a:ext cx="81959" cy="1020917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1410C0E1-E654-D545-9070-4AD147F5966D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100F05EE-4865-8204-3565-A4762B51F571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CE16DE0D-6C72-C2A7-40F0-91879EC634FB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AA435198-1C95-9205-EBB4-280266D213AE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40DE7F6B-FFE5-8273-E4F8-5C2ABE41D4EA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>
                <a:extLst>
                  <a:ext uri="{FF2B5EF4-FFF2-40B4-BE49-F238E27FC236}">
                    <a16:creationId xmlns:a16="http://schemas.microsoft.com/office/drawing/2014/main" id="{EB07CBA7-5926-330D-9E93-A9B00FB02468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id="{1956C055-B430-E6FB-32D8-632D71C701D3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id="{F52A3535-6ED3-828E-7F4E-F869DE7BFFE6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" name="Rectangle 107">
                <a:extLst>
                  <a:ext uri="{FF2B5EF4-FFF2-40B4-BE49-F238E27FC236}">
                    <a16:creationId xmlns:a16="http://schemas.microsoft.com/office/drawing/2014/main" id="{E11BFA6C-32C8-134D-91A5-F0AA251BEC83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AE3FCC35-C399-0553-1780-885D44E28013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446D1119-10BC-2DF6-A7C7-831CC42A291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7844" y="2457502"/>
              <a:ext cx="1025141" cy="1025141"/>
            </a:xfrm>
            <a:prstGeom prst="rect">
              <a:avLst/>
            </a:prstGeom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1373FDFE-8C3D-7D8F-BEF8-0A4932345AC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0244" y="2609902"/>
              <a:ext cx="1025141" cy="1025141"/>
            </a:xfrm>
            <a:prstGeom prst="rect">
              <a:avLst/>
            </a:prstGeom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48F4A8D4-091E-1291-4C64-4D2E05784C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74686" y="2632276"/>
              <a:ext cx="1025141" cy="1025141"/>
            </a:xfrm>
            <a:prstGeom prst="rect">
              <a:avLst/>
            </a:prstGeom>
          </p:spPr>
        </p:pic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5D8198AB-D645-B063-FB52-E034E7BAFD8C}"/>
                </a:ext>
              </a:extLst>
            </p:cNvPr>
            <p:cNvGrpSpPr/>
            <p:nvPr/>
          </p:nvGrpSpPr>
          <p:grpSpPr>
            <a:xfrm>
              <a:off x="4295325" y="2634388"/>
              <a:ext cx="81959" cy="1020917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90" name="Rectangle 89">
                <a:extLst>
                  <a:ext uri="{FF2B5EF4-FFF2-40B4-BE49-F238E27FC236}">
                    <a16:creationId xmlns:a16="http://schemas.microsoft.com/office/drawing/2014/main" id="{6833D271-EF73-9DA5-7A40-424BBC36AFCC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6B415EA6-7083-8DEB-DA70-9FCDB47839F4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A8A6052C-DBDB-7B84-0A06-1C41B96B8EBA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BE4B8C61-75EB-0104-B1C7-4AB2CA81BAF1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356A8027-47A6-A0EC-E45C-684309BFAC72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8A9FE390-132A-618D-D1BB-8920F7D415CC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" name="Rectangle 95">
                <a:extLst>
                  <a:ext uri="{FF2B5EF4-FFF2-40B4-BE49-F238E27FC236}">
                    <a16:creationId xmlns:a16="http://schemas.microsoft.com/office/drawing/2014/main" id="{32BE8466-0E0F-A27F-AC95-B57540CA28D2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CD41A7B9-409F-56CF-F558-387AD897DF8C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640ED833-7A77-A87E-706A-CA2A50320D8A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" name="Rectangle 98">
                <a:extLst>
                  <a:ext uri="{FF2B5EF4-FFF2-40B4-BE49-F238E27FC236}">
                    <a16:creationId xmlns:a16="http://schemas.microsoft.com/office/drawing/2014/main" id="{E8CB68C0-E207-E9A6-7943-6999B0831E0B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1201DA37-8E12-EC4E-61B7-67CC4E6DDEE3}"/>
                </a:ext>
              </a:extLst>
            </p:cNvPr>
            <p:cNvGrpSpPr/>
            <p:nvPr/>
          </p:nvGrpSpPr>
          <p:grpSpPr>
            <a:xfrm>
              <a:off x="4511785" y="2630165"/>
              <a:ext cx="81959" cy="1020917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EF78E5A3-85E0-659D-7ED7-676667652FCE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620B6FCE-45BF-0A3F-8AA9-78783A9126DF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08B9FD1A-0A69-CC5F-6A9E-4256BD723D24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94171320-F0D6-33AD-6DFE-597DD142AAF2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008BB329-420C-044B-6F0F-97B5E23C0CE9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83EFC840-4F10-4069-9838-593ABF2A13E1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93FB20F1-299E-02CF-8179-61430B0EB661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AF6F454B-CF4C-73FF-F76B-C57DD6DEAC08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8E0A3D6F-5311-E713-0D34-2CBBFD8CF911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Rectangle 88">
                <a:extLst>
                  <a:ext uri="{FF2B5EF4-FFF2-40B4-BE49-F238E27FC236}">
                    <a16:creationId xmlns:a16="http://schemas.microsoft.com/office/drawing/2014/main" id="{DA4304F8-5251-27F3-6F00-354B4C9A8D1B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39850007-FF61-4F1A-3D8F-1791279E3771}"/>
                </a:ext>
              </a:extLst>
            </p:cNvPr>
            <p:cNvGrpSpPr/>
            <p:nvPr/>
          </p:nvGrpSpPr>
          <p:grpSpPr>
            <a:xfrm>
              <a:off x="4715897" y="2614125"/>
              <a:ext cx="81959" cy="1020917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39EF1FE9-1B35-04E4-E55C-A2F64304FC7A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BFE4D954-E11B-8EF0-5D18-3BAEA794CA4A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AA8401CC-4383-FD47-2B19-98E03BB5900B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0277B8E2-877B-8B98-2F69-070E3B4DFB3A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5B32332B-4F14-A604-532E-7B79DF69146C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4B26E787-CB59-04E8-F63C-27B6A7A23383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E2C19BBD-0F04-8EE5-388E-5A1A870EC00C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E9035965-138F-B01A-CA0B-FF70AD59D9C6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2041B1E0-E00C-6528-AA58-5653BA20F18A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78BA88A9-CC89-FD1B-BA16-BAEC973F88A1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5555083D-4D49-4E86-BD48-97E31C755ED8}"/>
                </a:ext>
              </a:extLst>
            </p:cNvPr>
            <p:cNvGrpSpPr/>
            <p:nvPr/>
          </p:nvGrpSpPr>
          <p:grpSpPr>
            <a:xfrm>
              <a:off x="4932357" y="2609902"/>
              <a:ext cx="81959" cy="1020917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42F7B0F3-D7D4-CED2-22B7-CE11CB349305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BF098F84-D3A4-0B38-42A0-72AB1386DD47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40B53DDA-83FA-3C47-0B07-333FE673D35E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54314CBE-885D-282A-09E6-2EA94695EFD9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043DE861-3AE4-4595-D617-56A9BC24F2C7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8AA4AC34-0F67-0BCD-0FBE-C1B6C504AA82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25CA6D21-C4F0-858A-4D3F-375758CAD9F0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3161BF9B-D273-3278-97BF-8DD3AC90A5E5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359F4A92-EF2D-CC24-AAE6-A7454932AC93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F21D8561-F230-C09B-F3E8-3FB8C82C2F63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6E67F178-9E7B-7C69-3E3D-0B9FBABAC0E8}"/>
                </a:ext>
              </a:extLst>
            </p:cNvPr>
            <p:cNvGrpSpPr/>
            <p:nvPr/>
          </p:nvGrpSpPr>
          <p:grpSpPr>
            <a:xfrm>
              <a:off x="5119712" y="3112722"/>
              <a:ext cx="81959" cy="510458"/>
              <a:chOff x="7152671" y="2046460"/>
              <a:chExt cx="90155" cy="450774"/>
            </a:xfrm>
            <a:solidFill>
              <a:schemeClr val="bg1"/>
            </a:solidFill>
          </p:grpSpPr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2CA798D0-77AC-C6E4-6083-159A5F3DE355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1C1D228E-0517-F8D4-21E2-2CF87A216C9B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15BD1C57-6331-D0E3-E588-1254F27ACCB9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28084E48-8C1D-6D90-DA2C-77E84FAD0B66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D2AF24F7-3B04-BC3C-6D84-9F7002F490AB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7DE30A8F-7027-4737-C420-29A281DD8FD6}"/>
              </a:ext>
            </a:extLst>
          </p:cNvPr>
          <p:cNvGrpSpPr/>
          <p:nvPr/>
        </p:nvGrpSpPr>
        <p:grpSpPr>
          <a:xfrm>
            <a:off x="1540302" y="3183140"/>
            <a:ext cx="4053898" cy="1302902"/>
            <a:chOff x="1041602" y="3789849"/>
            <a:chExt cx="4196227" cy="1329941"/>
          </a:xfrm>
        </p:grpSpPr>
        <p:pic>
          <p:nvPicPr>
            <p:cNvPr id="121" name="Picture 120">
              <a:extLst>
                <a:ext uri="{FF2B5EF4-FFF2-40B4-BE49-F238E27FC236}">
                  <a16:creationId xmlns:a16="http://schemas.microsoft.com/office/drawing/2014/main" id="{4BC339AA-931B-D72B-689C-F3789F7A57D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1602" y="3789849"/>
              <a:ext cx="1025141" cy="1025141"/>
            </a:xfrm>
            <a:prstGeom prst="rect">
              <a:avLst/>
            </a:prstGeom>
          </p:spPr>
        </p:pic>
        <p:pic>
          <p:nvPicPr>
            <p:cNvPr id="122" name="Picture 121">
              <a:extLst>
                <a:ext uri="{FF2B5EF4-FFF2-40B4-BE49-F238E27FC236}">
                  <a16:creationId xmlns:a16="http://schemas.microsoft.com/office/drawing/2014/main" id="{183CE1C1-1829-70FE-545E-9E0A77B492A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4002" y="3942249"/>
              <a:ext cx="1025141" cy="1025141"/>
            </a:xfrm>
            <a:prstGeom prst="rect">
              <a:avLst/>
            </a:prstGeom>
          </p:spPr>
        </p:pic>
        <p:pic>
          <p:nvPicPr>
            <p:cNvPr id="123" name="Picture 122">
              <a:extLst>
                <a:ext uri="{FF2B5EF4-FFF2-40B4-BE49-F238E27FC236}">
                  <a16:creationId xmlns:a16="http://schemas.microsoft.com/office/drawing/2014/main" id="{93D4D7D4-6657-1272-4CC9-3CAE82D4F62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6402" y="4094649"/>
              <a:ext cx="1025141" cy="1025141"/>
            </a:xfrm>
            <a:prstGeom prst="rect">
              <a:avLst/>
            </a:prstGeom>
          </p:spPr>
        </p:pic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7A725B66-DD97-F9DC-2D99-14FAD9CFBD23}"/>
                </a:ext>
              </a:extLst>
            </p:cNvPr>
            <p:cNvGrpSpPr/>
            <p:nvPr/>
          </p:nvGrpSpPr>
          <p:grpSpPr>
            <a:xfrm>
              <a:off x="5155870" y="4699560"/>
              <a:ext cx="81959" cy="408366"/>
              <a:chOff x="7152671" y="2136615"/>
              <a:chExt cx="90155" cy="360619"/>
            </a:xfrm>
            <a:solidFill>
              <a:schemeClr val="bg1"/>
            </a:solidFill>
          </p:grpSpPr>
          <p:sp>
            <p:nvSpPr>
              <p:cNvPr id="125" name="Rectangle 124">
                <a:extLst>
                  <a:ext uri="{FF2B5EF4-FFF2-40B4-BE49-F238E27FC236}">
                    <a16:creationId xmlns:a16="http://schemas.microsoft.com/office/drawing/2014/main" id="{6C7A85D4-83C3-DC50-7444-271744A813E0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6" name="Rectangle 125">
                <a:extLst>
                  <a:ext uri="{FF2B5EF4-FFF2-40B4-BE49-F238E27FC236}">
                    <a16:creationId xmlns:a16="http://schemas.microsoft.com/office/drawing/2014/main" id="{A2A677E4-D663-A163-ECDD-5C11C0D2C4E4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7" name="Rectangle 126">
                <a:extLst>
                  <a:ext uri="{FF2B5EF4-FFF2-40B4-BE49-F238E27FC236}">
                    <a16:creationId xmlns:a16="http://schemas.microsoft.com/office/drawing/2014/main" id="{EFF73530-38D7-C93F-14C7-A90F2208E602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8" name="Rectangle 127">
                <a:extLst>
                  <a:ext uri="{FF2B5EF4-FFF2-40B4-BE49-F238E27FC236}">
                    <a16:creationId xmlns:a16="http://schemas.microsoft.com/office/drawing/2014/main" id="{E916B497-DDC6-FAAF-FE55-2C0C37D4CF9D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29" name="Rectangle 128">
            <a:extLst>
              <a:ext uri="{FF2B5EF4-FFF2-40B4-BE49-F238E27FC236}">
                <a16:creationId xmlns:a16="http://schemas.microsoft.com/office/drawing/2014/main" id="{F48DF1EA-4AB0-7F9F-861D-55F9730E1CE7}"/>
              </a:ext>
            </a:extLst>
          </p:cNvPr>
          <p:cNvSpPr/>
          <p:nvPr/>
        </p:nvSpPr>
        <p:spPr>
          <a:xfrm>
            <a:off x="5926973" y="3500524"/>
            <a:ext cx="553154" cy="7230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>
              <a:latin typeface="Cambria" panose="02040503050406030204" pitchFamily="18" charset="0"/>
            </a:endParaRPr>
          </a:p>
        </p:txBody>
      </p:sp>
      <p:sp>
        <p:nvSpPr>
          <p:cNvPr id="130" name="Rectangle 129">
            <a:extLst>
              <a:ext uri="{FF2B5EF4-FFF2-40B4-BE49-F238E27FC236}">
                <a16:creationId xmlns:a16="http://schemas.microsoft.com/office/drawing/2014/main" id="{DE52D0D2-F5A1-D6F4-D036-5F6534EE0ABA}"/>
              </a:ext>
            </a:extLst>
          </p:cNvPr>
          <p:cNvSpPr/>
          <p:nvPr/>
        </p:nvSpPr>
        <p:spPr>
          <a:xfrm>
            <a:off x="6832717" y="3481743"/>
            <a:ext cx="582685" cy="7418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>
              <a:latin typeface="Cambria" panose="02040503050406030204" pitchFamily="18" charset="0"/>
            </a:endParaRPr>
          </a:p>
        </p:txBody>
      </p:sp>
      <p:sp>
        <p:nvSpPr>
          <p:cNvPr id="131" name="Rectangle 130">
            <a:extLst>
              <a:ext uri="{FF2B5EF4-FFF2-40B4-BE49-F238E27FC236}">
                <a16:creationId xmlns:a16="http://schemas.microsoft.com/office/drawing/2014/main" id="{81918322-8020-31C3-A85E-F1484C6BEF91}"/>
              </a:ext>
            </a:extLst>
          </p:cNvPr>
          <p:cNvSpPr/>
          <p:nvPr/>
        </p:nvSpPr>
        <p:spPr>
          <a:xfrm>
            <a:off x="7668546" y="3481743"/>
            <a:ext cx="535171" cy="7418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>
              <a:latin typeface="Cambria" panose="02040503050406030204" pitchFamily="18" charset="0"/>
            </a:endParaRPr>
          </a:p>
        </p:txBody>
      </p:sp>
      <p:sp>
        <p:nvSpPr>
          <p:cNvPr id="132" name="Rectangle 131">
            <a:extLst>
              <a:ext uri="{FF2B5EF4-FFF2-40B4-BE49-F238E27FC236}">
                <a16:creationId xmlns:a16="http://schemas.microsoft.com/office/drawing/2014/main" id="{F6E5A968-8C1D-2968-23AC-106649ABB2E5}"/>
              </a:ext>
            </a:extLst>
          </p:cNvPr>
          <p:cNvSpPr/>
          <p:nvPr/>
        </p:nvSpPr>
        <p:spPr>
          <a:xfrm>
            <a:off x="8482656" y="3481743"/>
            <a:ext cx="535171" cy="7689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>
              <a:latin typeface="Cambria" panose="02040503050406030204" pitchFamily="18" charset="0"/>
            </a:endParaRPr>
          </a:p>
        </p:txBody>
      </p:sp>
      <p:sp>
        <p:nvSpPr>
          <p:cNvPr id="133" name="Rectangle 132">
            <a:extLst>
              <a:ext uri="{FF2B5EF4-FFF2-40B4-BE49-F238E27FC236}">
                <a16:creationId xmlns:a16="http://schemas.microsoft.com/office/drawing/2014/main" id="{1D6FAAEE-CB73-8B2B-FF83-5A971913967C}"/>
              </a:ext>
            </a:extLst>
          </p:cNvPr>
          <p:cNvSpPr/>
          <p:nvPr/>
        </p:nvSpPr>
        <p:spPr>
          <a:xfrm>
            <a:off x="9315082" y="3409110"/>
            <a:ext cx="2107904" cy="8145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>
              <a:latin typeface="Cambria" panose="02040503050406030204" pitchFamily="18" charset="0"/>
            </a:endParaRPr>
          </a:p>
        </p:txBody>
      </p:sp>
      <p:grpSp>
        <p:nvGrpSpPr>
          <p:cNvPr id="134" name="Group 133">
            <a:extLst>
              <a:ext uri="{FF2B5EF4-FFF2-40B4-BE49-F238E27FC236}">
                <a16:creationId xmlns:a16="http://schemas.microsoft.com/office/drawing/2014/main" id="{14B5B51C-DC8D-9DA0-EA8D-F06E6F7CC930}"/>
              </a:ext>
            </a:extLst>
          </p:cNvPr>
          <p:cNvGrpSpPr/>
          <p:nvPr/>
        </p:nvGrpSpPr>
        <p:grpSpPr>
          <a:xfrm>
            <a:off x="1540301" y="4709735"/>
            <a:ext cx="4179530" cy="1177541"/>
            <a:chOff x="1017319" y="5324382"/>
            <a:chExt cx="4179530" cy="1177541"/>
          </a:xfrm>
        </p:grpSpPr>
        <p:pic>
          <p:nvPicPr>
            <p:cNvPr id="135" name="Picture 134">
              <a:extLst>
                <a:ext uri="{FF2B5EF4-FFF2-40B4-BE49-F238E27FC236}">
                  <a16:creationId xmlns:a16="http://schemas.microsoft.com/office/drawing/2014/main" id="{C7981C2C-EA12-AB37-4211-F81605024E8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7319" y="5324382"/>
              <a:ext cx="1025141" cy="1025141"/>
            </a:xfrm>
            <a:prstGeom prst="rect">
              <a:avLst/>
            </a:prstGeom>
          </p:spPr>
        </p:pic>
        <p:pic>
          <p:nvPicPr>
            <p:cNvPr id="136" name="Picture 135">
              <a:extLst>
                <a:ext uri="{FF2B5EF4-FFF2-40B4-BE49-F238E27FC236}">
                  <a16:creationId xmlns:a16="http://schemas.microsoft.com/office/drawing/2014/main" id="{3C8F2887-1C42-3181-186B-9B5922EB903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9719" y="5476782"/>
              <a:ext cx="1025141" cy="1025141"/>
            </a:xfrm>
            <a:prstGeom prst="rect">
              <a:avLst/>
            </a:prstGeom>
          </p:spPr>
        </p:pic>
        <p:grpSp>
          <p:nvGrpSpPr>
            <p:cNvPr id="137" name="Group 136">
              <a:extLst>
                <a:ext uri="{FF2B5EF4-FFF2-40B4-BE49-F238E27FC236}">
                  <a16:creationId xmlns:a16="http://schemas.microsoft.com/office/drawing/2014/main" id="{614CA800-D773-4384-B768-97D78A25B132}"/>
                </a:ext>
              </a:extLst>
            </p:cNvPr>
            <p:cNvGrpSpPr/>
            <p:nvPr/>
          </p:nvGrpSpPr>
          <p:grpSpPr>
            <a:xfrm>
              <a:off x="4506963" y="5449834"/>
              <a:ext cx="81959" cy="1020917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161" name="Rectangle 160">
                <a:extLst>
                  <a:ext uri="{FF2B5EF4-FFF2-40B4-BE49-F238E27FC236}">
                    <a16:creationId xmlns:a16="http://schemas.microsoft.com/office/drawing/2014/main" id="{BBC3986C-CC7B-7168-065B-9CA3F5B5F9B6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2" name="Rectangle 161">
                <a:extLst>
                  <a:ext uri="{FF2B5EF4-FFF2-40B4-BE49-F238E27FC236}">
                    <a16:creationId xmlns:a16="http://schemas.microsoft.com/office/drawing/2014/main" id="{56E7730C-18E9-10A7-26E8-9C272D703FD0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3" name="Rectangle 162">
                <a:extLst>
                  <a:ext uri="{FF2B5EF4-FFF2-40B4-BE49-F238E27FC236}">
                    <a16:creationId xmlns:a16="http://schemas.microsoft.com/office/drawing/2014/main" id="{EE659980-3269-1DD6-65B9-F9B4E68ABA49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4" name="Rectangle 163">
                <a:extLst>
                  <a:ext uri="{FF2B5EF4-FFF2-40B4-BE49-F238E27FC236}">
                    <a16:creationId xmlns:a16="http://schemas.microsoft.com/office/drawing/2014/main" id="{E87A07E8-86CD-6166-9B37-30C54DFFA5A1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5" name="Rectangle 164">
                <a:extLst>
                  <a:ext uri="{FF2B5EF4-FFF2-40B4-BE49-F238E27FC236}">
                    <a16:creationId xmlns:a16="http://schemas.microsoft.com/office/drawing/2014/main" id="{EB823467-814D-013E-960C-B331C6F0AC23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6" name="Rectangle 165">
                <a:extLst>
                  <a:ext uri="{FF2B5EF4-FFF2-40B4-BE49-F238E27FC236}">
                    <a16:creationId xmlns:a16="http://schemas.microsoft.com/office/drawing/2014/main" id="{6707B93D-617A-A239-7FD8-98F21A25AAF9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7" name="Rectangle 166">
                <a:extLst>
                  <a:ext uri="{FF2B5EF4-FFF2-40B4-BE49-F238E27FC236}">
                    <a16:creationId xmlns:a16="http://schemas.microsoft.com/office/drawing/2014/main" id="{7B9C3B15-D88D-C93B-837B-2DA99F8A651F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8" name="Rectangle 167">
                <a:extLst>
                  <a:ext uri="{FF2B5EF4-FFF2-40B4-BE49-F238E27FC236}">
                    <a16:creationId xmlns:a16="http://schemas.microsoft.com/office/drawing/2014/main" id="{F4F5E1F3-0C8E-D041-E255-1BF3317D98ED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9" name="Rectangle 168">
                <a:extLst>
                  <a:ext uri="{FF2B5EF4-FFF2-40B4-BE49-F238E27FC236}">
                    <a16:creationId xmlns:a16="http://schemas.microsoft.com/office/drawing/2014/main" id="{523472BD-9F6A-6063-8EC9-4E28DAA3175A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0" name="Rectangle 169">
                <a:extLst>
                  <a:ext uri="{FF2B5EF4-FFF2-40B4-BE49-F238E27FC236}">
                    <a16:creationId xmlns:a16="http://schemas.microsoft.com/office/drawing/2014/main" id="{491EAAF8-D380-725D-D972-7F147BF8A770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8" name="Group 137">
              <a:extLst>
                <a:ext uri="{FF2B5EF4-FFF2-40B4-BE49-F238E27FC236}">
                  <a16:creationId xmlns:a16="http://schemas.microsoft.com/office/drawing/2014/main" id="{D537A001-C921-2BBE-0BDA-597708A8DF80}"/>
                </a:ext>
              </a:extLst>
            </p:cNvPr>
            <p:cNvGrpSpPr/>
            <p:nvPr/>
          </p:nvGrpSpPr>
          <p:grpSpPr>
            <a:xfrm>
              <a:off x="4711075" y="5449292"/>
              <a:ext cx="81959" cy="1020917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151" name="Rectangle 150">
                <a:extLst>
                  <a:ext uri="{FF2B5EF4-FFF2-40B4-BE49-F238E27FC236}">
                    <a16:creationId xmlns:a16="http://schemas.microsoft.com/office/drawing/2014/main" id="{8DD93A64-59D1-DA22-1CC0-7AA019BCDEF5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2" name="Rectangle 151">
                <a:extLst>
                  <a:ext uri="{FF2B5EF4-FFF2-40B4-BE49-F238E27FC236}">
                    <a16:creationId xmlns:a16="http://schemas.microsoft.com/office/drawing/2014/main" id="{07AF12D4-B949-EFBB-C7B1-C128D93B2C96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3" name="Rectangle 152">
                <a:extLst>
                  <a:ext uri="{FF2B5EF4-FFF2-40B4-BE49-F238E27FC236}">
                    <a16:creationId xmlns:a16="http://schemas.microsoft.com/office/drawing/2014/main" id="{AFE7D90B-AF75-9DA9-4D4B-5E0CA8DA256B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4" name="Rectangle 153">
                <a:extLst>
                  <a:ext uri="{FF2B5EF4-FFF2-40B4-BE49-F238E27FC236}">
                    <a16:creationId xmlns:a16="http://schemas.microsoft.com/office/drawing/2014/main" id="{1832A60D-633E-CB96-4B87-729C15D36941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5" name="Rectangle 154">
                <a:extLst>
                  <a:ext uri="{FF2B5EF4-FFF2-40B4-BE49-F238E27FC236}">
                    <a16:creationId xmlns:a16="http://schemas.microsoft.com/office/drawing/2014/main" id="{4319CA94-EEE1-FE2A-FC75-32DBC301F8EA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6" name="Rectangle 155">
                <a:extLst>
                  <a:ext uri="{FF2B5EF4-FFF2-40B4-BE49-F238E27FC236}">
                    <a16:creationId xmlns:a16="http://schemas.microsoft.com/office/drawing/2014/main" id="{99A63DB8-E114-9B77-49D7-336697C78A60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7" name="Rectangle 156">
                <a:extLst>
                  <a:ext uri="{FF2B5EF4-FFF2-40B4-BE49-F238E27FC236}">
                    <a16:creationId xmlns:a16="http://schemas.microsoft.com/office/drawing/2014/main" id="{61D1B191-3224-9451-5523-293E196A1C2D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8" name="Rectangle 157">
                <a:extLst>
                  <a:ext uri="{FF2B5EF4-FFF2-40B4-BE49-F238E27FC236}">
                    <a16:creationId xmlns:a16="http://schemas.microsoft.com/office/drawing/2014/main" id="{0F3463F2-0BCD-8A50-0F33-2FBFF0975CE5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9" name="Rectangle 158">
                <a:extLst>
                  <a:ext uri="{FF2B5EF4-FFF2-40B4-BE49-F238E27FC236}">
                    <a16:creationId xmlns:a16="http://schemas.microsoft.com/office/drawing/2014/main" id="{D3C18000-A3A9-2EF3-8191-9A20BF4250AA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0" name="Rectangle 159">
                <a:extLst>
                  <a:ext uri="{FF2B5EF4-FFF2-40B4-BE49-F238E27FC236}">
                    <a16:creationId xmlns:a16="http://schemas.microsoft.com/office/drawing/2014/main" id="{3EF346A5-FC25-F344-1179-775D0AF625E5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9" name="Group 138">
              <a:extLst>
                <a:ext uri="{FF2B5EF4-FFF2-40B4-BE49-F238E27FC236}">
                  <a16:creationId xmlns:a16="http://schemas.microsoft.com/office/drawing/2014/main" id="{7F203EE3-4F67-B030-6885-08AE1FF9B8EF}"/>
                </a:ext>
              </a:extLst>
            </p:cNvPr>
            <p:cNvGrpSpPr/>
            <p:nvPr/>
          </p:nvGrpSpPr>
          <p:grpSpPr>
            <a:xfrm>
              <a:off x="4927535" y="5445069"/>
              <a:ext cx="81959" cy="1020917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141" name="Rectangle 140">
                <a:extLst>
                  <a:ext uri="{FF2B5EF4-FFF2-40B4-BE49-F238E27FC236}">
                    <a16:creationId xmlns:a16="http://schemas.microsoft.com/office/drawing/2014/main" id="{65FB9F37-7B14-6BBC-1809-36039A4BDDB0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2" name="Rectangle 141">
                <a:extLst>
                  <a:ext uri="{FF2B5EF4-FFF2-40B4-BE49-F238E27FC236}">
                    <a16:creationId xmlns:a16="http://schemas.microsoft.com/office/drawing/2014/main" id="{4E0896E4-E6C3-12DF-5C9B-9368F910D0DE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3" name="Rectangle 142">
                <a:extLst>
                  <a:ext uri="{FF2B5EF4-FFF2-40B4-BE49-F238E27FC236}">
                    <a16:creationId xmlns:a16="http://schemas.microsoft.com/office/drawing/2014/main" id="{B81F1C1F-8900-5CF5-D548-F4627568A674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4" name="Rectangle 143">
                <a:extLst>
                  <a:ext uri="{FF2B5EF4-FFF2-40B4-BE49-F238E27FC236}">
                    <a16:creationId xmlns:a16="http://schemas.microsoft.com/office/drawing/2014/main" id="{59A3B45A-86DF-8DF9-7E8E-A1D6667D98C3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5" name="Rectangle 144">
                <a:extLst>
                  <a:ext uri="{FF2B5EF4-FFF2-40B4-BE49-F238E27FC236}">
                    <a16:creationId xmlns:a16="http://schemas.microsoft.com/office/drawing/2014/main" id="{DB19E338-0387-FB3F-BE00-6E4BA51FCCA9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6" name="Rectangle 145">
                <a:extLst>
                  <a:ext uri="{FF2B5EF4-FFF2-40B4-BE49-F238E27FC236}">
                    <a16:creationId xmlns:a16="http://schemas.microsoft.com/office/drawing/2014/main" id="{3F1E404A-4ACC-4A6D-C542-978C55433965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7" name="Rectangle 146">
                <a:extLst>
                  <a:ext uri="{FF2B5EF4-FFF2-40B4-BE49-F238E27FC236}">
                    <a16:creationId xmlns:a16="http://schemas.microsoft.com/office/drawing/2014/main" id="{EEE60835-72B7-50FB-A538-75130380F113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8" name="Rectangle 147">
                <a:extLst>
                  <a:ext uri="{FF2B5EF4-FFF2-40B4-BE49-F238E27FC236}">
                    <a16:creationId xmlns:a16="http://schemas.microsoft.com/office/drawing/2014/main" id="{D38568EA-AB6F-44BF-F464-B18243C7E9A9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9" name="Rectangle 148">
                <a:extLst>
                  <a:ext uri="{FF2B5EF4-FFF2-40B4-BE49-F238E27FC236}">
                    <a16:creationId xmlns:a16="http://schemas.microsoft.com/office/drawing/2014/main" id="{1E2A67CD-6E7B-A1B8-93E0-71B6847AA48C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0" name="Rectangle 149">
                <a:extLst>
                  <a:ext uri="{FF2B5EF4-FFF2-40B4-BE49-F238E27FC236}">
                    <a16:creationId xmlns:a16="http://schemas.microsoft.com/office/drawing/2014/main" id="{FB328C93-5B6B-0631-F553-B65E116E049F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40" name="Rectangle 139">
              <a:extLst>
                <a:ext uri="{FF2B5EF4-FFF2-40B4-BE49-F238E27FC236}">
                  <a16:creationId xmlns:a16="http://schemas.microsoft.com/office/drawing/2014/main" id="{37620EFF-309D-5F35-771F-09090D06DE38}"/>
                </a:ext>
              </a:extLst>
            </p:cNvPr>
            <p:cNvSpPr/>
            <p:nvPr/>
          </p:nvSpPr>
          <p:spPr>
            <a:xfrm>
              <a:off x="5114890" y="6356247"/>
              <a:ext cx="81959" cy="10209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1" name="Rectangle 170">
            <a:extLst>
              <a:ext uri="{FF2B5EF4-FFF2-40B4-BE49-F238E27FC236}">
                <a16:creationId xmlns:a16="http://schemas.microsoft.com/office/drawing/2014/main" id="{42B80D1F-8D2B-0461-F413-66E2A083FDE6}"/>
              </a:ext>
            </a:extLst>
          </p:cNvPr>
          <p:cNvSpPr/>
          <p:nvPr/>
        </p:nvSpPr>
        <p:spPr>
          <a:xfrm>
            <a:off x="5927329" y="4857528"/>
            <a:ext cx="723776" cy="7856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>
              <a:latin typeface="Cambria" panose="02040503050406030204" pitchFamily="18" charset="0"/>
            </a:endParaRPr>
          </a:p>
        </p:txBody>
      </p:sp>
      <p:sp>
        <p:nvSpPr>
          <p:cNvPr id="172" name="Rectangle 171">
            <a:extLst>
              <a:ext uri="{FF2B5EF4-FFF2-40B4-BE49-F238E27FC236}">
                <a16:creationId xmlns:a16="http://schemas.microsoft.com/office/drawing/2014/main" id="{DCE29D72-7A31-5DF2-E880-7278D3CD78E2}"/>
              </a:ext>
            </a:extLst>
          </p:cNvPr>
          <p:cNvSpPr/>
          <p:nvPr/>
        </p:nvSpPr>
        <p:spPr>
          <a:xfrm>
            <a:off x="6833073" y="4830422"/>
            <a:ext cx="619013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>
              <a:latin typeface="Cambria" panose="02040503050406030204" pitchFamily="18" charset="0"/>
            </a:endParaRPr>
          </a:p>
        </p:txBody>
      </p:sp>
      <p:sp>
        <p:nvSpPr>
          <p:cNvPr id="173" name="Rectangle 172">
            <a:extLst>
              <a:ext uri="{FF2B5EF4-FFF2-40B4-BE49-F238E27FC236}">
                <a16:creationId xmlns:a16="http://schemas.microsoft.com/office/drawing/2014/main" id="{33EC1DFC-9B8B-5EAD-43DF-02C06E746A83}"/>
              </a:ext>
            </a:extLst>
          </p:cNvPr>
          <p:cNvSpPr/>
          <p:nvPr/>
        </p:nvSpPr>
        <p:spPr>
          <a:xfrm>
            <a:off x="7668903" y="4830422"/>
            <a:ext cx="597650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>
              <a:latin typeface="Cambria" panose="02040503050406030204" pitchFamily="18" charset="0"/>
            </a:endParaRPr>
          </a:p>
        </p:txBody>
      </p:sp>
      <p:sp>
        <p:nvSpPr>
          <p:cNvPr id="174" name="Rectangle 173">
            <a:extLst>
              <a:ext uri="{FF2B5EF4-FFF2-40B4-BE49-F238E27FC236}">
                <a16:creationId xmlns:a16="http://schemas.microsoft.com/office/drawing/2014/main" id="{E9A59454-C910-8475-09A0-1C2926921F45}"/>
              </a:ext>
            </a:extLst>
          </p:cNvPr>
          <p:cNvSpPr/>
          <p:nvPr/>
        </p:nvSpPr>
        <p:spPr>
          <a:xfrm>
            <a:off x="8483012" y="4857528"/>
            <a:ext cx="555951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>
              <a:latin typeface="Cambria" panose="02040503050406030204" pitchFamily="18" charset="0"/>
            </a:endParaRPr>
          </a:p>
        </p:txBody>
      </p:sp>
      <p:sp>
        <p:nvSpPr>
          <p:cNvPr id="175" name="Rectangle 174">
            <a:extLst>
              <a:ext uri="{FF2B5EF4-FFF2-40B4-BE49-F238E27FC236}">
                <a16:creationId xmlns:a16="http://schemas.microsoft.com/office/drawing/2014/main" id="{0AA764DB-BD40-844A-470C-C6E2B988A21F}"/>
              </a:ext>
            </a:extLst>
          </p:cNvPr>
          <p:cNvSpPr/>
          <p:nvPr/>
        </p:nvSpPr>
        <p:spPr>
          <a:xfrm>
            <a:off x="9255422" y="4806170"/>
            <a:ext cx="2261994" cy="8370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>
              <a:latin typeface="Cambria" panose="02040503050406030204" pitchFamily="18" charset="0"/>
            </a:endParaRPr>
          </a:p>
        </p:txBody>
      </p:sp>
      <p:pic>
        <p:nvPicPr>
          <p:cNvPr id="45" name="图片 44">
            <a:extLst>
              <a:ext uri="{FF2B5EF4-FFF2-40B4-BE49-F238E27FC236}">
                <a16:creationId xmlns:a16="http://schemas.microsoft.com/office/drawing/2014/main" id="{6470240F-5B2A-4E1D-8F2E-D63961FC3F1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6172" y="-132619"/>
            <a:ext cx="1811148" cy="1807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402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39" grpId="0" animBg="1"/>
      <p:bldP spid="40" grpId="0" animBg="1"/>
      <p:bldP spid="41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71" grpId="0" animBg="1"/>
      <p:bldP spid="172" grpId="0" animBg="1"/>
      <p:bldP spid="173" grpId="0" animBg="1"/>
      <p:bldP spid="174" grpId="0" animBg="1"/>
      <p:bldP spid="17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FF54DA19-1AF7-497F-8CFD-D7BF6C429E0B"/>
  <p:tag name="ISPRING_SCORM_RATE_SLIDES" val="1"/>
  <p:tag name="ISPRINGONLINEFOLDERID" val="0"/>
  <p:tag name="ISPRINGONLINEFOLDERPATH" val="Content List"/>
  <p:tag name="ISPRINGCLOUDFOLDERID" val="0"/>
  <p:tag name="ISPRINGCLOUDFOLDERPATH" val="Content List"/>
  <p:tag name="ISPRING_PLAYERS_CUSTOMIZATION" val="UEsDBBQAAgAIAFZspkwVDq0oZAQAAAcRAAAdAAAAdW5pdmVyc2FsL2NvbW1vbl9tZXNzYWdlcy5sbmetWG1v2zYQ/l6g/4EQUGADtrQd0KIYEge0xNhEZMmV6DjZCwRGYmwilJjpxW32ab9mP2y/ZEfKTuK+QFISwDZMyvfc8e6eu6MPjz/nCm1EWUldHDlvD944SBSpzmSxOnIW7OTnDw6qal5kXOlCHDmFdtDx6OWLQ8WLVcNXAr6/fIHQYS6qCpbVyKzu10hmR858nLjhbI6Di8QPJ2EyphNn5Or8hhe3yNcr/Uf5wy/vP3x+++79j4evt5J9gOIZ9v19KGSR3r3pARSwKPQTQCN+EpBz5ozM5zC5cMF8GhBntP0yTHoekTNnZD475RZRRAKWxD71SELjJAiZ9YVPGPGc0YVu0JpvBKo12kjxCdVrAZGsZSlQpWRmH6QaNopGdCnzwhmmQRKRmEXUZTQMnFGsy/L2JwvLm3qtS1BXoUxW/FKJzOqEnLHPb0pRgWpeQ04heNVrCb/UOZfFQafqCC9pMElYGPpxQgJvt+OMSJEhr+RGzUCUCMckAoCSV6J8hGxis8yKI6zUMIQpnUx9eDNjwlSu1gre9VA75gRiMBdFlxTkCIkgu+J4GUaecRqoQhzd8Kr6pMtsLz8eBqoLmAZuCCnosgfgzGDsgCHGEipHWYq07gKbkTjGE5KMw3NIZOBdOEQiPAW6nQ6RuCAxUITEXTIBPqMTbBLeUGyX/zt+pdyks7pFPE1BzrhvI3VTwY5xKbDAMq06GKYmJh8XEDaK/e/QuEUF79rVSm4E2FFmouxUBJXFJZ7Joo8L+ltygqlPvATSyguXCbMlz2jM+S0qdI14tuFFKtClSHkDuX4LzzKZ2Wcmzlb/X438G/F6W1VebQtS4JHzV0Pt2ath3zCrqcCmuhb5Td2l2jhsa/5jrDA5/V0T+hz9cfpjlwQ4ouHzRKaSeaPaqvvk+NxZNjRGnUY80VP9o/XclsRtbR1TKFhjqftLEOimpn9AA1T9pWhwAormbYmGGk6LqwE6g3ALEGj0WIwzcNWeCWfgwgHySzKOKYPZaCkuK1l3jh2WjW2Avh3aFOY8JWpxT8ZLcaVhwlGCb9rpA7qQjXRnQB8MN3utglHmg8kBAK7a5AFIJXOwP+uBuZiRnQfaAr93kqVuVGbJq+S1LfLg2yYXX49NV6XO7a7i1S552yZz/BQr2sNFrdL5gPZ/x7/e8XlAv8dHKSY4cqeJiwOXmEHfcFX1FAIKGFf4LE58PDbiwIWc1+kamumVboqsJ1A7q3vkBAPY9syx4GW6/u+ff3tifGFJu4u2u78OAgFimypI7sB+D3Qtqj+7QBge78vZRR+p7d1mJ9fzqsMoZOGz3CF421pyncPWQbdeSPJt0DBj2J3OgAexTXvdlDC6DUGY4egUapmdwp3RjJfXUAiZ1moQinW1ScB6mPb762VTK1mIIbJPayXmwIzOE+x59q4N5FMyvW57ZgY3inR76VZw6e4L5k5xAHX2CzyRyXogoG1NuyoERG/X9zTffN2p7laV/cvi8PWDfzD+B1BLAwQUAAIACABWbKZMCH4LIykDAACGDAAAJwAAAHVuaXZlcnNhbC9mbGFzaF9wdWJsaXNoaW5nX3NldHRpbmdzLnhtbNVX3W7aMBS+5yksT70saTu6diihqgpo1VpAhW3tVWViQ6w6dhbbUHq1p9mD7Ul2HAMFtevSH6RNCBGfn+/8n5jw6DYVaMJyzZWM8G51ByMmY0W5HEf4y6C9fYiRNkRSIpRkEZYKo6NGJczsUHCd9JkxIKoRwEhdz0yEE2OyehBMp9Mq11nuuEpYA/i6Gqs0yHKmmTQsDzJBZvBjZhnTeI5QAgC+qZJztUalglDokc4VtYIhTsFzyV1QRLQF0QkOvNiQxDfjXFlJT5RQOcrHwwi/Ozx2n4WMh2rylEmXE90AoiObOqGUOy+I6PM7hhLGxwm4e1DDaMqpSSK8V3MoIB08RCmwfejEoZwoyIE0c/iUGUKJIf7o7Rl2a/SC4El0JknK4wFwkIs/ws3B9aerXuvi7LTz+XrQ7Z4NTnveiUInWMcJg3VDITikbB6zpZ2QGEPiBPwGnRERmoXBKmkhNlJyzTl3RkMlIPeFFrRROmS0Q1K2Uo3+DZdtkNzFaASBiFmEj3NOBEbcEMHjpbK2Q224KareXpVEgAXtydB5H9+b99mJE5JrturWgqNdzuPGN2UFRTNlkeA3DBmFIH6bwlPC0Gpx0ChXaUGF9jFICw4WJ5xNGT0qcjoH/JOhKzCRWtCEXs0EM97Cd8vv0JCNVA64jEygs4HOtcevPgs4I1rfg5KFj1v9s9Nm6/q002xdbrkACZ0QGT8THArO0sxsBJ/MkFRmoQfpiInVrCgK5bTglYmt+vIyaJ5a4cv81sVYgd5gSTZj5TmF+asHpc0mZFIMohuuAhpGkENJPCYwYlgXXFpWFjAmEikpZojEsNa0G+sJV1YDxQ+wh9Yv99DrIy6L0xhWG1jMKctLQe7s7r2v7X84OPxYrwa/fvzcflJpvvB7gjhzfuOfPLnyl2v/4TYMA7elH1/aJrf/5s7uXbS+lslrp3U5KFXSVr8UXLeMVPdzGakL/5LprbxgSrkAS2nshwzWkuApN4y+ZYu9oE1e9W73PbaZNtlgzK8Zjf8mZH9aXhPX7oVh8OjF1XFSLnkKiXArcXnbbezXduCm+SirUgG09f8OjcpvUEsDBBQAAgAIAFZspky1/AlkugIAAFUKAAAhAAAAdW5pdmVyc2FsL2ZsYXNoX3NraW5fc2V0dGluZ3MueG1slVZtb+IwDP5+vwJx3+nulZ3UITHGSZN2t+k27XvamjYiTaokZce/vzhN1gQo9LAmEft5bMexzVK1pXzxYTJJc8GEfAatKS8VarxuQoubadZqLfgsF1wD1zMuZE3YdPHxp/2kiUVeYokdyLGcDcmhDzO3nzEUF+PbHGWIkIu6IXz/IEoxy0i+LaVoeXExtWrfgGSUbw3y6sd8tR4MwKjS9xrqKKf1Nco4SiNBKcCUvq9RLrIYyYD5SFf2M5LThzp/+wPajiqqLW35CWWI1pAS4iJfL1GG8dx4j19ljnKeoOGvNtAvn1EGoYzsQcbO776iDDJE0zb/0yONFCUWNOacf8R3DhOkMOOHWV2hXCTghTDQxVdw5bF3vQtA7ms49ymOqxTsCet6sBDw0TMGCy1bSBN/6myqEm+PrTbzAYsNYcoAQlUPejJJP5FWeTexrsf9gTfKi9CX0/SQV8HaGlZdwoG7WN/jV6tbuytCp++6IEMJO6cMUuyVPfK3qesRMlD2yGdGC3jkbH+cwaGpI/lHviXuOc/X31iBE3MsnNWfvBUjPeDoqiBVp/CYWhSwUJjOC60B3y1NrK5LKTnKKeVkR0uiqeC/EJft7WVUmhwYXK+d7qxUU83gVMPZHM2aDstlz3E/OmvckN3PQn+57jzRZovfTInWJK9q87OkphPHM2NiCjNNTjNwTxo4yHu+EQHHxh4i1URuQb4IwcaG4UKDGutedMM1BE+ToAZpcrrKqXNyqvy8rTOQa/NqFJSvcqzsgBUtK2b+9CuFNygOGAPWjqor448T+t6XgcI1ARCZV75ru0NnqVumKYMd+OEPFPbKQ3dLlenSoYZb6gfY6LDlnGZUT7pd0fdKvEMC/Qn8q0krcnxgGdH2mmTK3iyafL+G+1yixezXGTZfuMns2fVS5NjYjytolPjv5D9QSwMEFAACAAgAVmymTCqWD2f+AgAAlwsAACYAAAB1bml2ZXJzYWwvaHRtbF9wdWJsaXNoaW5nX3NldHRpbmdzLnhtbM2Wb08aMRjA3/Mpmi6+lFPnpiN3GCMYiU6IsE1fmXItXGOvvbU98Hy1T7MPtk+yp1dAiI6dRpaFEOjTPr/nX/u04dF9KtCEacOVjPBufQcjJmNFuRxH+MvgdPsQI2OJpEQoySIsFUZHzVqY5UPBTdJn1sJSgwAjTSOzEU6szRpBMJ1O69xk2s0qkVvgm3qs0iDTzDBpmQ4yQQr4sUXGDJ4RKgDgmyo5U2vWagiFnvRZ0VwwxCl4LrkLiogzmwoc+FVDEt+NtcolPVFCaaTHwwi/Ozx2n/kaT2rxlEmXEtMEoRPbBqGUOyeI6PMHhhLGxwl4e7CP0ZRTm0R4b99RYHXwlFKyfeTEUU4UpEDaGT5lllBiiR96e5bdWzMXeBEtJEl5PIAZ5MKPcGtwe3bTa19ddC7Pbwfd7sWg0/NOlDrBKicMVg2F4JDKdcwWdkJiLYkT8Bt0RkQYFgbLovmykZIrzrkxGioBqS+1MBqBp6KI8LHmRGDELRE8XsxaosfMnnIBMTjd3fpIWvwI9PHGCdGGLRuazxiXxbj5TeWCokLlSPA7hqxCEFGewr+EoeV0o5FWaSkVxFhkBKcMTTibMnpUZmkG/JOhGzCR5qAJmy8TzHoL33P+gIZspDRwGZnAVgU5N55ffxE4I8Y8Qsncx63+RafVvu1cttrXWy5AQidExi+EQwlZmtmN8EmBpLJzPUhHTHLDyqJQTsu5KrHVX18Gw9Nc+DK/dTGW0BssyWasvKQwf/WgstmETMqD6A5XiYYjyKEkngkTMRx3LnNWFRgTiZQUBSIxNCrjjvWEq9yAxB9gjzav99DrIy7L0RhuDrCoKdOVkDu7e+/3P3w8OPzUqAe/fvzcXqs0a+E9QZw538NP1jbxRSN/2g3DwPXO59uw1fm/6sK9q/bXKpm6bF8PKhWp3a+E61ZZ1T2vsurKXxu9pSujkgvQZsb+2ECjETzlltG33DSvKPz6+9dvizcq/AajWLt9/98g/Gjx3Fp5X4XBsw/AGshXH9PN2m9QSwMEFAACAAgAVmymTGhxUpGaAQAAHwYAAB8AAAB1bml2ZXJzYWwvaHRtbF9za2luX3NldHRpbmdzLmpzjZRNb8IwDIbv/AqUXSfEPmG7ocGkSRwmjdu0QyimVKRJlaQdHeK/rw5fTeqOxRfy8uR17CredrrVYhHrPne37rfbv/t7pwFqVudw7euiRU9RZ0YkC5glKYhEAguQ4nj0JO/OBGXMpDOdlx9oa2p+TOE/Sy5MHc8IC01ohjpcEOA3oW2owz8nsVOra19TrdHz3Fole5GSFqTtSaVT7hh29epWvcQAVgXoC+iSR+CZDtxqI8+ODwOMOhepNOOynKpY9eY8Wsda5XLRln9VZqCrT77eA/2nwcvEsxOJsW8W0jDxZIjRTmYajIFD3scJBgkLPgdR8+279QfqGTcLCugiMYk90qMbjDqd8RgaXRqOMHxMVl6Nbg4wmpyFjd0Td7cYHiF4CbphNb7H8ECV5dk/PmCmVYwdaaDNnp9QofgikfEhdR+D5PCyaNvWvXOh7vpj5j0hFTyhFfX80rbZEYKGAK03lo55TZB3StkJSpREDkVo1LQq6DliwzmC+88u49byaJVW46EajlUbuF6Dniklqtt/XbpnmKuz+wVQSwMEFAACAAgAXLe3TD08L9HBAAAA5QEAABoAAAB1bml2ZXJzYWwvaTE4bl9wcmVzZXRzLnhtbJ2RsQrCMBCG9z5FuN3EbqUkdRPcHHSWmqYaaS8ll1of35SKdJGAQyD/8X0/JCd3r75jT+PJOlSQ8y0wg9o1Fm8Kzqf9pgBGocam7hwaBeiA7apM2rzAozdkArFYgaTgHsJQCjFNE7c0+NhArhtDLCauXS/i6R2K2RTDosLilvYv+zODKssYk9fRduGAVbzHtCCMvFYwOxeN3GLrQPwCGpMATKrBUAJofQJ4DAnAjytAiu+b56RHCvGjYpBitZ4qewNQSwMEFAACAAgAXLe3TJr5lmRrAAAAawAAABwAAAB1bml2ZXJzYWwvbG9jYWxfc2V0dGluZ3MueG1ss7GvyM1RKEstKs7Mz7NVMtQzUFJIzUvOT8nMS7dVCg1x07VQUiguScxLSczJz0u1VcrLV1Kwt+OyyclPTswJTi0pASosVijISaxMLQpJzQUySlL9EnOBKp/tmfJ8ya5n09qfr9ivpG/HBQBQSwMEFAACAAgARJRXRyO0Tvv7AgAAsAgAABQAAAB1bml2ZXJzYWwvcGxheWVyLnhtbK1V30/bMBB+LtL+h8jv2C0dA6oExJDQHsaE1LHtrTKJm3hN4sx2COWv39nO76VsSHtolZzv++58993Fv3rOUu+JScVFHqAFniOP5aGIeB4H6OHr7fE5urp8d+QXKd0z6fEoQGXODYCmyIuYCiUvNIDvqU4C1DNgYEZeIbmQXO+B+xS420gnS/TuaAYuuQpQonWxIqSqKswVIPJYibQ0JAqHIiOFZIrlmkni0kBeg13pv6Phl4mc6H3BVA9Z6LcHrklajmfFByTVEgsZk5P5fEF+3H1ehwnL6DHPlaZ5yJAHlZzZUj7ScHcnojJlythmvktyzbQ2SVjbzNcrvjjPPSXDADmHTcaUojFTOM1jRByWTID9bUpVUvOoAa3hVTte81q/jXnfNG62c6RzLsrHlKsEjvqQzjoJ9Mkwqp/Z61oFPTQKujVMyJPsV8kli+zrt1aM8wVyAVvF2TyxqkI4gKdbGmoh9zcAAxXVHcRt07BrGraglgO30dcdBWpuu2VUl5I1pZr5Tzxi4guVkhpZXGpZMp+MjDWWDME+cVeum9Q1xE90lp7+Q2+M36g1P9VrnbGA/9GYT0DU1oTnEXu+5eCjWQY11QyKbWxYFyk2MbucVPmY9XQ9MLkc66bARTxNZcxgDCOqKens5BCUSarAJSzlCNs7OAhOeJyk8NOTDOPTgzQZlbtJht7BQXAqwt0EtDW3ZSTjOo7E1CrIJxPrxA9LpUXGX6w8B3tGr6wOXxu55ui64O3B2fyPURzEaAZziyZWl3nq7avm8N7MqVadz6ZwloFaYR6YLgvn1cxCWYx8IralZapv+jk1+7AHHeU8NR3TXN9B76Ja8xfmVTwyX7rF0tQkYUYzAfpwvuwxQD9huwzCW9OhiFuRN3XAmNg3928r2mz5unWu64c67EMNnzirHMbN1EdQRyxFmUejHuKi+4ioFHbatWTUS9kWbrQ4AZGKIkDv4aG+88XpRXfls8VFg7V53bvALpc3rPQ64U5BpNZ1exG/3g3w+BtQSwMEFAACAAgAXLe3TLCHI/RsAQAA9wIAACkAAAB1bml2ZXJzYWwvc2tpbl9jdXN0b21pemF0aW9uX3NldHRpbmdzLnhtbI1S20okMRB99yuCPzBJKreGdiC3lnlR0QGfm+ns0qyml07EZcnHm3Z3GEdHNPVUdU6doiqnTb/GaJ9Snh7Hv30ep3gXch7jz7Q+Q6jdTQ/TfDOHFHJaHSr3Yxym5038MS21Wk25j0M/D3ZB0xqj7vUhJbVyqmbMMIok89Qr5Dy3FWvANWAr5iix7eqdxD/dOexCzKdV29UR+rFhE1OY8yYO4c8ajtlvoeMNLud+GCsvrQVbouynFseWQIxwyX2hGgAEstwRh4uUjdQEecw4hmIUBQqIcE4aUYikHGrWNaKqMN8IxCRj1BXqae1GWhtHbZHQEKLrNK8aW7rOSIwRIQSYK1xAZzCqbKgaGtRyQHBgQBRtNFGAOtuZjhXvvLAcKeoFxoUZAxgfjnvY7u25DtVvr7M/5xeCJ7/gJLp4a3XCXO3uaZ4reRsefz/0OaBxuDi/ufV3/mqrt5vrq/P/vnz18J61mLVu/am3XwBQSwMEFAACAAgAYLe3TGpPNTPZDAAAyRkAABcAAAB1bml2ZXJzYWwvdW5pdmVyc2FsLnBuZ+2Ze1iSedrHH8fGmiattsxzVjMddiZ1aVTyvJajNY6Rp8wjJmuWIp5CJDk44+xYU+q07mhlylSTqCiGjVKgoJvCzpKaIYISUMMICSIqCaIg79PUXu97vfvX+/7tH1zw/Pj8fvdzf+/DdT/Xc/nkiQjbjc4bAQCwPX4sLAYArF0A4L2rG2zAlfJ/3fsW/LIqiok4AlCHXafBi3VZoVGhAECr/tB05n3w+oP8Y4lFAGD3+M3HipvX/BcAcEo7HhYaV5KmkURRPp4yc19io1hlPQD9yI7+qOsNl6hxx/q27B04GPZ+6KZjfxN8sy76+abd3yd+3L/h6z3Wf/iaMW/13o2J894fmEe0S+z9hjHTshHH9dPE549mMVoZzFb3YfM0NbjovE8UibhqVMmrQ9LwSy8rsqhwth0A3B8/V6G6pLqMZdi7kAjL55mHAKCP2vop58IOFyjq+TmHdQAgSlgcTETijFN1mvdAHypahx/GcU+hP7MCnYhvKJjuIJpzArYBwIuTAqc6hhOIcP8AyvLnb0Tgzz0DoDZbdvsCQNkGGrgj7JItAOw6ggT/2pphDQCXtqyha+gauoauoWvoGrqGrqFr6Bq6hv7/0YLpK16s0yB5C/p/Pdp1uws0T5qS2nsRvfgs0qudsMwnURtLfr1cekJCZeDRAWp9sdgK6FtV0NKhdswDKn2dMK00t2M+wyNZfXWRyWOBS/u5vFIuJ4uE714erSaMSUWl8RIpQyLRg89bzOrg5VeN+AdGR5+0tlx1N/YUL+Vn2pynKliSuWLowiBTHhXe6/3KwHjDu6oFCfAg/lDy8svNxIfLc483aw9bRoirOtWgAzxQx4OvLlQZf+sxSEvperOWYGCKFUOGSA/oSL0A71u7siKzEMQ9BatUg5rB/Sc2hds91YhV3KgUY9uMqfd1S3un+JFlzA5pT9DgU0fC/BX4z+IgSiYDDQuV0JVmG7OUVhAdSUVh6EHc5lAx3iDB+JapFV6pLJyxSvdJnMrkLKpd0bItMxceuTp1aT89lE0KWX51l/71XZvXctYBmXkWI/w2oz2B3IXygCoE8js2cz55psAO8fTOj5QFbvW1lNx2Xge3cIgkDPCahoWpO/EXP/g+Pm8m0PC8SKOe++N0N368vegLVXDwCHReX1U5G566HVSl1SbL5xWF79yD5j3J/nHSdp26YQZbllDXxZsq6JnU6vp6pYKOvmZSnfXCRh6jQ6XcOFBAqjztxBPIz+CexZcbjLGXtDhlQO79TeqdH1WkReQ+XsLyC7uG5PO3vqtkzl8+p+JHAqxTpI8xHWxyk1ifSB9uaVlhiPVHL1VaVz6OKq4sd24btuagcZ0FhjF8Z482+2QambehjcQl29mvQ9yHl+tpXzpVVzj/0yvkXjMxj5EnDAq3661afrSTLK51GYWQMNJZzv47l2FeVktJbjxZr77xDmolS+JPbiKQG4UG6ADnGqevox5KwVQpMbUBPn1u2sYaoQTzkW+ttXYZ65fuhTCeSTlLN3X3m8Dg0oQ0daEYJYMwlIgjGAngSrZr8ZvSnj+IXkkHJfxOld+KWjHs9a3ytiFIeiYK70MpVmeHHJwxCRgZvoY2mkrY6sJUU13K5LcWHO4ESIKvo9W3Wpd1LEmwqEJ0+JnjElr3rb/3Wckhe2d0Gw7TFpyIPjDmWqLD+KpMBc1xN9gPIJQp7pljmTjSnWGXOh/k8jCn6d19ZViX3YPKcA/wvUGZEsKbkzsxUixZspm5zMlA+Gn8tY5gVHPqRM3fnzbs/zwHCGBdDzi4/qu/jBGooYaHeSqWY2h0uZEB/8QmYkvVUjMfcoAkbOHdWD/v00cSJtotZYnBMKZEBHkaHnkYkpCmVQM7b0T2+ubTVChQcdyyt780nu51FhR3RsReOuBbFWdNh1xKzsJu4P3JjpQ0WYy9RZoUoq/HOBVAFAKA+IQC28Yx6hwGIi5dnVKsoL4JbYCT620W0GyMsu5ox13PonVPPOmZsXOulNJgaqxXtjturn9SucrQRb6RXnE9pCg5z9HDrEpgM3zYBOUTnbREXingebF7Lq4alfS0E8ahPEKR+pBKiW2IqYvXqS745dWj4E8Y6O4WcYz4MAmKQuRGmJndd1clLcYuC8iF1DKe+7MJxGH1QbdOr28RLPZu37KHs0ZRi8M/RkIsJgvJiGF5PiE3zDKsRHA3iqx3eDZb4m3zfPEiG8UgmJfHeS3Qe9mrSw000zpFDSzYL4C46TfDqKYaTG5fxM31JntAh5VXdqNajfYZPgLfak37XPP5meqo2FS4R1HzUfY7g4eRN2t5Q2/tjIDVL2NxZu82QQBPeycd9iNfhVX+X/srXaDDw+7XTvJxfpF5bLN+4pCObNOFirJ31XUyVfpf2pKz6iECfaVufJBzXeakHitOyL8qSgoXiNj1esluFW1UUxM1YLNFGOReEcW/LmsoZqht0kOU80JydpLdBS7ZdrHIwWWqmmiSTxgRQBq/yUpXQifaXdnqK3kZz3z11gLWWYw7hvw7zZ27wMOfjqFFV1eiSMg9//aCY5r9mQ8myMp0GtwQH2v7Xc7T5PCwsYB5H+LOTcL0RwfrnOr4UTqgFOd8iKWF2Mh5RynFAk3NG718BN3juRQNBbYH9KAwyebxhrabCtgXZ1tEByTBE2FI5Bydbc5d1JEsphkrCEWXnUa3yyf/p9kulDMctbP85daNPoJdPayOaES7sRDsq94jCphH+E9j59uTY93Oeiu0FPH+B6iG3OxWcVA3s7soFflEnJjNVPBubia1GnU9oUiTsHASLYUwNNNxx8bKF69F7Ew0z2SFJPfO/eNDuvEXGKHz4qvbFcO1W93upxpwrr5RCAJmchosePMtrmVHGt/0C8fx5GbEnwKDbztaa6f6GE251grjFb58S+sUHDkZQYeB9SMe8+5G4EZ+Wk3li6Byme5iw8YfboY3D8kSnDirQVpRMzecDvPd6vKhZYkbcqo6SC9KPDlmjW5ISMNOIW8kdY9Pe364lPS7ed6Ugn8CrJYZ5WRXjiZnJjh70vtpKifcqSLEw+Is8ASNb/sbumKHpvWd585iCPFQND+YFk16NRbHG77mY7fb5b+DukNVc8Xd9GJ9bvqF7IkkMvPgixyJjvaZdMKZH5hnKr31ewYRvXpfx6z4Myk3fW0vMEWOFX8WeNu88EFXRHt4leLuRPMX+Nfw6BXEePuDqChdLhXy2/VaGiRPfhISvULWf95CymmgSeyz5Z2Re3xVELB2cgc4P60efeAfmO20XRy49KKcIoQT8YuzTG1hv0lPZwcFpFQtqt6nlrJm7v7eKr6Xu5FQ7xrFjFYxVL+e2M8Y24Xh/8gm0McO8diO8eVKf2LYMXPPcE+aLYtrROwiNKOIb1tD13N39OH4hpDgH5qNCJfa7BuT+xd1C/dbCvx89rkpK82lyBLbxdPN3DB6SPdWl5rlXzH4CITTNrRydRpG9I8N8VKGmF/zKe5geDTptaVwaJ+iWKLLdJfoCmouRlMcfkFJm4TfgJV9+AnWRHRxiH7bNWcbMNLzhkFPFk20tO+C+LPSpZcVI9L4hqN3VAV+h9t1ikwV4p4Wry3FHOQOPrWlPgIzbCLCgPvyFZhfj8FZqut/dP5PE6g/r5xJyEAUGhemxHvuXCjnd6bMfrV+57k6uVT4vzbLf58EcmZbVPr+tmRlnABO8n891xKK/HKAQ4+FPvz37UNuM1FAlW4ii+S2aK680iReD+ZM7OJohHvXSrp7BuKZW3i8bPS03Yk6mTjfUTA4/s4OV7K0N144CpYjl4LQM4XS2LFcC2hoe69RUa/RayORX6pgomL4Fstj99X8nPQkUEKhw4Aa9mLY+rRnFSp/SMNQ8oJVJSOzftjGqqCm7WVDs5wcY++Pb4cGvxFZCzgKfm52zK3DBFkW6ti3bNtqIbQhA9tiFnQQzeriXbxeTTtdykCkD2l2Ek3zemNn9euIOfQE2k2Cts4nVJkt0Fk007R5Qjkf0ibj2Zkt3uMTAb6e2YLZpHOwYONv45Yg3CneuL8k08oSy8XvIxwXZDZyIfcAJEYlk4kye0r+RZr7WNojBjf9Wo4kuRnmue4kPEbeQm7MlmeUTP2QMFzbkpnTMNsJACeievuLvuunqUvm48op3X+cV0iktOgY7cl9rgvUrMGjeOJdO/cWfua5wJWZB1kVdWOBt60AnDjlJ9oLT72bF0FMJ7qvH+TQB7tyhMOrvJXlmocP/DsUaDU4bcO3/cegDjbIrADrd+8OWMsqSvE+AOi73fqZp1kZYjmf9R4AuLb6y5+p2DUwKDil62Lw0fxE5NhrUDtK6hYASE8Q2CMY9i4+ZnDaTcO/eUnxBXi+Oi4iDmbKS2pf3ex/usHj6saiT8BV4PjnJ8KoR9K//i9QSwMEFAACAAgAYLe3TGp9wY1LAAAAagAAABsAAAB1bml2ZXJzYWwvdW5pdmVyc2FsLnBuZy54bWyzsa/IzVEoSy0qzszPs1Uy1DNQsrfj5bIpKEoty0wtV6gAigEFIUBJoRLINUJwyzNTSjJslczNkZRkpGamZ5TYKpmaW8AF9YFGAgBQSwECAAAUAAIACABWbKZMFQ6tKGQEAAAHEQAAHQAAAAAAAAABAAAAAAAAAAAAdW5pdmVyc2FsL2NvbW1vbl9tZXNzYWdlcy5sbmdQSwECAAAUAAIACABWbKZMCH4LIykDAACGDAAAJwAAAAAAAAABAAAAAACfBAAAdW5pdmVyc2FsL2ZsYXNoX3B1Ymxpc2hpbmdfc2V0dGluZ3MueG1sUEsBAgAAFAACAAgAVmymTLX8CWS6AgAAVQoAACEAAAAAAAAAAQAAAAAADQgAAHVuaXZlcnNhbC9mbGFzaF9za2luX3NldHRpbmdzLnhtbFBLAQIAABQAAgAIAFZspkwqlg9n/gIAAJcLAAAmAAAAAAAAAAEAAAAAAAYLAAB1bml2ZXJzYWwvaHRtbF9wdWJsaXNoaW5nX3NldHRpbmdzLnhtbFBLAQIAABQAAgAIAFZspkxocVKRmgEAAB8GAAAfAAAAAAAAAAEAAAAAAEgOAAB1bml2ZXJzYWwvaHRtbF9za2luX3NldHRpbmdzLmpzUEsBAgAAFAACAAgAXLe3TD08L9HBAAAA5QEAABoAAAAAAAAAAQAAAAAAHxAAAHVuaXZlcnNhbC9pMThuX3ByZXNldHMueG1sUEsBAgAAFAACAAgAXLe3TJr5lmRrAAAAawAAABwAAAAAAAAAAQAAAAAAGBEAAHVuaXZlcnNhbC9sb2NhbF9zZXR0aW5ncy54bWxQSwECAAAUAAIACABElFdHI7RO+/sCAACwCAAAFAAAAAAAAAABAAAAAAC9EQAAdW5pdmVyc2FsL3BsYXllci54bWxQSwECAAAUAAIACABct7dMsIcj9GwBAAD3AgAAKQAAAAAAAAABAAAAAADqFAAAdW5pdmVyc2FsL3NraW5fY3VzdG9taXphdGlvbl9zZXR0aW5ncy54bWxQSwECAAAUAAIACABgt7dMak81M9kMAADJGQAAFwAAAAAAAAAAAAAAAACdFgAAdW5pdmVyc2FsL3VuaXZlcnNhbC5wbmdQSwECAAAUAAIACABgt7dMan3BjUsAAABqAAAAGwAAAAAAAAABAAAAAACrIwAAdW5pdmVyc2FsL3VuaXZlcnNhbC5wbmcueG1sUEsFBgAAAAALAAsASQMAAC8kAAAAAA=="/>
  <p:tag name="ISPRING_PRESENTATION_TITLE" val="卡通儿童知识教育课件PPT模板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NKNOELEADERBOARD" val="-1787526794"/>
</p:tagLst>
</file>

<file path=ppt/theme/theme1.xml><?xml version="1.0" encoding="utf-8"?>
<a:theme xmlns:a="http://schemas.openxmlformats.org/drawingml/2006/main" name="Office 主题​​">
  <a:themeElements>
    <a:clrScheme name="自定义 2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FFFFFF"/>
      </a:hlink>
      <a:folHlink>
        <a:srgbClr val="FFFFFF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612</TotalTime>
  <Words>277</Words>
  <Application>Microsoft Office PowerPoint</Application>
  <PresentationFormat>Widescreen</PresentationFormat>
  <Paragraphs>106</Paragraphs>
  <Slides>15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15</vt:i4>
      </vt:variant>
    </vt:vector>
  </HeadingPairs>
  <TitlesOfParts>
    <vt:vector size="36" baseType="lpstr">
      <vt:lpstr>SVN-Berkshire Swash</vt:lpstr>
      <vt:lpstr>Open Sans Bold</vt:lpstr>
      <vt:lpstr>Arial</vt:lpstr>
      <vt:lpstr>UTM Loko</vt:lpstr>
      <vt:lpstr>Lobster</vt:lpstr>
      <vt:lpstr>等线</vt:lpstr>
      <vt:lpstr>UVN Thang Vu</vt:lpstr>
      <vt:lpstr>Times New Roman</vt:lpstr>
      <vt:lpstr>inpin heiti</vt:lpstr>
      <vt:lpstr>UTM Futura Extra</vt:lpstr>
      <vt:lpstr>Calibri Light</vt:lpstr>
      <vt:lpstr>Cambria</vt:lpstr>
      <vt:lpstr>Calibri</vt:lpstr>
      <vt:lpstr>UTM Khuccamta</vt:lpstr>
      <vt:lpstr>Office 主题​​</vt:lpstr>
      <vt:lpstr>Custom Design</vt:lpstr>
      <vt:lpstr>1_Office Theme</vt:lpstr>
      <vt:lpstr>2_Office Theme</vt:lpstr>
      <vt:lpstr>3_Office Theme</vt:lpstr>
      <vt:lpstr>4_Office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phân số và phép chia STN</dc:title>
  <dc:subject>toán</dc:subject>
  <dc:creator>BICHTRAN</dc:creator>
  <cp:keywords>MĂNGNON</cp:keywords>
  <cp:lastModifiedBy>ngoc anh nguyen</cp:lastModifiedBy>
  <cp:revision>76</cp:revision>
  <dcterms:created xsi:type="dcterms:W3CDTF">2018-05-27T19:01:35Z</dcterms:created>
  <dcterms:modified xsi:type="dcterms:W3CDTF">2026-03-10T08:16:44Z</dcterms:modified>
</cp:coreProperties>
</file>