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83" r:id="rId3"/>
    <p:sldId id="256" r:id="rId4"/>
    <p:sldId id="257" r:id="rId5"/>
    <p:sldId id="262" r:id="rId6"/>
    <p:sldId id="263" r:id="rId7"/>
    <p:sldId id="265" r:id="rId8"/>
    <p:sldId id="268" r:id="rId9"/>
    <p:sldId id="266" r:id="rId10"/>
    <p:sldId id="269" r:id="rId11"/>
    <p:sldId id="267" r:id="rId12"/>
    <p:sldId id="264" r:id="rId13"/>
    <p:sldId id="271" r:id="rId14"/>
    <p:sldId id="272" r:id="rId15"/>
    <p:sldId id="270" r:id="rId16"/>
    <p:sldId id="273" r:id="rId17"/>
    <p:sldId id="274" r:id="rId18"/>
    <p:sldId id="275" r:id="rId19"/>
    <p:sldId id="276" r:id="rId20"/>
    <p:sldId id="277" r:id="rId21"/>
    <p:sldId id="278" r:id="rId22"/>
    <p:sldId id="279" r:id="rId23"/>
    <p:sldId id="260" r:id="rId24"/>
    <p:sldId id="280" r:id="rId25"/>
  </p:sldIdLst>
  <p:sldSz cx="12192000" cy="6858000"/>
  <p:notesSz cx="6858000" cy="9144000"/>
  <p:embeddedFontLst>
    <p:embeddedFont>
      <p:font typeface="#9Slide07 HoneyCream" panose="020B0604020202020204"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Fredoka One" panose="02000000000000000000" pitchFamily="2" charset="0"/>
      <p:regular r:id="rId36"/>
    </p:embeddedFont>
    <p:embeddedFont>
      <p:font typeface="Lobster" panose="00000500000000000000" pitchFamily="2" charset="0"/>
      <p:regular r:id="rId37"/>
    </p:embeddedFont>
    <p:embeddedFont>
      <p:font typeface="Open Sans Bold" panose="020B0806030504020204" pitchFamily="34" charset="0"/>
      <p:bold r:id="rId38"/>
    </p:embeddedFont>
    <p:embeddedFont>
      <p:font typeface="SVN-Newton" panose="020B0604020202020204" charset="0"/>
      <p:regular r:id="rId39"/>
      <p:bold r:id="rId40"/>
      <p:italic r:id="rId41"/>
      <p:boldItalic r:id="rId42"/>
    </p:embeddedFont>
    <p:embeddedFont>
      <p:font typeface="Vogue-ExtraBold" panose="020B0500000000000000"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43A"/>
    <a:srgbClr val="8F6751"/>
    <a:srgbClr val="EF9189"/>
    <a:srgbClr val="C0E193"/>
    <a:srgbClr val="8BC93A"/>
    <a:srgbClr val="8D99C1"/>
    <a:srgbClr val="ADDFE8"/>
    <a:srgbClr val="C3EBC7"/>
    <a:srgbClr val="E83418"/>
    <a:srgbClr val="F5F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8D0D1-2CF3-400D-8B25-0B825891F0C1}"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D26C5-77AA-45DA-8914-1415634C69EF}" type="slidenum">
              <a:rPr lang="en-US" smtClean="0"/>
              <a:t>‹#›</a:t>
            </a:fld>
            <a:endParaRPr lang="en-US"/>
          </a:p>
        </p:txBody>
      </p:sp>
    </p:spTree>
    <p:extLst>
      <p:ext uri="{BB962C8B-B14F-4D97-AF65-F5344CB8AC3E}">
        <p14:creationId xmlns:p14="http://schemas.microsoft.com/office/powerpoint/2010/main" val="342334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16403505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716F955-1F76-2C0C-B32E-2395C5859B25}"/>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01937B00-795F-3214-22EB-5236C657BF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8BCFB7-DE29-7190-F88C-1AE44F1326E1}"/>
              </a:ext>
            </a:extLst>
          </p:cNvPr>
          <p:cNvSpPr>
            <a:spLocks noGrp="1"/>
          </p:cNvSpPr>
          <p:nvPr>
            <p:ph type="sldNum" sz="quarter" idx="12"/>
          </p:nvPr>
        </p:nvSpPr>
        <p:spPr/>
        <p:txBody>
          <a:bodyPr/>
          <a:lstStyle/>
          <a:p>
            <a:fld id="{C3AD6E4E-1FBB-4F60-9F30-31BD8C03B5EF}" type="slidenum">
              <a:rPr lang="vi-VN" smtClean="0"/>
              <a:t>‹#›</a:t>
            </a:fld>
            <a:endParaRPr lang="vi-VN"/>
          </a:p>
        </p:txBody>
      </p:sp>
      <p:sp>
        <p:nvSpPr>
          <p:cNvPr id="7" name="矩形 1">
            <a:extLst>
              <a:ext uri="{FF2B5EF4-FFF2-40B4-BE49-F238E27FC236}">
                <a16:creationId xmlns:a16="http://schemas.microsoft.com/office/drawing/2014/main"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a:extLst>
              <a:ext uri="{FF2B5EF4-FFF2-40B4-BE49-F238E27FC236}">
                <a16:creationId xmlns:a16="http://schemas.microsoft.com/office/drawing/2014/main"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27601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49FE7-3834-D730-5AD9-1D0800BEB52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28F628A-B025-39D7-8DF5-A61AD5D36E6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41EBF7F-08A2-658A-86A6-F39D6129D900}"/>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DB0BE131-2470-73DF-9DE1-89C2D956677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0D8F0A-57A4-3EF1-61A4-587DB706E4DF}"/>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8724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FBA7BAE-B0A0-0720-F472-BBEE45EE6A4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AF29CD7-D8C4-D2E6-9B36-AF24258C1DB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ED2EDF-2D16-A88E-729C-DDD7854C49B6}"/>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EC4C70F9-09A9-AC2E-2F6E-759D6876C04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43843A6-3DA5-9205-559C-1098E5151429}"/>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63247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72088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8529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1034CD5-2CAC-8ECB-80C0-67AE525699CF}"/>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893DD695-DD3D-DE39-F0B3-8D8EBB3548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50D7A36-EAA8-4559-A4C2-F3D7379F603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09351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730FC09C-6BCC-5CDD-D05F-4B3B191B1F38}"/>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F1BD8273-53FD-CE2E-5C3E-2E0B32D1AFB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25FD593-244F-758D-F138-818C614ABA5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7" name="图片 31">
            <a:extLst>
              <a:ext uri="{FF2B5EF4-FFF2-40B4-BE49-F238E27FC236}">
                <a16:creationId xmlns:a16="http://schemas.microsoft.com/office/drawing/2014/main" id="{FAB1FB03-E8D7-D759-3EB2-83CAA4144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6FEEF1-A73C-D60E-F455-5BCB79F3910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E572AAB-C99F-A190-21E7-BDF4EDE1153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23F322-F909-9594-1337-6143F7E45E8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226B265-7338-C88E-46F6-C7EDB82DDF48}"/>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6" name="Chỗ dành sẵn cho Chân trang 5">
            <a:extLst>
              <a:ext uri="{FF2B5EF4-FFF2-40B4-BE49-F238E27FC236}">
                <a16:creationId xmlns:a16="http://schemas.microsoft.com/office/drawing/2014/main" id="{F843C393-7671-38BD-E6B9-71CB35AAE72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0CA2068-3543-7EA7-6C9D-A08334F0899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74243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466E2B-BD56-8AE9-0B5D-EDAED866069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1DF8A56-1DF2-2A6B-6628-AF4F2D458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A69CFED-0139-CCB1-551A-E3823CC0C5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26300B6-1976-7C30-D618-8ACC54C7F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D2FAB8F-4ACE-1BFD-51C1-A939CBFB238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8087742-52DB-98CB-1CE3-9B093691FA0B}"/>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8" name="Chỗ dành sẵn cho Chân trang 7">
            <a:extLst>
              <a:ext uri="{FF2B5EF4-FFF2-40B4-BE49-F238E27FC236}">
                <a16:creationId xmlns:a16="http://schemas.microsoft.com/office/drawing/2014/main" id="{31A18370-6A86-E249-F13B-231C5114AA0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9DB9B27-EBB3-0D0C-C9D2-62B2876BD0F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0396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BA82003F-8C38-0872-0488-75423F26E485}"/>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4" name="Chỗ dành sẵn cho Chân trang 3">
            <a:extLst>
              <a:ext uri="{FF2B5EF4-FFF2-40B4-BE49-F238E27FC236}">
                <a16:creationId xmlns:a16="http://schemas.microsoft.com/office/drawing/2014/main" id="{707AEF6D-383E-219F-90E9-F865F23C5FE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65BA5DF-258E-8495-A1EF-94AE6A3B58E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6" name="图片 6">
            <a:extLst>
              <a:ext uri="{FF2B5EF4-FFF2-40B4-BE49-F238E27FC236}">
                <a16:creationId xmlns:a16="http://schemas.microsoft.com/office/drawing/2014/main"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40BA47-76FF-4C85-08DF-A4B18DB3E36B}"/>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3" name="Chỗ dành sẵn cho Chân trang 2">
            <a:extLst>
              <a:ext uri="{FF2B5EF4-FFF2-40B4-BE49-F238E27FC236}">
                <a16:creationId xmlns:a16="http://schemas.microsoft.com/office/drawing/2014/main" id="{C6DF102C-CC50-602B-EDF7-A8E63710099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F6AABBD-F526-F29C-738D-65597CB8C8B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9421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3B79FE-D916-0579-CD8A-8C43AEB72B8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C1FA740-B058-8FBF-3B7C-C258CB7FA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8DEDEBB-C523-F374-947E-552B27D5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00E42A-A7DF-E173-FD4A-A0B997924A03}"/>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6" name="Chỗ dành sẵn cho Chân trang 5">
            <a:extLst>
              <a:ext uri="{FF2B5EF4-FFF2-40B4-BE49-F238E27FC236}">
                <a16:creationId xmlns:a16="http://schemas.microsoft.com/office/drawing/2014/main" id="{998D8DB4-A3FF-53EC-A592-6A47204299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712A8BC-F81B-2DAC-3AB9-EEE9721DF63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406926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80D444-468B-CFA6-F4E6-3170E39970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FD49098-F6DF-E0E8-AD1E-A1E96C9D5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81B3539-EB82-2B01-E3A8-470EF5DC8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2408B-9E75-DA61-69F8-00EEF173C1E8}"/>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6" name="Chỗ dành sẵn cho Chân trang 5">
            <a:extLst>
              <a:ext uri="{FF2B5EF4-FFF2-40B4-BE49-F238E27FC236}">
                <a16:creationId xmlns:a16="http://schemas.microsoft.com/office/drawing/2014/main" id="{414F8B25-E6B6-1767-0DA9-E477011CF64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31043B3-96F9-35AF-A8F3-5D3D14625198}"/>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98331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DCA0453-BD7C-FB82-4B5C-F24797498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3DE7A25D-6612-BDC8-9E26-09B9EB88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84758BD-786F-30F9-C706-AC61047C7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FD26B-ACD5-4D94-81BE-BD30FDDDDD98}" type="datetimeFigureOut">
              <a:rPr lang="vi-VN" smtClean="0"/>
              <a:t>10/03/2026</a:t>
            </a:fld>
            <a:endParaRPr lang="vi-VN"/>
          </a:p>
        </p:txBody>
      </p:sp>
      <p:sp>
        <p:nvSpPr>
          <p:cNvPr id="5" name="Chỗ dành sẵn cho Chân trang 4">
            <a:extLst>
              <a:ext uri="{FF2B5EF4-FFF2-40B4-BE49-F238E27FC236}">
                <a16:creationId xmlns:a16="http://schemas.microsoft.com/office/drawing/2014/main" id="{60C5DA99-5B8A-CC55-238B-2E23CC5B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9053EE4-FC36-D961-3927-E4A2EC8E6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D6E4E-1FBB-4F60-9F30-31BD8C03B5EF}" type="slidenum">
              <a:rPr lang="vi-VN" smtClean="0"/>
              <a:t>‹#›</a:t>
            </a:fld>
            <a:endParaRPr lang="vi-VN"/>
          </a:p>
        </p:txBody>
      </p:sp>
      <p:pic>
        <p:nvPicPr>
          <p:cNvPr id="10" name="Hình ảnh 9">
            <a:extLst>
              <a:ext uri="{FF2B5EF4-FFF2-40B4-BE49-F238E27FC236}">
                <a16:creationId xmlns:a16="http://schemas.microsoft.com/office/drawing/2014/main" id="{33D21C29-8083-8C6E-AF00-AFB88988A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1">
            <a:extLst>
              <a:ext uri="{FF2B5EF4-FFF2-40B4-BE49-F238E27FC236}">
                <a16:creationId xmlns:a16="http://schemas.microsoft.com/office/drawing/2014/main" id="{85515162-BF64-D328-4175-7910EB690CCC}"/>
              </a:ext>
            </a:extLst>
          </p:cNvPr>
          <p:cNvSpPr/>
          <p:nvPr userDrawn="1"/>
        </p:nvSpPr>
        <p:spPr>
          <a:xfrm>
            <a:off x="0" y="0"/>
            <a:ext cx="12192000" cy="6858000"/>
          </a:xfrm>
          <a:prstGeom prst="rect">
            <a:avLst/>
          </a:prstGeom>
          <a:solidFill>
            <a:srgbClr val="BDC2CE">
              <a:alpha val="3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3">
            <a:extLst>
              <a:ext uri="{FF2B5EF4-FFF2-40B4-BE49-F238E27FC236}">
                <a16:creationId xmlns:a16="http://schemas.microsoft.com/office/drawing/2014/main" id="{7E00CEFC-9416-46D9-5854-63024F3F7F9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9">
            <a:extLst>
              <a:ext uri="{FF2B5EF4-FFF2-40B4-BE49-F238E27FC236}">
                <a16:creationId xmlns:a16="http://schemas.microsoft.com/office/drawing/2014/main" id="{52768023-F657-58FA-BD42-4306ECBE57C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0">
            <a:extLst>
              <a:ext uri="{FF2B5EF4-FFF2-40B4-BE49-F238E27FC236}">
                <a16:creationId xmlns:a16="http://schemas.microsoft.com/office/drawing/2014/main" id="{EE45EFEE-D898-19DF-224B-C58EC8B5F52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4" name="Title 1">
            <a:extLst>
              <a:ext uri="{FF2B5EF4-FFF2-40B4-BE49-F238E27FC236}">
                <a16:creationId xmlns:a16="http://schemas.microsoft.com/office/drawing/2014/main" id="{4ECC6B0D-079B-8C73-D1BF-92DB447E2E7E}"/>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5" name="Picture 10">
            <a:extLst>
              <a:ext uri="{FF2B5EF4-FFF2-40B4-BE49-F238E27FC236}">
                <a16:creationId xmlns:a16="http://schemas.microsoft.com/office/drawing/2014/main" id="{33CBC578-1D46-93BE-94E0-5215B89736E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1">
            <a:extLst>
              <a:ext uri="{FF2B5EF4-FFF2-40B4-BE49-F238E27FC236}">
                <a16:creationId xmlns:a16="http://schemas.microsoft.com/office/drawing/2014/main" id="{CD4323C2-7420-8863-8F82-635D5CCCE1A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33E08B7-5992-3917-B5DD-96E6666FA3C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8" name="Picture 15">
            <a:extLst>
              <a:ext uri="{FF2B5EF4-FFF2-40B4-BE49-F238E27FC236}">
                <a16:creationId xmlns:a16="http://schemas.microsoft.com/office/drawing/2014/main" id="{0063BCE8-8847-614B-0B66-6E77B3D24AB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9" name="Picture 16">
            <a:extLst>
              <a:ext uri="{FF2B5EF4-FFF2-40B4-BE49-F238E27FC236}">
                <a16:creationId xmlns:a16="http://schemas.microsoft.com/office/drawing/2014/main" id="{AF94EA90-205E-EA34-60AC-D5C870C97AD5}"/>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20" name="Title 1">
            <a:extLst>
              <a:ext uri="{FF2B5EF4-FFF2-40B4-BE49-F238E27FC236}">
                <a16:creationId xmlns:a16="http://schemas.microsoft.com/office/drawing/2014/main" id="{45EACF71-C3EC-129C-114B-A5F2613C8888}"/>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2054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23883300"/>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gif"/><Relationship Id="rId7" Type="http://schemas.openxmlformats.org/officeDocument/2006/relationships/image" Target="../media/image23.sv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gi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a:t>
            </a:r>
            <a:r>
              <a:rPr lang="vi-VN" sz="4590" dirty="0">
                <a:solidFill>
                  <a:srgbClr val="FF0000"/>
                </a:solidFill>
                <a:effectLst>
                  <a:outerShdw dist="50800" dir="5400000" algn="ctr" rotWithShape="0">
                    <a:srgbClr val="F79646">
                      <a:lumMod val="40000"/>
                      <a:lumOff val="60000"/>
                    </a:srgbClr>
                  </a:outerShdw>
                </a:effectLst>
                <a:latin typeface="Open Sans Bold"/>
              </a:rPr>
              <a:t>25</a:t>
            </a:r>
            <a:r>
              <a:rPr lang="en-US" sz="4590" dirty="0">
                <a:solidFill>
                  <a:srgbClr val="FF0000"/>
                </a:solidFill>
                <a:effectLst>
                  <a:outerShdw dist="50800" dir="5400000" algn="ctr" rotWithShape="0">
                    <a:srgbClr val="F79646">
                      <a:lumMod val="40000"/>
                      <a:lumOff val="60000"/>
                    </a:srgbClr>
                  </a:outerShdw>
                </a:effectLst>
                <a:latin typeface="Open Sans Bold"/>
              </a:rPr>
              <a:t> THÁNG </a:t>
            </a:r>
            <a:r>
              <a:rPr lang="vi-VN" sz="4590" dirty="0">
                <a:solidFill>
                  <a:srgbClr val="FF0000"/>
                </a:solidFill>
                <a:effectLst>
                  <a:outerShdw dist="50800" dir="5400000" algn="ctr" rotWithShape="0">
                    <a:srgbClr val="F79646">
                      <a:lumMod val="40000"/>
                      <a:lumOff val="60000"/>
                    </a:srgbClr>
                  </a:outerShdw>
                </a:effectLst>
                <a:latin typeface="Open Sans Bold"/>
              </a:rPr>
              <a:t>3</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vi-VN" sz="4400" dirty="0">
                <a:solidFill>
                  <a:schemeClr val="accent3">
                    <a:lumMod val="75000"/>
                  </a:schemeClr>
                </a:solidFill>
                <a:latin typeface="Open Sans Bold"/>
              </a:rPr>
              <a:t>Môn: Tự nhiên và Xã hội</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vi-VN" sz="2613" dirty="0">
                <a:solidFill>
                  <a:srgbClr val="000000"/>
                </a:solidFill>
                <a:latin typeface="Lobster"/>
              </a:rPr>
              <a:t>2025</a:t>
            </a:r>
            <a:r>
              <a:rPr lang="en-US" sz="2613" dirty="0">
                <a:solidFill>
                  <a:srgbClr val="000000"/>
                </a:solidFill>
                <a:latin typeface="Lobster"/>
              </a:rPr>
              <a:t> - </a:t>
            </a:r>
            <a:r>
              <a:rPr lang="vi-VN" sz="2613" dirty="0">
                <a:solidFill>
                  <a:srgbClr val="000000"/>
                </a:solidFill>
                <a:latin typeface="Lobster"/>
              </a:rPr>
              <a:t>2026</a:t>
            </a:r>
            <a:endParaRPr lang="en-US" sz="2613" dirty="0">
              <a:solidFill>
                <a:srgbClr val="000000"/>
              </a:solidFill>
              <a:latin typeface="Lobster"/>
            </a:endParaRP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7" y="3668552"/>
            <a:ext cx="10289763" cy="865750"/>
          </a:xfrm>
          <a:prstGeom prst="rect">
            <a:avLst/>
          </a:prstGeom>
        </p:spPr>
        <p:txBody>
          <a:bodyPr wrap="square" lIns="0" tIns="0" rIns="0" bIns="0" rtlCol="0" anchor="t">
            <a:spAutoFit/>
          </a:bodyPr>
          <a:lstStyle/>
          <a:p>
            <a:pPr algn="ctr" defTabSz="609630">
              <a:lnSpc>
                <a:spcPts val="7919"/>
              </a:lnSpc>
              <a:spcBef>
                <a:spcPct val="0"/>
              </a:spcBef>
            </a:pPr>
            <a:r>
              <a:rPr lang="en-US" sz="3200" dirty="0" err="1">
                <a:solidFill>
                  <a:srgbClr val="002060"/>
                </a:solidFill>
                <a:latin typeface="Open Sans Bold"/>
              </a:rPr>
              <a:t>Tên</a:t>
            </a:r>
            <a:r>
              <a:rPr lang="en-US" sz="3200" dirty="0">
                <a:solidFill>
                  <a:srgbClr val="002060"/>
                </a:solidFill>
                <a:latin typeface="Open Sans Bold"/>
              </a:rPr>
              <a:t> </a:t>
            </a:r>
            <a:r>
              <a:rPr lang="en-US" sz="3200" dirty="0" err="1">
                <a:solidFill>
                  <a:srgbClr val="002060"/>
                </a:solidFill>
                <a:latin typeface="Open Sans Bold"/>
              </a:rPr>
              <a:t>bài</a:t>
            </a:r>
            <a:r>
              <a:rPr lang="en-US" sz="3200" dirty="0">
                <a:solidFill>
                  <a:srgbClr val="002060"/>
                </a:solidFill>
                <a:latin typeface="Open Sans Bold"/>
              </a:rPr>
              <a:t>: </a:t>
            </a:r>
            <a:r>
              <a:rPr lang="vi-VN" sz="3200" dirty="0">
                <a:solidFill>
                  <a:srgbClr val="002060"/>
                </a:solidFill>
                <a:latin typeface="Open Sans Bold"/>
              </a:rPr>
              <a:t>Tìm hiểu về cơ quan hô hấp (T1) </a:t>
            </a:r>
            <a:endParaRPr lang="en-US" sz="32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28850" t="52217" r="25137" b="-4167"/>
          <a:stretch/>
        </p:blipFill>
        <p:spPr>
          <a:xfrm>
            <a:off x="3359379" y="44279"/>
            <a:ext cx="6553200" cy="6251949"/>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id="{F0333651-B7C2-E60B-FEA2-32242E60CF07}"/>
              </a:ext>
            </a:extLst>
          </p:cNvPr>
          <p:cNvGrpSpPr/>
          <p:nvPr/>
        </p:nvGrpSpPr>
        <p:grpSpPr>
          <a:xfrm>
            <a:off x="130666" y="1460985"/>
            <a:ext cx="3189922" cy="2891790"/>
            <a:chOff x="440582" y="1586735"/>
            <a:chExt cx="3189922" cy="2891790"/>
          </a:xfrm>
        </p:grpSpPr>
        <p:grpSp>
          <p:nvGrpSpPr>
            <p:cNvPr id="5" name="Đồ họa 3">
              <a:extLst>
                <a:ext uri="{FF2B5EF4-FFF2-40B4-BE49-F238E27FC236}">
                  <a16:creationId xmlns:a16="http://schemas.microsoft.com/office/drawing/2014/main"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id="{CBA12849-D170-1B5E-CC18-6164D9C7DC99}"/>
                </a:ext>
              </a:extLst>
            </p:cNvPr>
            <p:cNvSpPr txBox="1"/>
            <p:nvPr/>
          </p:nvSpPr>
          <p:spPr>
            <a:xfrm>
              <a:off x="1593529" y="2200651"/>
              <a:ext cx="1619356" cy="1569660"/>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Phế</a:t>
              </a:r>
              <a:r>
                <a:rPr lang="en-US" sz="4800" dirty="0">
                  <a:latin typeface="Vogue-ExtraBold" panose="020B0500000000000000" pitchFamily="34" charset="0"/>
                  <a:ea typeface="Vogue-ExtraBold" panose="020B0500000000000000" pitchFamily="34" charset="0"/>
                  <a:cs typeface="Vogue-ExtraBold" panose="020B0500000000000000" pitchFamily="34" charset="0"/>
                </a:rPr>
                <a:t> </a:t>
              </a:r>
              <a:r>
                <a:rPr lang="en-US" sz="4800" dirty="0" err="1">
                  <a:latin typeface="Vogue-ExtraBold" panose="020B0500000000000000" pitchFamily="34" charset="0"/>
                  <a:ea typeface="Vogue-ExtraBold" panose="020B0500000000000000" pitchFamily="34" charset="0"/>
                  <a:cs typeface="Vogue-ExtraBold" panose="020B0500000000000000" pitchFamily="34" charset="0"/>
                </a:rPr>
                <a:t>quản</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 name="Nhóm 2">
            <a:extLst>
              <a:ext uri="{FF2B5EF4-FFF2-40B4-BE49-F238E27FC236}">
                <a16:creationId xmlns:a16="http://schemas.microsoft.com/office/drawing/2014/main" id="{2A9CE3B5-0A51-8290-1E97-0E32064BAABB}"/>
              </a:ext>
            </a:extLst>
          </p:cNvPr>
          <p:cNvGrpSpPr/>
          <p:nvPr/>
        </p:nvGrpSpPr>
        <p:grpSpPr>
          <a:xfrm flipH="1">
            <a:off x="9002078" y="3448717"/>
            <a:ext cx="3189922" cy="2891790"/>
            <a:chOff x="440582" y="1586735"/>
            <a:chExt cx="3189922" cy="2891790"/>
          </a:xfrm>
        </p:grpSpPr>
        <p:grpSp>
          <p:nvGrpSpPr>
            <p:cNvPr id="4" name="Đồ họa 3">
              <a:extLst>
                <a:ext uri="{FF2B5EF4-FFF2-40B4-BE49-F238E27FC236}">
                  <a16:creationId xmlns:a16="http://schemas.microsoft.com/office/drawing/2014/main" id="{3C969FEA-F46E-7413-55E4-2C39B8389301}"/>
                </a:ext>
              </a:extLst>
            </p:cNvPr>
            <p:cNvGrpSpPr/>
            <p:nvPr/>
          </p:nvGrpSpPr>
          <p:grpSpPr>
            <a:xfrm>
              <a:off x="440582" y="1586735"/>
              <a:ext cx="3189922" cy="2891790"/>
              <a:chOff x="440582" y="1586735"/>
              <a:chExt cx="3189922" cy="2891790"/>
            </a:xfrm>
          </p:grpSpPr>
          <p:sp>
            <p:nvSpPr>
              <p:cNvPr id="13" name="Hình tự do: Hình 12">
                <a:extLst>
                  <a:ext uri="{FF2B5EF4-FFF2-40B4-BE49-F238E27FC236}">
                    <a16:creationId xmlns:a16="http://schemas.microsoft.com/office/drawing/2014/main" id="{E10DC2B1-A686-95CD-9541-0F696CACFBE7}"/>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2FAF6E91-97DB-1586-7BFF-EEC8CFE8FFC6}"/>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81D47D42-22A8-7EF6-F4D8-C3C998414D83}"/>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40A3077C-BB78-862B-B60B-110FC437462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2B58ADAE-0716-BD88-B8F3-5AB86E432FF5}"/>
                </a:ext>
              </a:extLst>
            </p:cNvPr>
            <p:cNvSpPr txBox="1"/>
            <p:nvPr/>
          </p:nvSpPr>
          <p:spPr>
            <a:xfrm>
              <a:off x="1192633" y="2569982"/>
              <a:ext cx="1619356" cy="830997"/>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Phổi</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844855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9" name="Nhóm 28">
            <a:extLst>
              <a:ext uri="{FF2B5EF4-FFF2-40B4-BE49-F238E27FC236}">
                <a16:creationId xmlns:a16="http://schemas.microsoft.com/office/drawing/2014/main" id="{F0D96BE3-9B45-F155-120F-3BEF0DF97A84}"/>
              </a:ext>
            </a:extLst>
          </p:cNvPr>
          <p:cNvGrpSpPr/>
          <p:nvPr/>
        </p:nvGrpSpPr>
        <p:grpSpPr>
          <a:xfrm>
            <a:off x="275589" y="2544659"/>
            <a:ext cx="5681360" cy="1768681"/>
            <a:chOff x="275589" y="3886519"/>
            <a:chExt cx="5681360" cy="1768681"/>
          </a:xfrm>
        </p:grpSpPr>
        <p:grpSp>
          <p:nvGrpSpPr>
            <p:cNvPr id="27" name="Nhóm 26">
              <a:extLst>
                <a:ext uri="{FF2B5EF4-FFF2-40B4-BE49-F238E27FC236}">
                  <a16:creationId xmlns:a16="http://schemas.microsoft.com/office/drawing/2014/main" id="{839B72FB-147C-89A1-6C6C-C7D19DE07C3C}"/>
                </a:ext>
              </a:extLst>
            </p:cNvPr>
            <p:cNvGrpSpPr/>
            <p:nvPr/>
          </p:nvGrpSpPr>
          <p:grpSpPr>
            <a:xfrm>
              <a:off x="275589" y="3886519"/>
              <a:ext cx="5656897" cy="1768681"/>
              <a:chOff x="275589" y="3886519"/>
              <a:chExt cx="5656897" cy="1768681"/>
            </a:xfrm>
          </p:grpSpPr>
          <p:sp>
            <p:nvSpPr>
              <p:cNvPr id="25" name="Hình tự do: Hình 24">
                <a:extLst>
                  <a:ext uri="{FF2B5EF4-FFF2-40B4-BE49-F238E27FC236}">
                    <a16:creationId xmlns:a16="http://schemas.microsoft.com/office/drawing/2014/main" id="{DB2BE9EC-5881-7D56-3C83-AC304FC4B900}"/>
                  </a:ext>
                </a:extLst>
              </p:cNvPr>
              <p:cNvSpPr/>
              <p:nvPr/>
            </p:nvSpPr>
            <p:spPr>
              <a:xfrm>
                <a:off x="275589" y="3886519"/>
                <a:ext cx="5656897" cy="1768681"/>
              </a:xfrm>
              <a:custGeom>
                <a:avLst/>
                <a:gdLst>
                  <a:gd name="connsiteX0" fmla="*/ 5656898 w 5656897"/>
                  <a:gd name="connsiteY0" fmla="*/ 0 h 1768681"/>
                  <a:gd name="connsiteX1" fmla="*/ 0 w 5656897"/>
                  <a:gd name="connsiteY1" fmla="*/ 0 h 1768681"/>
                  <a:gd name="connsiteX2" fmla="*/ 0 w 5656897"/>
                  <a:gd name="connsiteY2" fmla="*/ 1768682 h 1768681"/>
                  <a:gd name="connsiteX3" fmla="*/ 5656898 w 5656897"/>
                  <a:gd name="connsiteY3" fmla="*/ 1768682 h 1768681"/>
                  <a:gd name="connsiteX4" fmla="*/ 5656898 w 5656897"/>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6897" h="1768681">
                    <a:moveTo>
                      <a:pt x="5656898" y="0"/>
                    </a:moveTo>
                    <a:lnTo>
                      <a:pt x="0" y="0"/>
                    </a:lnTo>
                    <a:lnTo>
                      <a:pt x="0" y="1768682"/>
                    </a:lnTo>
                    <a:lnTo>
                      <a:pt x="5656898" y="1768682"/>
                    </a:lnTo>
                    <a:lnTo>
                      <a:pt x="5656898" y="0"/>
                    </a:lnTo>
                    <a:close/>
                  </a:path>
                </a:pathLst>
              </a:custGeom>
              <a:solidFill>
                <a:srgbClr val="C3EBC7"/>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E5F75DAB-7A0A-F0C0-D231-0CB8124877E3}"/>
                  </a:ext>
                </a:extLst>
              </p:cNvPr>
              <p:cNvSpPr/>
              <p:nvPr/>
            </p:nvSpPr>
            <p:spPr>
              <a:xfrm>
                <a:off x="275589" y="3886519"/>
                <a:ext cx="1079182" cy="1768681"/>
              </a:xfrm>
              <a:custGeom>
                <a:avLst/>
                <a:gdLst>
                  <a:gd name="connsiteX0" fmla="*/ 1079183 w 1079182"/>
                  <a:gd name="connsiteY0" fmla="*/ 0 h 1768681"/>
                  <a:gd name="connsiteX1" fmla="*/ 0 w 1079182"/>
                  <a:gd name="connsiteY1" fmla="*/ 0 h 1768681"/>
                  <a:gd name="connsiteX2" fmla="*/ 0 w 1079182"/>
                  <a:gd name="connsiteY2" fmla="*/ 1768682 h 1768681"/>
                  <a:gd name="connsiteX3" fmla="*/ 1079183 w 1079182"/>
                  <a:gd name="connsiteY3" fmla="*/ 1768682 h 1768681"/>
                  <a:gd name="connsiteX4" fmla="*/ 1079183 w 1079182"/>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2" h="1768681">
                    <a:moveTo>
                      <a:pt x="1079183" y="0"/>
                    </a:moveTo>
                    <a:lnTo>
                      <a:pt x="0" y="0"/>
                    </a:lnTo>
                    <a:lnTo>
                      <a:pt x="0" y="1768682"/>
                    </a:lnTo>
                    <a:lnTo>
                      <a:pt x="1079183" y="1768682"/>
                    </a:lnTo>
                    <a:lnTo>
                      <a:pt x="1079183" y="0"/>
                    </a:lnTo>
                    <a:close/>
                  </a:path>
                </a:pathLst>
              </a:custGeom>
              <a:solidFill>
                <a:srgbClr val="30943A"/>
              </a:solidFill>
              <a:ln w="9525" cap="flat">
                <a:noFill/>
                <a:prstDash val="solid"/>
                <a:miter/>
              </a:ln>
            </p:spPr>
            <p:txBody>
              <a:bodyPr rtlCol="0" anchor="ctr"/>
              <a:lstStyle/>
              <a:p>
                <a:endParaRPr lang="vi-VN"/>
              </a:p>
            </p:txBody>
          </p:sp>
        </p:grpSp>
        <p:sp>
          <p:nvSpPr>
            <p:cNvPr id="28" name="Hộp Văn bản 27">
              <a:extLst>
                <a:ext uri="{FF2B5EF4-FFF2-40B4-BE49-F238E27FC236}">
                  <a16:creationId xmlns:a16="http://schemas.microsoft.com/office/drawing/2014/main" id="{6AF1342E-1E97-FA3A-0AC2-339633681605}"/>
                </a:ext>
              </a:extLst>
            </p:cNvPr>
            <p:cNvSpPr txBox="1"/>
            <p:nvPr/>
          </p:nvSpPr>
          <p:spPr>
            <a:xfrm>
              <a:off x="1300556" y="4078361"/>
              <a:ext cx="4656393"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Bộ phận chính của cơ quan hô hấp là: mũi, khí quản, phế quản, phổi.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0885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4A18285-30F0-D6E1-BCB9-B402A2699058}"/>
              </a:ext>
            </a:extLst>
          </p:cNvPr>
          <p:cNvGrpSpPr/>
          <p:nvPr/>
        </p:nvGrpSpPr>
        <p:grpSpPr>
          <a:xfrm>
            <a:off x="1681613" y="236616"/>
            <a:ext cx="9962519" cy="2390838"/>
            <a:chOff x="993615" y="237542"/>
            <a:chExt cx="8770146" cy="1832307"/>
          </a:xfrm>
        </p:grpSpPr>
        <p:pic>
          <p:nvPicPr>
            <p:cNvPr id="14" name="Đồ họa 13">
              <a:extLst>
                <a:ext uri="{FF2B5EF4-FFF2-40B4-BE49-F238E27FC236}">
                  <a16:creationId xmlns:a16="http://schemas.microsoft.com/office/drawing/2014/main" id="{DA70B3AF-EF3D-A2A1-2231-75560B79DC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id="{3D04BD89-3C96-8585-6956-1D7E07A4ED1D}"/>
                </a:ext>
              </a:extLst>
            </p:cNvPr>
            <p:cNvSpPr txBox="1"/>
            <p:nvPr/>
          </p:nvSpPr>
          <p:spPr>
            <a:xfrm>
              <a:off x="1269233" y="467465"/>
              <a:ext cx="7496476" cy="1202967"/>
            </a:xfrm>
            <a:prstGeom prst="rect">
              <a:avLst/>
            </a:prstGeom>
            <a:noFill/>
          </p:spPr>
          <p:txBody>
            <a:bodyPr wrap="square" rtlCol="0">
              <a:spAutoFit/>
            </a:bodyPr>
            <a:lstStyle/>
            <a:p>
              <a:pPr algn="just"/>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Em hãy đặt tay lên ngực, thực hiện động tác hít thở sâu bằng mũi, cho biết lồng ngực thay đổi như thế nào khi hít vào và thở ra.</a:t>
              </a:r>
            </a:p>
          </p:txBody>
        </p:sp>
      </p:grpSp>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48726F99-7F04-0699-25E7-150DB719FC20}"/>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id="{EED7B237-7F12-7DFE-34B1-4FC66971AF5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801072" y="2291903"/>
            <a:ext cx="6597571" cy="4566097"/>
          </a:xfrm>
          <a:prstGeom prst="rect">
            <a:avLst/>
          </a:prstGeom>
        </p:spPr>
      </p:pic>
    </p:spTree>
    <p:extLst>
      <p:ext uri="{BB962C8B-B14F-4D97-AF65-F5344CB8AC3E}">
        <p14:creationId xmlns:p14="http://schemas.microsoft.com/office/powerpoint/2010/main" val="3304396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48726F99-7F04-0699-25E7-150DB719FC20}"/>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id="{EED7B237-7F12-7DFE-34B1-4FC66971AF5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797214" y="0"/>
            <a:ext cx="6597571" cy="4566097"/>
          </a:xfrm>
          <a:prstGeom prst="rect">
            <a:avLst/>
          </a:prstGeom>
        </p:spPr>
      </p:pic>
      <p:grpSp>
        <p:nvGrpSpPr>
          <p:cNvPr id="13" name="Nhóm 12">
            <a:extLst>
              <a:ext uri="{FF2B5EF4-FFF2-40B4-BE49-F238E27FC236}">
                <a16:creationId xmlns:a16="http://schemas.microsoft.com/office/drawing/2014/main" id="{0F4ED2AE-A9C6-B1AA-B6AC-772594CD4D51}"/>
              </a:ext>
            </a:extLst>
          </p:cNvPr>
          <p:cNvGrpSpPr/>
          <p:nvPr/>
        </p:nvGrpSpPr>
        <p:grpSpPr>
          <a:xfrm>
            <a:off x="1534383" y="4629642"/>
            <a:ext cx="8894407" cy="1886094"/>
            <a:chOff x="1534383" y="4629642"/>
            <a:chExt cx="8894407" cy="1886094"/>
          </a:xfrm>
        </p:grpSpPr>
        <p:grpSp>
          <p:nvGrpSpPr>
            <p:cNvPr id="9" name="Đồ họa 4">
              <a:extLst>
                <a:ext uri="{FF2B5EF4-FFF2-40B4-BE49-F238E27FC236}">
                  <a16:creationId xmlns:a16="http://schemas.microsoft.com/office/drawing/2014/main" id="{0FD72230-4B15-12F0-3ED1-5B253BCBC484}"/>
                </a:ext>
              </a:extLst>
            </p:cNvPr>
            <p:cNvGrpSpPr/>
            <p:nvPr/>
          </p:nvGrpSpPr>
          <p:grpSpPr>
            <a:xfrm>
              <a:off x="1534383" y="4629642"/>
              <a:ext cx="8894407" cy="1886094"/>
              <a:chOff x="863051" y="3526966"/>
              <a:chExt cx="8894407" cy="1886094"/>
            </a:xfrm>
          </p:grpSpPr>
          <p:sp>
            <p:nvSpPr>
              <p:cNvPr id="10" name="Hình tự do: Hình 9">
                <a:extLst>
                  <a:ext uri="{FF2B5EF4-FFF2-40B4-BE49-F238E27FC236}">
                    <a16:creationId xmlns:a16="http://schemas.microsoft.com/office/drawing/2014/main" id="{7AEBE4FC-44F8-CD8C-2436-E9C9A5681C5A}"/>
                  </a:ext>
                </a:extLst>
              </p:cNvPr>
              <p:cNvSpPr/>
              <p:nvPr/>
            </p:nvSpPr>
            <p:spPr>
              <a:xfrm>
                <a:off x="863051" y="3696033"/>
                <a:ext cx="8894407" cy="1717027"/>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817629B9-A6FB-103C-F20C-9A342E05EA52}"/>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442C4FAF-4A58-3D5E-8143-229BC6311583}"/>
                </a:ext>
              </a:extLst>
            </p:cNvPr>
            <p:cNvSpPr txBox="1"/>
            <p:nvPr/>
          </p:nvSpPr>
          <p:spPr>
            <a:xfrm>
              <a:off x="1681613" y="4967776"/>
              <a:ext cx="8747177"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Khi đặt tay lên ngực và thực hiện hít thở thật sâu, em thấy khi hít vào lồng ngực sẽ phồng lên, to hơn và khi thở ra lồng ngực sẽ xẹp xuống, nhỏ hơn.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9733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3" name="Nhóm 2">
            <a:extLst>
              <a:ext uri="{FF2B5EF4-FFF2-40B4-BE49-F238E27FC236}">
                <a16:creationId xmlns:a16="http://schemas.microsoft.com/office/drawing/2014/main" id="{A7F573A1-B07B-88B4-4E7B-85C23872F5E8}"/>
              </a:ext>
            </a:extLst>
          </p:cNvPr>
          <p:cNvGrpSpPr/>
          <p:nvPr/>
        </p:nvGrpSpPr>
        <p:grpSpPr>
          <a:xfrm>
            <a:off x="2073405" y="699495"/>
            <a:ext cx="8045191" cy="1631808"/>
            <a:chOff x="993615" y="237542"/>
            <a:chExt cx="8770146" cy="1832307"/>
          </a:xfrm>
        </p:grpSpPr>
        <p:pic>
          <p:nvPicPr>
            <p:cNvPr id="4" name="Đồ họa 3">
              <a:extLst>
                <a:ext uri="{FF2B5EF4-FFF2-40B4-BE49-F238E27FC236}">
                  <a16:creationId xmlns:a16="http://schemas.microsoft.com/office/drawing/2014/main" id="{DB93A4ED-3884-0B74-FC9B-35299918B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3615" y="237542"/>
              <a:ext cx="8770146" cy="1832307"/>
            </a:xfrm>
            <a:prstGeom prst="rect">
              <a:avLst/>
            </a:prstGeom>
          </p:spPr>
        </p:pic>
        <p:sp>
          <p:nvSpPr>
            <p:cNvPr id="5" name="Hộp Văn bản 4">
              <a:extLst>
                <a:ext uri="{FF2B5EF4-FFF2-40B4-BE49-F238E27FC236}">
                  <a16:creationId xmlns:a16="http://schemas.microsoft.com/office/drawing/2014/main" id="{9D54CC5E-D664-5EE6-0A97-B9B62DAF330D}"/>
                </a:ext>
              </a:extLst>
            </p:cNvPr>
            <p:cNvSpPr txBox="1"/>
            <p:nvPr/>
          </p:nvSpPr>
          <p:spPr>
            <a:xfrm>
              <a:off x="1184649" y="392582"/>
              <a:ext cx="7785812" cy="1347813"/>
            </a:xfrm>
            <a:prstGeom prst="rect">
              <a:avLst/>
            </a:prstGeom>
            <a:noFill/>
          </p:spPr>
          <p:txBody>
            <a:bodyPr wrap="square" rtlCol="0">
              <a:spAutoFit/>
            </a:bodyPr>
            <a:lstStyle/>
            <a:p>
              <a:pPr algn="ctr"/>
              <a:r>
                <a:rPr lang="vi-VN" sz="36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trả lời câu hỏi và yêu cầu sau:</a:t>
              </a:r>
            </a:p>
          </p:txBody>
        </p:sp>
      </p:grpSp>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3924" y="2633094"/>
            <a:ext cx="7284152" cy="3812965"/>
          </a:xfrm>
          <a:prstGeom prst="rect">
            <a:avLst/>
          </a:prstGeom>
        </p:spPr>
      </p:pic>
    </p:spTree>
    <p:extLst>
      <p:ext uri="{BB962C8B-B14F-4D97-AF65-F5344CB8AC3E}">
        <p14:creationId xmlns:p14="http://schemas.microsoft.com/office/powerpoint/2010/main" val="115610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5F47BBDD-C44A-CAB3-7612-7D07498B707B}"/>
                </a:ext>
              </a:extLst>
            </p:cNvPr>
            <p:cNvSpPr txBox="1"/>
            <p:nvPr/>
          </p:nvSpPr>
          <p:spPr>
            <a:xfrm>
              <a:off x="1003865" y="1740125"/>
              <a:ext cx="3750851" cy="224676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nào thể hiện hoạt động hít vào? Hình nào thể hiện hoạt động thở ra?</a:t>
              </a:r>
            </a:p>
            <a:p>
              <a:pPr algn="just"/>
              <a:r>
                <a:rPr lang="vi-VN" sz="2800" b="1" i="0" dirty="0">
                  <a:solidFill>
                    <a:srgbClr val="000000"/>
                  </a:solidFill>
                  <a:effectLst/>
                  <a:latin typeface="Cambria" panose="02040503050406030204" pitchFamily="18" charset="0"/>
                  <a:ea typeface="Cambria" panose="02040503050406030204" pitchFamily="18" charset="0"/>
                </a:rPr>
                <a:t>Vì sao em biết?</a:t>
              </a:r>
            </a:p>
          </p:txBody>
        </p:sp>
      </p:grpSp>
      <p:grpSp>
        <p:nvGrpSpPr>
          <p:cNvPr id="24" name="Nhóm 23">
            <a:extLst>
              <a:ext uri="{FF2B5EF4-FFF2-40B4-BE49-F238E27FC236}">
                <a16:creationId xmlns:a16="http://schemas.microsoft.com/office/drawing/2014/main"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3a thể hiện hoạt động hít 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thấy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vi-VN" sz="2800" b="1" i="0" dirty="0">
                  <a:solidFill>
                    <a:srgbClr val="000000"/>
                  </a:solidFill>
                  <a:effectLst/>
                  <a:latin typeface="Cambria" panose="02040503050406030204" pitchFamily="18" charset="0"/>
                  <a:ea typeface="Cambria" panose="02040503050406030204" pitchFamily="18" charset="0"/>
                </a:rPr>
                <a:t>, hình 3b thể hiện hoạt động thở 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4030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5F47BBDD-C44A-CAB3-7612-7D07498B707B}"/>
                </a:ext>
              </a:extLst>
            </p:cNvPr>
            <p:cNvSpPr txBox="1"/>
            <p:nvPr/>
          </p:nvSpPr>
          <p:spPr>
            <a:xfrm>
              <a:off x="1003865" y="2224946"/>
              <a:ext cx="3750851"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Tại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dirty="0" err="1">
                  <a:solidFill>
                    <a:srgbClr val="000000"/>
                  </a:solidFill>
                  <a:latin typeface="Cambria" panose="02040503050406030204" pitchFamily="18" charset="0"/>
                  <a:ea typeface="Cambria" panose="02040503050406030204" pitchFamily="18" charset="0"/>
                </a:rPr>
                <a:t>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nhỏ</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r>
                <a:rPr lang="en-US" sz="2800" b="1" dirty="0">
                  <a:solidFill>
                    <a:srgbClr val="000000"/>
                  </a:solidFill>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grpSp>
        <p:nvGrpSpPr>
          <p:cNvPr id="24" name="Nhóm 23">
            <a:extLst>
              <a:ext uri="{FF2B5EF4-FFF2-40B4-BE49-F238E27FC236}">
                <a16:creationId xmlns:a16="http://schemas.microsoft.com/office/drawing/2014/main"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nhiều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thở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đẩy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ngoài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nhỏ</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1821164"/>
            <a:ext cx="8674606" cy="4540813"/>
          </a:xfrm>
          <a:prstGeom prst="rect">
            <a:avLst/>
          </a:prstGeom>
        </p:spPr>
      </p:pic>
      <p:grpSp>
        <p:nvGrpSpPr>
          <p:cNvPr id="32" name="Nhóm 31">
            <a:extLst>
              <a:ext uri="{FF2B5EF4-FFF2-40B4-BE49-F238E27FC236}">
                <a16:creationId xmlns:a16="http://schemas.microsoft.com/office/drawing/2014/main" id="{3A609D61-B96D-6C45-4B8E-7CE593F52A7A}"/>
              </a:ext>
            </a:extLst>
          </p:cNvPr>
          <p:cNvGrpSpPr/>
          <p:nvPr/>
        </p:nvGrpSpPr>
        <p:grpSpPr>
          <a:xfrm>
            <a:off x="827635" y="157889"/>
            <a:ext cx="10158850" cy="1316936"/>
            <a:chOff x="1534383" y="4629642"/>
            <a:chExt cx="8894407" cy="1316936"/>
          </a:xfrm>
        </p:grpSpPr>
        <p:grpSp>
          <p:nvGrpSpPr>
            <p:cNvPr id="33" name="Đồ họa 4">
              <a:extLst>
                <a:ext uri="{FF2B5EF4-FFF2-40B4-BE49-F238E27FC236}">
                  <a16:creationId xmlns:a16="http://schemas.microsoft.com/office/drawing/2014/main" id="{3F340A18-E4F8-ADE6-BC52-FAE5B35AF4B5}"/>
                </a:ext>
              </a:extLst>
            </p:cNvPr>
            <p:cNvGrpSpPr/>
            <p:nvPr/>
          </p:nvGrpSpPr>
          <p:grpSpPr>
            <a:xfrm>
              <a:off x="1534383" y="4629642"/>
              <a:ext cx="8894407" cy="1316936"/>
              <a:chOff x="863051" y="3526966"/>
              <a:chExt cx="8894407" cy="1316936"/>
            </a:xfrm>
          </p:grpSpPr>
          <p:sp>
            <p:nvSpPr>
              <p:cNvPr id="35" name="Hình tự do: Hình 34">
                <a:extLst>
                  <a:ext uri="{FF2B5EF4-FFF2-40B4-BE49-F238E27FC236}">
                    <a16:creationId xmlns:a16="http://schemas.microsoft.com/office/drawing/2014/main" id="{C38352F9-7A58-EF09-71FF-CB292D09B96E}"/>
                  </a:ext>
                </a:extLst>
              </p:cNvPr>
              <p:cNvSpPr/>
              <p:nvPr/>
            </p:nvSpPr>
            <p:spPr>
              <a:xfrm>
                <a:off x="863051" y="3696034"/>
                <a:ext cx="8894407" cy="1147868"/>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EF6DC9B5-4FCE-13D4-9DBD-C78F023203C8}"/>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34" name="Hộp Văn bản 33">
              <a:extLst>
                <a:ext uri="{FF2B5EF4-FFF2-40B4-BE49-F238E27FC236}">
                  <a16:creationId xmlns:a16="http://schemas.microsoft.com/office/drawing/2014/main" id="{60D9FB34-817A-8FD1-F181-26B0C9676695}"/>
                </a:ext>
              </a:extLst>
            </p:cNvPr>
            <p:cNvSpPr txBox="1"/>
            <p:nvPr/>
          </p:nvSpPr>
          <p:spPr>
            <a:xfrm>
              <a:off x="1681613" y="4967776"/>
              <a:ext cx="8747177" cy="954107"/>
            </a:xfrm>
            <a:prstGeom prst="rect">
              <a:avLst/>
            </a:prstGeom>
            <a:noFill/>
          </p:spPr>
          <p:txBody>
            <a:bodyPr wrap="square" rtlCol="0">
              <a:spAutoFit/>
            </a:bodyPr>
            <a:lstStyle/>
            <a:p>
              <a:pPr algn="just"/>
              <a:r>
                <a:rPr lang="en-US" sz="2800" b="1" dirty="0" err="1">
                  <a:solidFill>
                    <a:srgbClr val="000000"/>
                  </a:solidFill>
                  <a:latin typeface="Cambria" panose="02040503050406030204" pitchFamily="18" charset="0"/>
                  <a:ea typeface="Cambria" panose="02040503050406030204" pitchFamily="18" charset="0"/>
                </a:rPr>
                <a:t>Em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hãy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mô</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tả</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đường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hình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9653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351181"/>
            <a:ext cx="8674606" cy="4540813"/>
          </a:xfrm>
          <a:prstGeom prst="rect">
            <a:avLst/>
          </a:prstGeom>
        </p:spPr>
      </p:pic>
      <p:sp>
        <p:nvSpPr>
          <p:cNvPr id="3" name="Hộp Văn bản 2">
            <a:extLst>
              <a:ext uri="{FF2B5EF4-FFF2-40B4-BE49-F238E27FC236}">
                <a16:creationId xmlns:a16="http://schemas.microsoft.com/office/drawing/2014/main" id="{47E03065-6A86-5CFB-76FE-CAC6AA1A959B}"/>
              </a:ext>
            </a:extLst>
          </p:cNvPr>
          <p:cNvSpPr txBox="1"/>
          <p:nvPr/>
        </p:nvSpPr>
        <p:spPr>
          <a:xfrm>
            <a:off x="474563" y="5267156"/>
            <a:ext cx="10632886" cy="9850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ô-xi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lá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các-bô-nic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ngoài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928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153" name="Hình ảnh 152">
            <a:extLst>
              <a:ext uri="{FF2B5EF4-FFF2-40B4-BE49-F238E27FC236}">
                <a16:creationId xmlns:a16="http://schemas.microsoft.com/office/drawing/2014/main" id="{499FF467-6129-3C4D-4E10-F8F08D30DF56}"/>
              </a:ext>
            </a:extLst>
          </p:cNvPr>
          <p:cNvPicPr>
            <a:picLocks noChangeAspect="1"/>
          </p:cNvPicPr>
          <p:nvPr/>
        </p:nvPicPr>
        <p:blipFill>
          <a:blip r:embed="rId5"/>
          <a:stretch>
            <a:fillRect/>
          </a:stretch>
        </p:blipFill>
        <p:spPr>
          <a:xfrm>
            <a:off x="6681764" y="1331088"/>
            <a:ext cx="4316356" cy="4591391"/>
          </a:xfrm>
          <a:prstGeom prst="rect">
            <a:avLst/>
          </a:prstGeom>
          <a:effectLst>
            <a:outerShdw blurRad="50800" dist="38100" dir="5400000" algn="t" rotWithShape="0">
              <a:prstClr val="black">
                <a:alpha val="40000"/>
              </a:prstClr>
            </a:outerShdw>
          </a:effectLst>
        </p:spPr>
      </p:pic>
      <p:grpSp>
        <p:nvGrpSpPr>
          <p:cNvPr id="160" name="Nhóm 159">
            <a:extLst>
              <a:ext uri="{FF2B5EF4-FFF2-40B4-BE49-F238E27FC236}">
                <a16:creationId xmlns:a16="http://schemas.microsoft.com/office/drawing/2014/main" id="{32EA523A-E08C-E9F2-CC2F-C0DC6D22D296}"/>
              </a:ext>
            </a:extLst>
          </p:cNvPr>
          <p:cNvGrpSpPr/>
          <p:nvPr/>
        </p:nvGrpSpPr>
        <p:grpSpPr>
          <a:xfrm>
            <a:off x="856527" y="2291788"/>
            <a:ext cx="5154700" cy="2949732"/>
            <a:chOff x="856527" y="2291788"/>
            <a:chExt cx="5154700" cy="2949732"/>
          </a:xfrm>
        </p:grpSpPr>
        <p:sp>
          <p:nvSpPr>
            <p:cNvPr id="159" name="Đồ họa 157">
              <a:extLst>
                <a:ext uri="{FF2B5EF4-FFF2-40B4-BE49-F238E27FC236}">
                  <a16:creationId xmlns:a16="http://schemas.microsoft.com/office/drawing/2014/main" id="{C3EF959E-8049-B462-0440-2C6977403170}"/>
                </a:ext>
              </a:extLst>
            </p:cNvPr>
            <p:cNvSpPr/>
            <p:nvPr/>
          </p:nvSpPr>
          <p:spPr>
            <a:xfrm>
              <a:off x="856527" y="2291788"/>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id="{05DD8B3B-0190-33BF-1729-F2028DF8137B}"/>
                </a:ext>
              </a:extLst>
            </p:cNvPr>
            <p:cNvSpPr txBox="1"/>
            <p:nvPr/>
          </p:nvSpPr>
          <p:spPr>
            <a:xfrm>
              <a:off x="1681613" y="3429000"/>
              <a:ext cx="3763536" cy="1200329"/>
            </a:xfrm>
            <a:prstGeom prst="rect">
              <a:avLst/>
            </a:prstGeom>
            <a:noFill/>
          </p:spPr>
          <p:txBody>
            <a:bodyPr wrap="square" rtlCol="0">
              <a:spAutoFit/>
            </a:bodyPr>
            <a:lstStyle/>
            <a:p>
              <a:r>
                <a:rPr lang="vi-VN" sz="36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Cơ quan hô hấp có chức năng gì?</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850849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DD754B7-6BC2-C2C6-ABFB-C5CD96B9CE1E}"/>
              </a:ext>
            </a:extLst>
          </p:cNvPr>
          <p:cNvPicPr>
            <a:picLocks noChangeAspect="1"/>
          </p:cNvPicPr>
          <p:nvPr/>
        </p:nvPicPr>
        <p:blipFill>
          <a:blip r:embed="rId2"/>
          <a:srcRect l="20021" t="23480" r="19312" b="31186"/>
          <a:stretch>
            <a:fillRect/>
          </a:stretch>
        </p:blipFill>
        <p:spPr>
          <a:xfrm>
            <a:off x="4543911" y="2097559"/>
            <a:ext cx="5844376" cy="1107211"/>
          </a:xfrm>
          <a:custGeom>
            <a:avLst/>
            <a:gdLst/>
            <a:ahLst/>
            <a:cxnLst/>
            <a:rect l="l" t="t" r="r" b="b"/>
            <a:pathLst>
              <a:path w="4201531" h="795976">
                <a:moveTo>
                  <a:pt x="3968286" y="446399"/>
                </a:moveTo>
                <a:cubicBezTo>
                  <a:pt x="3952659" y="446399"/>
                  <a:pt x="3939749" y="460667"/>
                  <a:pt x="3929558" y="489204"/>
                </a:cubicBezTo>
                <a:cubicBezTo>
                  <a:pt x="3920045" y="515702"/>
                  <a:pt x="3915289" y="543560"/>
                  <a:pt x="3915289" y="572776"/>
                </a:cubicBezTo>
                <a:lnTo>
                  <a:pt x="3915289" y="573795"/>
                </a:lnTo>
                <a:cubicBezTo>
                  <a:pt x="3938390" y="571078"/>
                  <a:pt x="3960133" y="560546"/>
                  <a:pt x="3980516" y="542201"/>
                </a:cubicBezTo>
                <a:cubicBezTo>
                  <a:pt x="3998182" y="524535"/>
                  <a:pt x="4007015" y="507209"/>
                  <a:pt x="4007015" y="490223"/>
                </a:cubicBezTo>
                <a:cubicBezTo>
                  <a:pt x="4007015" y="461007"/>
                  <a:pt x="3994105" y="446399"/>
                  <a:pt x="3968286" y="446399"/>
                </a:cubicBezTo>
                <a:close/>
                <a:moveTo>
                  <a:pt x="2539536" y="446399"/>
                </a:moveTo>
                <a:cubicBezTo>
                  <a:pt x="2523909" y="446399"/>
                  <a:pt x="2510999" y="460667"/>
                  <a:pt x="2500808" y="489204"/>
                </a:cubicBezTo>
                <a:cubicBezTo>
                  <a:pt x="2491295" y="515702"/>
                  <a:pt x="2486539" y="543560"/>
                  <a:pt x="2486539" y="572776"/>
                </a:cubicBezTo>
                <a:lnTo>
                  <a:pt x="2486539" y="573795"/>
                </a:lnTo>
                <a:cubicBezTo>
                  <a:pt x="2509640" y="571078"/>
                  <a:pt x="2531383" y="560546"/>
                  <a:pt x="2551766" y="542201"/>
                </a:cubicBezTo>
                <a:cubicBezTo>
                  <a:pt x="2569432" y="524535"/>
                  <a:pt x="2578265" y="507209"/>
                  <a:pt x="2578265" y="490223"/>
                </a:cubicBezTo>
                <a:cubicBezTo>
                  <a:pt x="2578265" y="461007"/>
                  <a:pt x="2565355" y="446399"/>
                  <a:pt x="2539536" y="446399"/>
                </a:cubicBezTo>
                <a:close/>
                <a:moveTo>
                  <a:pt x="3685794" y="401555"/>
                </a:moveTo>
                <a:cubicBezTo>
                  <a:pt x="3679679" y="401555"/>
                  <a:pt x="3676621" y="410048"/>
                  <a:pt x="3676621" y="427034"/>
                </a:cubicBezTo>
                <a:cubicBezTo>
                  <a:pt x="3676621" y="489544"/>
                  <a:pt x="3676961" y="522157"/>
                  <a:pt x="3677640" y="524875"/>
                </a:cubicBezTo>
                <a:cubicBezTo>
                  <a:pt x="3689191" y="488185"/>
                  <a:pt x="3694966" y="456930"/>
                  <a:pt x="3694966" y="431111"/>
                </a:cubicBezTo>
                <a:cubicBezTo>
                  <a:pt x="3694966" y="410727"/>
                  <a:pt x="3691909" y="400875"/>
                  <a:pt x="3685794" y="401555"/>
                </a:cubicBezTo>
                <a:close/>
                <a:moveTo>
                  <a:pt x="3445268" y="327155"/>
                </a:moveTo>
                <a:lnTo>
                  <a:pt x="3512534" y="327155"/>
                </a:lnTo>
                <a:cubicBezTo>
                  <a:pt x="3528841" y="327155"/>
                  <a:pt x="3536994" y="335308"/>
                  <a:pt x="3536994" y="351615"/>
                </a:cubicBezTo>
                <a:lnTo>
                  <a:pt x="3536994" y="626792"/>
                </a:lnTo>
                <a:cubicBezTo>
                  <a:pt x="3536994" y="661444"/>
                  <a:pt x="3549224" y="678770"/>
                  <a:pt x="3573685" y="678770"/>
                </a:cubicBezTo>
                <a:cubicBezTo>
                  <a:pt x="3588632" y="678770"/>
                  <a:pt x="3609016" y="657707"/>
                  <a:pt x="3634835" y="615582"/>
                </a:cubicBezTo>
                <a:cubicBezTo>
                  <a:pt x="3614452" y="574815"/>
                  <a:pt x="3604260" y="510267"/>
                  <a:pt x="3604260" y="421938"/>
                </a:cubicBezTo>
                <a:cubicBezTo>
                  <a:pt x="3604260" y="358749"/>
                  <a:pt x="3629739" y="327155"/>
                  <a:pt x="3680698" y="327155"/>
                </a:cubicBezTo>
                <a:cubicBezTo>
                  <a:pt x="3709914" y="327155"/>
                  <a:pt x="3729279" y="332930"/>
                  <a:pt x="3738791" y="344481"/>
                </a:cubicBezTo>
                <a:cubicBezTo>
                  <a:pt x="3750342" y="359429"/>
                  <a:pt x="3756117" y="389664"/>
                  <a:pt x="3756117" y="435188"/>
                </a:cubicBezTo>
                <a:cubicBezTo>
                  <a:pt x="3756117" y="482070"/>
                  <a:pt x="3742188" y="537445"/>
                  <a:pt x="3714331" y="601313"/>
                </a:cubicBezTo>
                <a:cubicBezTo>
                  <a:pt x="3743887" y="634606"/>
                  <a:pt x="3770300" y="647091"/>
                  <a:pt x="3793572" y="638768"/>
                </a:cubicBezTo>
                <a:lnTo>
                  <a:pt x="3797113" y="637077"/>
                </a:lnTo>
                <a:lnTo>
                  <a:pt x="3793737" y="612906"/>
                </a:lnTo>
                <a:cubicBezTo>
                  <a:pt x="3791878" y="595665"/>
                  <a:pt x="3790950" y="577193"/>
                  <a:pt x="3790950" y="557489"/>
                </a:cubicBezTo>
                <a:cubicBezTo>
                  <a:pt x="3790950" y="494979"/>
                  <a:pt x="3807936" y="440623"/>
                  <a:pt x="3841908" y="394421"/>
                </a:cubicBezTo>
                <a:cubicBezTo>
                  <a:pt x="3875202" y="349577"/>
                  <a:pt x="3914610" y="327155"/>
                  <a:pt x="3960133" y="327155"/>
                </a:cubicBezTo>
                <a:cubicBezTo>
                  <a:pt x="4007694" y="327155"/>
                  <a:pt x="4042346" y="343462"/>
                  <a:pt x="4064089" y="376075"/>
                </a:cubicBezTo>
                <a:cubicBezTo>
                  <a:pt x="4080396" y="400536"/>
                  <a:pt x="4088549" y="431111"/>
                  <a:pt x="4088549" y="467801"/>
                </a:cubicBezTo>
                <a:cubicBezTo>
                  <a:pt x="4088549" y="529631"/>
                  <a:pt x="4068505" y="576513"/>
                  <a:pt x="4028418" y="608447"/>
                </a:cubicBezTo>
                <a:cubicBezTo>
                  <a:pt x="4000560" y="631549"/>
                  <a:pt x="3964889" y="645138"/>
                  <a:pt x="3921404" y="649214"/>
                </a:cubicBezTo>
                <a:cubicBezTo>
                  <a:pt x="3932955" y="693379"/>
                  <a:pt x="3960473" y="715461"/>
                  <a:pt x="4003957" y="715461"/>
                </a:cubicBezTo>
                <a:cubicBezTo>
                  <a:pt x="4053557" y="715461"/>
                  <a:pt x="4100100" y="662124"/>
                  <a:pt x="4143584" y="555450"/>
                </a:cubicBezTo>
                <a:cubicBezTo>
                  <a:pt x="4151738" y="537105"/>
                  <a:pt x="4164987" y="531330"/>
                  <a:pt x="4183332" y="538124"/>
                </a:cubicBezTo>
                <a:cubicBezTo>
                  <a:pt x="4200318" y="545598"/>
                  <a:pt x="4205414" y="557828"/>
                  <a:pt x="4198620" y="574815"/>
                </a:cubicBezTo>
                <a:cubicBezTo>
                  <a:pt x="4139508" y="720896"/>
                  <a:pt x="4063070" y="793937"/>
                  <a:pt x="3969305" y="793937"/>
                </a:cubicBezTo>
                <a:cubicBezTo>
                  <a:pt x="3894990" y="793937"/>
                  <a:pt x="3843899" y="763150"/>
                  <a:pt x="3816031" y="701574"/>
                </a:cubicBezTo>
                <a:lnTo>
                  <a:pt x="3812148" y="691747"/>
                </a:lnTo>
                <a:lnTo>
                  <a:pt x="3801980" y="696096"/>
                </a:lnTo>
                <a:cubicBezTo>
                  <a:pt x="3759854" y="711044"/>
                  <a:pt x="3718747" y="702211"/>
                  <a:pt x="3678660" y="669598"/>
                </a:cubicBezTo>
                <a:cubicBezTo>
                  <a:pt x="3628380" y="752491"/>
                  <a:pt x="3580479" y="793937"/>
                  <a:pt x="3534956" y="793937"/>
                </a:cubicBezTo>
                <a:cubicBezTo>
                  <a:pt x="3492150" y="793937"/>
                  <a:pt x="3462255" y="781367"/>
                  <a:pt x="3445268" y="756228"/>
                </a:cubicBezTo>
                <a:cubicBezTo>
                  <a:pt x="3428962" y="733126"/>
                  <a:pt x="3420808" y="693379"/>
                  <a:pt x="3420808" y="636984"/>
                </a:cubicBezTo>
                <a:lnTo>
                  <a:pt x="3420808" y="351615"/>
                </a:lnTo>
                <a:cubicBezTo>
                  <a:pt x="3420808" y="335308"/>
                  <a:pt x="3428962" y="327155"/>
                  <a:pt x="3445268" y="327155"/>
                </a:cubicBezTo>
                <a:close/>
                <a:moveTo>
                  <a:pt x="549669" y="327155"/>
                </a:moveTo>
                <a:lnTo>
                  <a:pt x="616934" y="327155"/>
                </a:lnTo>
                <a:cubicBezTo>
                  <a:pt x="633241" y="327155"/>
                  <a:pt x="641394" y="335308"/>
                  <a:pt x="641394" y="351615"/>
                </a:cubicBezTo>
                <a:lnTo>
                  <a:pt x="641394" y="626792"/>
                </a:lnTo>
                <a:cubicBezTo>
                  <a:pt x="641394" y="661444"/>
                  <a:pt x="653625" y="678770"/>
                  <a:pt x="678085" y="678770"/>
                </a:cubicBezTo>
                <a:cubicBezTo>
                  <a:pt x="694731" y="678770"/>
                  <a:pt x="716840" y="647298"/>
                  <a:pt x="744411" y="584353"/>
                </a:cubicBezTo>
                <a:lnTo>
                  <a:pt x="753808" y="561998"/>
                </a:lnTo>
                <a:lnTo>
                  <a:pt x="753808" y="351615"/>
                </a:lnTo>
                <a:cubicBezTo>
                  <a:pt x="753808" y="335308"/>
                  <a:pt x="761962" y="327155"/>
                  <a:pt x="778269" y="327155"/>
                </a:cubicBezTo>
                <a:lnTo>
                  <a:pt x="845534" y="327155"/>
                </a:lnTo>
                <a:cubicBezTo>
                  <a:pt x="861841" y="327155"/>
                  <a:pt x="869994" y="335308"/>
                  <a:pt x="869994" y="351615"/>
                </a:cubicBezTo>
                <a:lnTo>
                  <a:pt x="869787" y="412766"/>
                </a:lnTo>
                <a:cubicBezTo>
                  <a:pt x="905830" y="356371"/>
                  <a:pt x="942558" y="328174"/>
                  <a:pt x="979970" y="328174"/>
                </a:cubicBezTo>
                <a:cubicBezTo>
                  <a:pt x="1042532" y="328174"/>
                  <a:pt x="1079254" y="359089"/>
                  <a:pt x="1090136" y="420919"/>
                </a:cubicBezTo>
                <a:cubicBezTo>
                  <a:pt x="1125308" y="359089"/>
                  <a:pt x="1163527" y="328174"/>
                  <a:pt x="1204793" y="328174"/>
                </a:cubicBezTo>
                <a:cubicBezTo>
                  <a:pt x="1247408" y="328174"/>
                  <a:pt x="1277171" y="340744"/>
                  <a:pt x="1294083" y="365884"/>
                </a:cubicBezTo>
                <a:cubicBezTo>
                  <a:pt x="1310315" y="389664"/>
                  <a:pt x="1318432" y="429412"/>
                  <a:pt x="1318432" y="485127"/>
                </a:cubicBezTo>
                <a:lnTo>
                  <a:pt x="1318432" y="631888"/>
                </a:lnTo>
                <a:cubicBezTo>
                  <a:pt x="1318432" y="663143"/>
                  <a:pt x="1330662" y="678770"/>
                  <a:pt x="1355122" y="678770"/>
                </a:cubicBezTo>
                <a:cubicBezTo>
                  <a:pt x="1370070" y="678770"/>
                  <a:pt x="1396229" y="637664"/>
                  <a:pt x="1433598" y="555450"/>
                </a:cubicBezTo>
                <a:cubicBezTo>
                  <a:pt x="1441072" y="536426"/>
                  <a:pt x="1453982" y="530650"/>
                  <a:pt x="1472327" y="538124"/>
                </a:cubicBezTo>
                <a:cubicBezTo>
                  <a:pt x="1490672" y="544919"/>
                  <a:pt x="1496108" y="557149"/>
                  <a:pt x="1488634" y="574815"/>
                </a:cubicBezTo>
                <a:cubicBezTo>
                  <a:pt x="1456020" y="647516"/>
                  <a:pt x="1437675" y="687943"/>
                  <a:pt x="1433598" y="696096"/>
                </a:cubicBezTo>
                <a:cubicBezTo>
                  <a:pt x="1395549" y="761324"/>
                  <a:pt x="1356152" y="793937"/>
                  <a:pt x="1315406" y="793937"/>
                </a:cubicBezTo>
                <a:cubicBezTo>
                  <a:pt x="1273641" y="793937"/>
                  <a:pt x="1244005" y="783066"/>
                  <a:pt x="1226499" y="761324"/>
                </a:cubicBezTo>
                <a:cubicBezTo>
                  <a:pt x="1210330" y="740261"/>
                  <a:pt x="1202246" y="701872"/>
                  <a:pt x="1202246" y="646157"/>
                </a:cubicBezTo>
                <a:lnTo>
                  <a:pt x="1203265" y="496338"/>
                </a:lnTo>
                <a:cubicBezTo>
                  <a:pt x="1203265" y="461686"/>
                  <a:pt x="1190695" y="444360"/>
                  <a:pt x="1165555" y="444360"/>
                </a:cubicBezTo>
                <a:cubicBezTo>
                  <a:pt x="1145172" y="444360"/>
                  <a:pt x="1121391" y="479352"/>
                  <a:pt x="1094213" y="549335"/>
                </a:cubicBezTo>
                <a:lnTo>
                  <a:pt x="1094213" y="771515"/>
                </a:lnTo>
                <a:cubicBezTo>
                  <a:pt x="1094213" y="787822"/>
                  <a:pt x="1086060" y="795976"/>
                  <a:pt x="1069753" y="795976"/>
                </a:cubicBezTo>
                <a:lnTo>
                  <a:pt x="1002487" y="795976"/>
                </a:lnTo>
                <a:cubicBezTo>
                  <a:pt x="986180" y="795976"/>
                  <a:pt x="978027" y="787822"/>
                  <a:pt x="978027" y="771515"/>
                </a:cubicBezTo>
                <a:lnTo>
                  <a:pt x="978027" y="496338"/>
                </a:lnTo>
                <a:cubicBezTo>
                  <a:pt x="978027" y="461686"/>
                  <a:pt x="965797" y="444360"/>
                  <a:pt x="941337" y="444360"/>
                </a:cubicBezTo>
                <a:cubicBezTo>
                  <a:pt x="920274" y="444360"/>
                  <a:pt x="896493" y="478672"/>
                  <a:pt x="869994" y="547297"/>
                </a:cubicBezTo>
                <a:lnTo>
                  <a:pt x="869994" y="771515"/>
                </a:lnTo>
                <a:cubicBezTo>
                  <a:pt x="869994" y="787822"/>
                  <a:pt x="861841" y="795976"/>
                  <a:pt x="845534" y="795976"/>
                </a:cubicBezTo>
                <a:lnTo>
                  <a:pt x="778269" y="795976"/>
                </a:lnTo>
                <a:cubicBezTo>
                  <a:pt x="761962" y="795976"/>
                  <a:pt x="753808" y="787822"/>
                  <a:pt x="753808" y="771515"/>
                </a:cubicBezTo>
                <a:lnTo>
                  <a:pt x="753808" y="702131"/>
                </a:lnTo>
                <a:lnTo>
                  <a:pt x="743248" y="719028"/>
                </a:lnTo>
                <a:cubicBezTo>
                  <a:pt x="709658" y="768967"/>
                  <a:pt x="675027" y="793937"/>
                  <a:pt x="639356" y="793937"/>
                </a:cubicBezTo>
                <a:cubicBezTo>
                  <a:pt x="596551" y="793937"/>
                  <a:pt x="566655" y="781367"/>
                  <a:pt x="549669" y="756228"/>
                </a:cubicBezTo>
                <a:cubicBezTo>
                  <a:pt x="533362" y="733126"/>
                  <a:pt x="525209" y="693379"/>
                  <a:pt x="525209" y="636984"/>
                </a:cubicBezTo>
                <a:lnTo>
                  <a:pt x="525209" y="351615"/>
                </a:lnTo>
                <a:cubicBezTo>
                  <a:pt x="525209" y="335308"/>
                  <a:pt x="533362" y="327155"/>
                  <a:pt x="549669" y="327155"/>
                </a:cubicBezTo>
                <a:close/>
                <a:moveTo>
                  <a:pt x="2178444" y="142684"/>
                </a:moveTo>
                <a:lnTo>
                  <a:pt x="2245709" y="142684"/>
                </a:lnTo>
                <a:cubicBezTo>
                  <a:pt x="2262016" y="142684"/>
                  <a:pt x="2270169" y="150838"/>
                  <a:pt x="2270169" y="167145"/>
                </a:cubicBezTo>
                <a:lnTo>
                  <a:pt x="2270169" y="250717"/>
                </a:lnTo>
                <a:cubicBezTo>
                  <a:pt x="2270169" y="267024"/>
                  <a:pt x="2262016" y="275177"/>
                  <a:pt x="2245709" y="275177"/>
                </a:cubicBezTo>
                <a:lnTo>
                  <a:pt x="2178444" y="275177"/>
                </a:lnTo>
                <a:cubicBezTo>
                  <a:pt x="2162137" y="275177"/>
                  <a:pt x="2153983" y="267024"/>
                  <a:pt x="2153983" y="250717"/>
                </a:cubicBezTo>
                <a:lnTo>
                  <a:pt x="2153983" y="167145"/>
                </a:lnTo>
                <a:cubicBezTo>
                  <a:pt x="2153983" y="150838"/>
                  <a:pt x="2162137" y="142684"/>
                  <a:pt x="2178444" y="142684"/>
                </a:cubicBezTo>
                <a:close/>
                <a:moveTo>
                  <a:pt x="1721244" y="142684"/>
                </a:moveTo>
                <a:lnTo>
                  <a:pt x="1788509" y="142684"/>
                </a:lnTo>
                <a:cubicBezTo>
                  <a:pt x="1804816" y="142684"/>
                  <a:pt x="1812969" y="150838"/>
                  <a:pt x="1812969" y="167145"/>
                </a:cubicBezTo>
                <a:lnTo>
                  <a:pt x="1812969" y="412766"/>
                </a:lnTo>
                <a:cubicBezTo>
                  <a:pt x="1848980" y="356371"/>
                  <a:pt x="1885671" y="328174"/>
                  <a:pt x="1923040" y="328174"/>
                </a:cubicBezTo>
                <a:cubicBezTo>
                  <a:pt x="1965846" y="328174"/>
                  <a:pt x="1995741" y="340744"/>
                  <a:pt x="2012728" y="365884"/>
                </a:cubicBezTo>
                <a:cubicBezTo>
                  <a:pt x="2029034" y="389664"/>
                  <a:pt x="2037188" y="429412"/>
                  <a:pt x="2037188" y="485127"/>
                </a:cubicBezTo>
                <a:lnTo>
                  <a:pt x="2037188" y="631888"/>
                </a:lnTo>
                <a:cubicBezTo>
                  <a:pt x="2037188" y="663143"/>
                  <a:pt x="2049418" y="678770"/>
                  <a:pt x="2073878" y="678770"/>
                </a:cubicBezTo>
                <a:cubicBezTo>
                  <a:pt x="2092903" y="678770"/>
                  <a:pt x="2119062" y="637664"/>
                  <a:pt x="2152355" y="555450"/>
                </a:cubicBezTo>
                <a:lnTo>
                  <a:pt x="2153983" y="552824"/>
                </a:lnTo>
                <a:lnTo>
                  <a:pt x="2153983" y="351615"/>
                </a:lnTo>
                <a:cubicBezTo>
                  <a:pt x="2153983" y="335308"/>
                  <a:pt x="2162137" y="327155"/>
                  <a:pt x="2178444" y="327155"/>
                </a:cubicBezTo>
                <a:lnTo>
                  <a:pt x="2245709" y="327155"/>
                </a:lnTo>
                <a:cubicBezTo>
                  <a:pt x="2262016" y="327155"/>
                  <a:pt x="2270169" y="335308"/>
                  <a:pt x="2270169" y="351615"/>
                </a:cubicBezTo>
                <a:lnTo>
                  <a:pt x="2270169" y="626792"/>
                </a:lnTo>
                <a:cubicBezTo>
                  <a:pt x="2270169" y="661444"/>
                  <a:pt x="2282399" y="678770"/>
                  <a:pt x="2306860" y="678770"/>
                </a:cubicBezTo>
                <a:cubicBezTo>
                  <a:pt x="2321128" y="678770"/>
                  <a:pt x="2339410" y="655648"/>
                  <a:pt x="2361704" y="609403"/>
                </a:cubicBezTo>
                <a:lnTo>
                  <a:pt x="2364275" y="603793"/>
                </a:lnTo>
                <a:lnTo>
                  <a:pt x="2362896" y="586121"/>
                </a:lnTo>
                <a:cubicBezTo>
                  <a:pt x="2362432" y="576885"/>
                  <a:pt x="2362200" y="567341"/>
                  <a:pt x="2362200" y="557489"/>
                </a:cubicBezTo>
                <a:cubicBezTo>
                  <a:pt x="2362200" y="494979"/>
                  <a:pt x="2379186" y="440623"/>
                  <a:pt x="2413159" y="394421"/>
                </a:cubicBezTo>
                <a:cubicBezTo>
                  <a:pt x="2446452" y="349577"/>
                  <a:pt x="2485860" y="327155"/>
                  <a:pt x="2531383" y="327155"/>
                </a:cubicBezTo>
                <a:cubicBezTo>
                  <a:pt x="2578944" y="327155"/>
                  <a:pt x="2613596" y="343462"/>
                  <a:pt x="2635339" y="376075"/>
                </a:cubicBezTo>
                <a:cubicBezTo>
                  <a:pt x="2651646" y="400536"/>
                  <a:pt x="2659799" y="431111"/>
                  <a:pt x="2659799" y="467801"/>
                </a:cubicBezTo>
                <a:cubicBezTo>
                  <a:pt x="2659799" y="529631"/>
                  <a:pt x="2639755" y="576513"/>
                  <a:pt x="2599668" y="608447"/>
                </a:cubicBezTo>
                <a:cubicBezTo>
                  <a:pt x="2571810" y="631549"/>
                  <a:pt x="2536139" y="645138"/>
                  <a:pt x="2492654" y="649214"/>
                </a:cubicBezTo>
                <a:cubicBezTo>
                  <a:pt x="2504205" y="693379"/>
                  <a:pt x="2531723" y="715461"/>
                  <a:pt x="2575207" y="715461"/>
                </a:cubicBezTo>
                <a:cubicBezTo>
                  <a:pt x="2624807" y="715461"/>
                  <a:pt x="2671350" y="662124"/>
                  <a:pt x="2714835" y="555450"/>
                </a:cubicBezTo>
                <a:lnTo>
                  <a:pt x="2715958" y="553638"/>
                </a:lnTo>
                <a:lnTo>
                  <a:pt x="2715958" y="351615"/>
                </a:lnTo>
                <a:cubicBezTo>
                  <a:pt x="2715958" y="335308"/>
                  <a:pt x="2724112" y="327155"/>
                  <a:pt x="2740418" y="327155"/>
                </a:cubicBezTo>
                <a:lnTo>
                  <a:pt x="2807684" y="327155"/>
                </a:lnTo>
                <a:cubicBezTo>
                  <a:pt x="2823991" y="327155"/>
                  <a:pt x="2832144" y="335308"/>
                  <a:pt x="2832144" y="351615"/>
                </a:cubicBezTo>
                <a:lnTo>
                  <a:pt x="2832144" y="626792"/>
                </a:lnTo>
                <a:cubicBezTo>
                  <a:pt x="2832144" y="661444"/>
                  <a:pt x="2844374" y="678770"/>
                  <a:pt x="2868835" y="678770"/>
                </a:cubicBezTo>
                <a:cubicBezTo>
                  <a:pt x="2887859" y="678770"/>
                  <a:pt x="2911980" y="643779"/>
                  <a:pt x="2941196" y="573795"/>
                </a:cubicBezTo>
                <a:lnTo>
                  <a:pt x="2941196" y="351615"/>
                </a:lnTo>
                <a:cubicBezTo>
                  <a:pt x="2941196" y="335308"/>
                  <a:pt x="2949010" y="327155"/>
                  <a:pt x="2964637" y="327155"/>
                </a:cubicBezTo>
                <a:lnTo>
                  <a:pt x="3032922" y="327155"/>
                </a:lnTo>
                <a:cubicBezTo>
                  <a:pt x="3049229" y="327155"/>
                  <a:pt x="3057382" y="335308"/>
                  <a:pt x="3057382" y="351615"/>
                </a:cubicBezTo>
                <a:lnTo>
                  <a:pt x="3057382" y="626792"/>
                </a:lnTo>
                <a:cubicBezTo>
                  <a:pt x="3057382" y="661444"/>
                  <a:pt x="3069612" y="678770"/>
                  <a:pt x="3094072" y="678770"/>
                </a:cubicBezTo>
                <a:cubicBezTo>
                  <a:pt x="3113097" y="678770"/>
                  <a:pt x="3139256" y="637664"/>
                  <a:pt x="3172549" y="555450"/>
                </a:cubicBezTo>
                <a:cubicBezTo>
                  <a:pt x="3180023" y="536426"/>
                  <a:pt x="3192932" y="530650"/>
                  <a:pt x="3211278" y="538124"/>
                </a:cubicBezTo>
                <a:cubicBezTo>
                  <a:pt x="3229622" y="544919"/>
                  <a:pt x="3235058" y="557149"/>
                  <a:pt x="3227584" y="574815"/>
                </a:cubicBezTo>
                <a:cubicBezTo>
                  <a:pt x="3202444" y="635965"/>
                  <a:pt x="3184100" y="676392"/>
                  <a:pt x="3172549" y="696096"/>
                </a:cubicBezTo>
                <a:cubicBezTo>
                  <a:pt x="3134499" y="761324"/>
                  <a:pt x="3095092" y="793937"/>
                  <a:pt x="3054324" y="793937"/>
                </a:cubicBezTo>
                <a:cubicBezTo>
                  <a:pt x="2990456" y="793937"/>
                  <a:pt x="2954105" y="763022"/>
                  <a:pt x="2945273" y="701192"/>
                </a:cubicBezTo>
                <a:cubicBezTo>
                  <a:pt x="2907903" y="763022"/>
                  <a:pt x="2869514" y="793937"/>
                  <a:pt x="2830106" y="793937"/>
                </a:cubicBezTo>
                <a:cubicBezTo>
                  <a:pt x="2787301" y="793937"/>
                  <a:pt x="2757405" y="781367"/>
                  <a:pt x="2740418" y="756228"/>
                </a:cubicBezTo>
                <a:cubicBezTo>
                  <a:pt x="2732265" y="744677"/>
                  <a:pt x="2726150" y="728965"/>
                  <a:pt x="2722073" y="709091"/>
                </a:cubicBezTo>
                <a:lnTo>
                  <a:pt x="2717651" y="677338"/>
                </a:lnTo>
                <a:lnTo>
                  <a:pt x="2696059" y="708342"/>
                </a:lnTo>
                <a:cubicBezTo>
                  <a:pt x="2650993" y="765406"/>
                  <a:pt x="2599158" y="793937"/>
                  <a:pt x="2540556" y="793937"/>
                </a:cubicBezTo>
                <a:cubicBezTo>
                  <a:pt x="2466241" y="793937"/>
                  <a:pt x="2415149" y="763150"/>
                  <a:pt x="2387281" y="701574"/>
                </a:cubicBezTo>
                <a:lnTo>
                  <a:pt x="2385597" y="697311"/>
                </a:lnTo>
                <a:lnTo>
                  <a:pt x="2372023" y="719028"/>
                </a:lnTo>
                <a:cubicBezTo>
                  <a:pt x="2338433" y="768967"/>
                  <a:pt x="2303802" y="793937"/>
                  <a:pt x="2268131" y="793937"/>
                </a:cubicBezTo>
                <a:cubicBezTo>
                  <a:pt x="2225326" y="793937"/>
                  <a:pt x="2195430" y="781367"/>
                  <a:pt x="2178444" y="756228"/>
                </a:cubicBezTo>
                <a:cubicBezTo>
                  <a:pt x="2170290" y="744677"/>
                  <a:pt x="2164175" y="728965"/>
                  <a:pt x="2160099" y="709091"/>
                </a:cubicBezTo>
                <a:lnTo>
                  <a:pt x="2157099" y="687552"/>
                </a:lnTo>
                <a:lnTo>
                  <a:pt x="2157005" y="687736"/>
                </a:lnTo>
                <a:cubicBezTo>
                  <a:pt x="2155349" y="690847"/>
                  <a:pt x="2153798" y="693633"/>
                  <a:pt x="2152355" y="696096"/>
                </a:cubicBezTo>
                <a:cubicBezTo>
                  <a:pt x="2114305" y="761324"/>
                  <a:pt x="2075237" y="793937"/>
                  <a:pt x="2035149" y="793937"/>
                </a:cubicBezTo>
                <a:cubicBezTo>
                  <a:pt x="1991665" y="793937"/>
                  <a:pt x="1961769" y="783066"/>
                  <a:pt x="1945462" y="761324"/>
                </a:cubicBezTo>
                <a:cubicBezTo>
                  <a:pt x="1929155" y="740261"/>
                  <a:pt x="1921002" y="701872"/>
                  <a:pt x="1921002" y="646157"/>
                </a:cubicBezTo>
                <a:lnTo>
                  <a:pt x="1921002" y="496338"/>
                </a:lnTo>
                <a:cubicBezTo>
                  <a:pt x="1921002" y="461007"/>
                  <a:pt x="1908772" y="443341"/>
                  <a:pt x="1884312" y="443341"/>
                </a:cubicBezTo>
                <a:cubicBezTo>
                  <a:pt x="1863928" y="443341"/>
                  <a:pt x="1840147" y="477993"/>
                  <a:pt x="1812969" y="547297"/>
                </a:cubicBezTo>
                <a:lnTo>
                  <a:pt x="1812969" y="769477"/>
                </a:lnTo>
                <a:cubicBezTo>
                  <a:pt x="1812969" y="785784"/>
                  <a:pt x="1804816" y="793937"/>
                  <a:pt x="1788509" y="793937"/>
                </a:cubicBezTo>
                <a:lnTo>
                  <a:pt x="1721244" y="793937"/>
                </a:lnTo>
                <a:cubicBezTo>
                  <a:pt x="1704937" y="793937"/>
                  <a:pt x="1696783" y="785784"/>
                  <a:pt x="1696783" y="769477"/>
                </a:cubicBezTo>
                <a:lnTo>
                  <a:pt x="1696783" y="167145"/>
                </a:lnTo>
                <a:cubicBezTo>
                  <a:pt x="1696783" y="150838"/>
                  <a:pt x="1704937" y="142684"/>
                  <a:pt x="1721244" y="142684"/>
                </a:cubicBezTo>
                <a:close/>
                <a:moveTo>
                  <a:pt x="493614" y="142684"/>
                </a:moveTo>
                <a:lnTo>
                  <a:pt x="574129" y="142684"/>
                </a:lnTo>
                <a:cubicBezTo>
                  <a:pt x="580244" y="142684"/>
                  <a:pt x="584321" y="146761"/>
                  <a:pt x="586359" y="154914"/>
                </a:cubicBezTo>
                <a:lnTo>
                  <a:pt x="618973" y="290465"/>
                </a:lnTo>
                <a:cubicBezTo>
                  <a:pt x="619652" y="294541"/>
                  <a:pt x="617953" y="296580"/>
                  <a:pt x="613877" y="296580"/>
                </a:cubicBezTo>
                <a:lnTo>
                  <a:pt x="547630" y="296580"/>
                </a:lnTo>
                <a:cubicBezTo>
                  <a:pt x="542874" y="296580"/>
                  <a:pt x="540156" y="294541"/>
                  <a:pt x="539477" y="290465"/>
                </a:cubicBezTo>
                <a:lnTo>
                  <a:pt x="489537" y="154914"/>
                </a:lnTo>
                <a:cubicBezTo>
                  <a:pt x="487499" y="146761"/>
                  <a:pt x="488858" y="142684"/>
                  <a:pt x="493614" y="142684"/>
                </a:cubicBezTo>
                <a:close/>
                <a:moveTo>
                  <a:pt x="3945864" y="137588"/>
                </a:moveTo>
                <a:cubicBezTo>
                  <a:pt x="3959453" y="137588"/>
                  <a:pt x="3970664" y="142005"/>
                  <a:pt x="3979497" y="150838"/>
                </a:cubicBezTo>
                <a:lnTo>
                  <a:pt x="4081415" y="263966"/>
                </a:lnTo>
                <a:cubicBezTo>
                  <a:pt x="4087530" y="270761"/>
                  <a:pt x="4089568" y="278235"/>
                  <a:pt x="4087530" y="286388"/>
                </a:cubicBezTo>
                <a:cubicBezTo>
                  <a:pt x="4085491" y="294541"/>
                  <a:pt x="4080056" y="300996"/>
                  <a:pt x="4071223" y="305752"/>
                </a:cubicBezTo>
                <a:cubicBezTo>
                  <a:pt x="4049480" y="317303"/>
                  <a:pt x="4030796" y="314925"/>
                  <a:pt x="4015168" y="298618"/>
                </a:cubicBezTo>
                <a:lnTo>
                  <a:pt x="3945864" y="221161"/>
                </a:lnTo>
                <a:lnTo>
                  <a:pt x="3876560" y="298618"/>
                </a:lnTo>
                <a:cubicBezTo>
                  <a:pt x="3861612" y="314925"/>
                  <a:pt x="3843267" y="317303"/>
                  <a:pt x="3821525" y="305752"/>
                </a:cubicBezTo>
                <a:cubicBezTo>
                  <a:pt x="3809974" y="300317"/>
                  <a:pt x="3804199" y="292163"/>
                  <a:pt x="3804199" y="281292"/>
                </a:cubicBezTo>
                <a:cubicBezTo>
                  <a:pt x="3804199" y="274498"/>
                  <a:pt x="3806577" y="268722"/>
                  <a:pt x="3811333" y="263966"/>
                </a:cubicBezTo>
                <a:lnTo>
                  <a:pt x="3913251" y="150838"/>
                </a:lnTo>
                <a:cubicBezTo>
                  <a:pt x="3920045" y="142005"/>
                  <a:pt x="3930916" y="137588"/>
                  <a:pt x="3945864" y="137588"/>
                </a:cubicBezTo>
                <a:close/>
                <a:moveTo>
                  <a:pt x="2517114" y="137588"/>
                </a:moveTo>
                <a:cubicBezTo>
                  <a:pt x="2530703" y="137588"/>
                  <a:pt x="2541914" y="142005"/>
                  <a:pt x="2550747" y="150838"/>
                </a:cubicBezTo>
                <a:lnTo>
                  <a:pt x="2652665" y="263966"/>
                </a:lnTo>
                <a:cubicBezTo>
                  <a:pt x="2658780" y="270761"/>
                  <a:pt x="2660818" y="278235"/>
                  <a:pt x="2658780" y="286388"/>
                </a:cubicBezTo>
                <a:cubicBezTo>
                  <a:pt x="2656742" y="294541"/>
                  <a:pt x="2651306" y="300996"/>
                  <a:pt x="2642473" y="305752"/>
                </a:cubicBezTo>
                <a:cubicBezTo>
                  <a:pt x="2620731" y="317303"/>
                  <a:pt x="2602046" y="314925"/>
                  <a:pt x="2586418" y="298618"/>
                </a:cubicBezTo>
                <a:lnTo>
                  <a:pt x="2517114" y="221161"/>
                </a:lnTo>
                <a:lnTo>
                  <a:pt x="2447810" y="298618"/>
                </a:lnTo>
                <a:cubicBezTo>
                  <a:pt x="2432863" y="314925"/>
                  <a:pt x="2414517" y="317303"/>
                  <a:pt x="2392775" y="305752"/>
                </a:cubicBezTo>
                <a:cubicBezTo>
                  <a:pt x="2381224" y="300317"/>
                  <a:pt x="2375449" y="292163"/>
                  <a:pt x="2375449" y="281292"/>
                </a:cubicBezTo>
                <a:cubicBezTo>
                  <a:pt x="2375449" y="274498"/>
                  <a:pt x="2377827" y="268722"/>
                  <a:pt x="2382583" y="263966"/>
                </a:cubicBezTo>
                <a:lnTo>
                  <a:pt x="2484501" y="150838"/>
                </a:lnTo>
                <a:cubicBezTo>
                  <a:pt x="2491295" y="142005"/>
                  <a:pt x="2502166" y="137588"/>
                  <a:pt x="2517114" y="137588"/>
                </a:cubicBezTo>
                <a:close/>
                <a:moveTo>
                  <a:pt x="370980" y="124594"/>
                </a:moveTo>
                <a:cubicBezTo>
                  <a:pt x="407670" y="123065"/>
                  <a:pt x="438245" y="126038"/>
                  <a:pt x="462705" y="133512"/>
                </a:cubicBezTo>
                <a:cubicBezTo>
                  <a:pt x="478333" y="138947"/>
                  <a:pt x="486146" y="149819"/>
                  <a:pt x="486146" y="166125"/>
                </a:cubicBezTo>
                <a:lnTo>
                  <a:pt x="486146" y="247659"/>
                </a:lnTo>
                <a:cubicBezTo>
                  <a:pt x="486146" y="261248"/>
                  <a:pt x="479352" y="266344"/>
                  <a:pt x="465763" y="262947"/>
                </a:cubicBezTo>
                <a:cubicBezTo>
                  <a:pt x="424317" y="250037"/>
                  <a:pt x="371319" y="248339"/>
                  <a:pt x="306772" y="257851"/>
                </a:cubicBezTo>
                <a:lnTo>
                  <a:pt x="306772" y="703231"/>
                </a:lnTo>
                <a:cubicBezTo>
                  <a:pt x="306772" y="756907"/>
                  <a:pt x="304394" y="785104"/>
                  <a:pt x="299637" y="787822"/>
                </a:cubicBezTo>
                <a:cubicBezTo>
                  <a:pt x="295561" y="791899"/>
                  <a:pt x="290465" y="793937"/>
                  <a:pt x="284350" y="793937"/>
                </a:cubicBezTo>
                <a:lnTo>
                  <a:pt x="201797" y="793937"/>
                </a:lnTo>
                <a:cubicBezTo>
                  <a:pt x="186169" y="793937"/>
                  <a:pt x="178356" y="786123"/>
                  <a:pt x="178356" y="770496"/>
                </a:cubicBezTo>
                <a:lnTo>
                  <a:pt x="178356" y="284350"/>
                </a:lnTo>
                <a:cubicBezTo>
                  <a:pt x="162728" y="287067"/>
                  <a:pt x="147611" y="289106"/>
                  <a:pt x="133002" y="290465"/>
                </a:cubicBezTo>
                <a:cubicBezTo>
                  <a:pt x="118394" y="291824"/>
                  <a:pt x="104296" y="292163"/>
                  <a:pt x="90707" y="291484"/>
                </a:cubicBezTo>
                <a:cubicBezTo>
                  <a:pt x="42466" y="289446"/>
                  <a:pt x="14268" y="281292"/>
                  <a:pt x="6115" y="267024"/>
                </a:cubicBezTo>
                <a:cubicBezTo>
                  <a:pt x="2038" y="260909"/>
                  <a:pt x="0" y="254454"/>
                  <a:pt x="0" y="247659"/>
                </a:cubicBezTo>
                <a:lnTo>
                  <a:pt x="0" y="166125"/>
                </a:lnTo>
                <a:cubicBezTo>
                  <a:pt x="0" y="150498"/>
                  <a:pt x="7814" y="145402"/>
                  <a:pt x="23441" y="150838"/>
                </a:cubicBezTo>
                <a:cubicBezTo>
                  <a:pt x="73720" y="166465"/>
                  <a:pt x="146761" y="163747"/>
                  <a:pt x="242564" y="142684"/>
                </a:cubicBezTo>
                <a:cubicBezTo>
                  <a:pt x="291484" y="132153"/>
                  <a:pt x="334289" y="126123"/>
                  <a:pt x="370980" y="124594"/>
                </a:cubicBezTo>
                <a:close/>
                <a:moveTo>
                  <a:pt x="2675087" y="5096"/>
                </a:moveTo>
                <a:cubicBezTo>
                  <a:pt x="2690714" y="6455"/>
                  <a:pt x="2703624" y="12570"/>
                  <a:pt x="2713815" y="23441"/>
                </a:cubicBezTo>
                <a:cubicBezTo>
                  <a:pt x="2724686" y="34991"/>
                  <a:pt x="2730122" y="51298"/>
                  <a:pt x="2730122" y="72361"/>
                </a:cubicBezTo>
                <a:cubicBezTo>
                  <a:pt x="2730122" y="100219"/>
                  <a:pt x="2721629" y="122980"/>
                  <a:pt x="2704643" y="140646"/>
                </a:cubicBezTo>
                <a:cubicBezTo>
                  <a:pt x="2693092" y="153556"/>
                  <a:pt x="2678824" y="162388"/>
                  <a:pt x="2661837" y="167145"/>
                </a:cubicBezTo>
                <a:cubicBezTo>
                  <a:pt x="2650287" y="171221"/>
                  <a:pt x="2642473" y="167484"/>
                  <a:pt x="2638396" y="155934"/>
                </a:cubicBezTo>
                <a:cubicBezTo>
                  <a:pt x="2634320" y="145742"/>
                  <a:pt x="2638057" y="137928"/>
                  <a:pt x="2649607" y="132493"/>
                </a:cubicBezTo>
                <a:cubicBezTo>
                  <a:pt x="2672709" y="123660"/>
                  <a:pt x="2684259" y="108372"/>
                  <a:pt x="2684259" y="86630"/>
                </a:cubicBezTo>
                <a:cubicBezTo>
                  <a:pt x="2684259" y="77797"/>
                  <a:pt x="2681881" y="72022"/>
                  <a:pt x="2677125" y="69304"/>
                </a:cubicBezTo>
                <a:cubicBezTo>
                  <a:pt x="2672369" y="65906"/>
                  <a:pt x="2666933" y="64548"/>
                  <a:pt x="2660818" y="65227"/>
                </a:cubicBezTo>
                <a:cubicBezTo>
                  <a:pt x="2654024" y="66586"/>
                  <a:pt x="2649267" y="68624"/>
                  <a:pt x="2646550" y="71342"/>
                </a:cubicBezTo>
                <a:cubicBezTo>
                  <a:pt x="2643832" y="74060"/>
                  <a:pt x="2643492" y="77797"/>
                  <a:pt x="2645531" y="82553"/>
                </a:cubicBezTo>
                <a:cubicBezTo>
                  <a:pt x="2648928" y="92065"/>
                  <a:pt x="2642133" y="99199"/>
                  <a:pt x="2625147" y="103956"/>
                </a:cubicBezTo>
                <a:cubicBezTo>
                  <a:pt x="2607481" y="108032"/>
                  <a:pt x="2598649" y="104295"/>
                  <a:pt x="2598649" y="92745"/>
                </a:cubicBezTo>
                <a:cubicBezTo>
                  <a:pt x="2595251" y="81194"/>
                  <a:pt x="2595421" y="67265"/>
                  <a:pt x="2599158" y="50959"/>
                </a:cubicBezTo>
                <a:cubicBezTo>
                  <a:pt x="2602895" y="34652"/>
                  <a:pt x="2614276" y="21742"/>
                  <a:pt x="2633301" y="12230"/>
                </a:cubicBezTo>
                <a:cubicBezTo>
                  <a:pt x="2646210" y="5435"/>
                  <a:pt x="2660139" y="3057"/>
                  <a:pt x="2675087" y="5096"/>
                </a:cubicBezTo>
                <a:close/>
                <a:moveTo>
                  <a:pt x="3987650" y="0"/>
                </a:moveTo>
                <a:lnTo>
                  <a:pt x="4068165" y="0"/>
                </a:lnTo>
                <a:cubicBezTo>
                  <a:pt x="4074280" y="0"/>
                  <a:pt x="4078357" y="4076"/>
                  <a:pt x="4080396" y="12230"/>
                </a:cubicBezTo>
                <a:lnTo>
                  <a:pt x="4113009" y="147780"/>
                </a:lnTo>
                <a:cubicBezTo>
                  <a:pt x="4113688" y="151857"/>
                  <a:pt x="4111990" y="153895"/>
                  <a:pt x="4107913" y="153895"/>
                </a:cubicBezTo>
                <a:lnTo>
                  <a:pt x="4041667" y="153895"/>
                </a:lnTo>
                <a:cubicBezTo>
                  <a:pt x="4036911" y="153895"/>
                  <a:pt x="4034193" y="151857"/>
                  <a:pt x="4033513" y="147780"/>
                </a:cubicBezTo>
                <a:lnTo>
                  <a:pt x="3983574" y="12230"/>
                </a:lnTo>
                <a:cubicBezTo>
                  <a:pt x="3981535" y="4076"/>
                  <a:pt x="3982894" y="0"/>
                  <a:pt x="3987650" y="0"/>
                </a:cubicBezTo>
                <a:close/>
              </a:path>
            </a:pathLst>
          </a:custGeom>
        </p:spPr>
      </p:pic>
      <p:pic>
        <p:nvPicPr>
          <p:cNvPr id="8" name="Hình ảnh 7">
            <a:extLst>
              <a:ext uri="{FF2B5EF4-FFF2-40B4-BE49-F238E27FC236}">
                <a16:creationId xmlns:a16="http://schemas.microsoft.com/office/drawing/2014/main" id="{16AF64D6-3866-8A29-5B25-EC67FADCC4D9}"/>
              </a:ext>
            </a:extLst>
          </p:cNvPr>
          <p:cNvPicPr>
            <a:picLocks noChangeAspect="1"/>
          </p:cNvPicPr>
          <p:nvPr/>
        </p:nvPicPr>
        <p:blipFill>
          <a:blip r:embed="rId3"/>
          <a:stretch>
            <a:fillRect/>
          </a:stretch>
        </p:blipFill>
        <p:spPr>
          <a:xfrm>
            <a:off x="4086548" y="3290600"/>
            <a:ext cx="7352413" cy="1920406"/>
          </a:xfrm>
          <a:prstGeom prst="rect">
            <a:avLst/>
          </a:prstGeom>
        </p:spPr>
      </p:pic>
    </p:spTree>
    <p:extLst>
      <p:ext uri="{BB962C8B-B14F-4D97-AF65-F5344CB8AC3E}">
        <p14:creationId xmlns:p14="http://schemas.microsoft.com/office/powerpoint/2010/main" val="1883274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160" name="Nhóm 159">
            <a:extLst>
              <a:ext uri="{FF2B5EF4-FFF2-40B4-BE49-F238E27FC236}">
                <a16:creationId xmlns:a16="http://schemas.microsoft.com/office/drawing/2014/main" id="{32EA523A-E08C-E9F2-CC2F-C0DC6D22D296}"/>
              </a:ext>
            </a:extLst>
          </p:cNvPr>
          <p:cNvGrpSpPr/>
          <p:nvPr/>
        </p:nvGrpSpPr>
        <p:grpSpPr>
          <a:xfrm>
            <a:off x="4248155" y="1076446"/>
            <a:ext cx="7106610" cy="4301982"/>
            <a:chOff x="856525" y="2291789"/>
            <a:chExt cx="5154700" cy="2949732"/>
          </a:xfrm>
        </p:grpSpPr>
        <p:sp>
          <p:nvSpPr>
            <p:cNvPr id="159" name="Đồ họa 157">
              <a:extLst>
                <a:ext uri="{FF2B5EF4-FFF2-40B4-BE49-F238E27FC236}">
                  <a16:creationId xmlns:a16="http://schemas.microsoft.com/office/drawing/2014/main" id="{C3EF959E-8049-B462-0440-2C6977403170}"/>
                </a:ext>
              </a:extLst>
            </p:cNvPr>
            <p:cNvSpPr/>
            <p:nvPr/>
          </p:nvSpPr>
          <p:spPr>
            <a:xfrm>
              <a:off x="856525" y="2291789"/>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id="{05DD8B3B-0190-33BF-1729-F2028DF8137B}"/>
                </a:ext>
              </a:extLst>
            </p:cNvPr>
            <p:cNvSpPr txBox="1"/>
            <p:nvPr/>
          </p:nvSpPr>
          <p:spPr>
            <a:xfrm>
              <a:off x="1354287" y="3029873"/>
              <a:ext cx="4103641" cy="1966437"/>
            </a:xfrm>
            <a:prstGeom prst="rect">
              <a:avLst/>
            </a:prstGeom>
            <a:noFill/>
          </p:spPr>
          <p:txBody>
            <a:bodyPr wrap="square" rtlCol="0">
              <a:spAutoFit/>
            </a:bodyPr>
            <a:lstStyle/>
            <a:p>
              <a:pPr algn="ctr"/>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 quan hô hấp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thực</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hiện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trao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đổi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khí</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giữa</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thể</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môi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trường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bên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ngoài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thông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qua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hoạt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động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hít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thở</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ra.</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pic>
        <p:nvPicPr>
          <p:cNvPr id="6" name="Hình ảnh 5">
            <a:extLst>
              <a:ext uri="{FF2B5EF4-FFF2-40B4-BE49-F238E27FC236}">
                <a16:creationId xmlns:a16="http://schemas.microsoft.com/office/drawing/2014/main" id="{4CBCEDCE-64AF-8E34-A891-C5E3172990D3}"/>
              </a:ext>
            </a:extLst>
          </p:cNvPr>
          <p:cNvPicPr>
            <a:picLocks noChangeAspect="1"/>
          </p:cNvPicPr>
          <p:nvPr/>
        </p:nvPicPr>
        <p:blipFill>
          <a:blip r:embed="rId5"/>
          <a:stretch>
            <a:fillRect/>
          </a:stretch>
        </p:blipFill>
        <p:spPr>
          <a:xfrm>
            <a:off x="1115535" y="544010"/>
            <a:ext cx="2569827" cy="5434314"/>
          </a:xfrm>
          <a:prstGeom prst="rect">
            <a:avLst/>
          </a:prstGeom>
        </p:spPr>
      </p:pic>
    </p:spTree>
    <p:extLst>
      <p:ext uri="{BB962C8B-B14F-4D97-AF65-F5344CB8AC3E}">
        <p14:creationId xmlns:p14="http://schemas.microsoft.com/office/powerpoint/2010/main" val="2364864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1+#ppt_w/2"/>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5" name="Nhóm 24">
            <a:extLst>
              <a:ext uri="{FF2B5EF4-FFF2-40B4-BE49-F238E27FC236}">
                <a16:creationId xmlns:a16="http://schemas.microsoft.com/office/drawing/2014/main" id="{B88C40A7-78AE-37D9-3C96-A9382F3AB6A7}"/>
              </a:ext>
            </a:extLst>
          </p:cNvPr>
          <p:cNvGrpSpPr/>
          <p:nvPr/>
        </p:nvGrpSpPr>
        <p:grpSpPr>
          <a:xfrm>
            <a:off x="1812902" y="-76695"/>
            <a:ext cx="8740003" cy="6292299"/>
            <a:chOff x="1812902" y="-76695"/>
            <a:chExt cx="8740003" cy="6292299"/>
          </a:xfrm>
        </p:grpSpPr>
        <p:grpSp>
          <p:nvGrpSpPr>
            <p:cNvPr id="5" name="Đồ họa 3">
              <a:extLst>
                <a:ext uri="{FF2B5EF4-FFF2-40B4-BE49-F238E27FC236}">
                  <a16:creationId xmlns:a16="http://schemas.microsoft.com/office/drawing/2014/main" id="{21808841-FF90-8061-EA07-6B48E03458D5}"/>
                </a:ext>
              </a:extLst>
            </p:cNvPr>
            <p:cNvGrpSpPr/>
            <p:nvPr/>
          </p:nvGrpSpPr>
          <p:grpSpPr>
            <a:xfrm>
              <a:off x="1851949" y="436634"/>
              <a:ext cx="8700956" cy="5778970"/>
              <a:chOff x="3110912" y="770051"/>
              <a:chExt cx="6092014" cy="5538587"/>
            </a:xfrm>
          </p:grpSpPr>
          <p:sp>
            <p:nvSpPr>
              <p:cNvPr id="7" name="Hình tự do: Hình 6">
                <a:extLst>
                  <a:ext uri="{FF2B5EF4-FFF2-40B4-BE49-F238E27FC236}">
                    <a16:creationId xmlns:a16="http://schemas.microsoft.com/office/drawing/2014/main" id="{79E6B4DF-0183-40CF-2A41-DB99F2F8C183}"/>
                  </a:ext>
                </a:extLst>
              </p:cNvPr>
              <p:cNvSpPr/>
              <p:nvPr/>
            </p:nvSpPr>
            <p:spPr>
              <a:xfrm>
                <a:off x="3290409" y="1248446"/>
                <a:ext cx="5733020" cy="5060192"/>
              </a:xfrm>
              <a:custGeom>
                <a:avLst/>
                <a:gdLst>
                  <a:gd name="connsiteX0" fmla="*/ 5733021 w 5733020"/>
                  <a:gd name="connsiteY0" fmla="*/ 5021561 h 5060192"/>
                  <a:gd name="connsiteX1" fmla="*/ 0 w 5733020"/>
                  <a:gd name="connsiteY1" fmla="*/ 4950850 h 5060192"/>
                  <a:gd name="connsiteX2" fmla="*/ 294810 w 5733020"/>
                  <a:gd name="connsiteY2" fmla="*/ 0 h 5060192"/>
                  <a:gd name="connsiteX3" fmla="*/ 5291350 w 5733020"/>
                  <a:gd name="connsiteY3" fmla="*/ 159915 h 5060192"/>
                  <a:gd name="connsiteX4" fmla="*/ 5733021 w 5733020"/>
                  <a:gd name="connsiteY4" fmla="*/ 5021561 h 506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60192">
                    <a:moveTo>
                      <a:pt x="5733021" y="5021561"/>
                    </a:moveTo>
                    <a:cubicBezTo>
                      <a:pt x="3845585" y="5091184"/>
                      <a:pt x="1885261" y="5066163"/>
                      <a:pt x="0" y="4950850"/>
                    </a:cubicBezTo>
                    <a:cubicBezTo>
                      <a:pt x="112050" y="3340818"/>
                      <a:pt x="183848" y="1610033"/>
                      <a:pt x="294810" y="0"/>
                    </a:cubicBezTo>
                    <a:cubicBezTo>
                      <a:pt x="1960323" y="53305"/>
                      <a:pt x="3625837" y="106610"/>
                      <a:pt x="5291350" y="159915"/>
                    </a:cubicBezTo>
                    <a:lnTo>
                      <a:pt x="5733021" y="5021561"/>
                    </a:lnTo>
                    <a:close/>
                  </a:path>
                </a:pathLst>
              </a:custGeom>
              <a:solidFill>
                <a:srgbClr val="CCCCCC"/>
              </a:solidFill>
              <a:ln w="3810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B04D8BE-0B28-803E-D068-C28608E3AA5E}"/>
                  </a:ext>
                </a:extLst>
              </p:cNvPr>
              <p:cNvSpPr/>
              <p:nvPr/>
            </p:nvSpPr>
            <p:spPr>
              <a:xfrm>
                <a:off x="3110912" y="932967"/>
                <a:ext cx="5733020" cy="5059104"/>
              </a:xfrm>
              <a:custGeom>
                <a:avLst/>
                <a:gdLst>
                  <a:gd name="connsiteX0" fmla="*/ 5733021 w 5733020"/>
                  <a:gd name="connsiteY0" fmla="*/ 5020473 h 5059104"/>
                  <a:gd name="connsiteX1" fmla="*/ 0 w 5733020"/>
                  <a:gd name="connsiteY1" fmla="*/ 4949762 h 5059104"/>
                  <a:gd name="connsiteX2" fmla="*/ 294810 w 5733020"/>
                  <a:gd name="connsiteY2" fmla="*/ 0 h 5059104"/>
                  <a:gd name="connsiteX3" fmla="*/ 5291350 w 5733020"/>
                  <a:gd name="connsiteY3" fmla="*/ 159915 h 5059104"/>
                  <a:gd name="connsiteX4" fmla="*/ 5733021 w 5733020"/>
                  <a:gd name="connsiteY4" fmla="*/ 5020473 h 5059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59104">
                    <a:moveTo>
                      <a:pt x="5733021" y="5020473"/>
                    </a:moveTo>
                    <a:cubicBezTo>
                      <a:pt x="3845585" y="5090096"/>
                      <a:pt x="1885261" y="5065076"/>
                      <a:pt x="0" y="4949762"/>
                    </a:cubicBezTo>
                    <a:cubicBezTo>
                      <a:pt x="110962" y="3340818"/>
                      <a:pt x="183848" y="1608945"/>
                      <a:pt x="294810" y="0"/>
                    </a:cubicBezTo>
                    <a:cubicBezTo>
                      <a:pt x="1960323" y="53305"/>
                      <a:pt x="3625837" y="106610"/>
                      <a:pt x="5291350" y="159915"/>
                    </a:cubicBezTo>
                    <a:lnTo>
                      <a:pt x="5733021" y="5020473"/>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6B2505A-C864-A175-0A96-D032D92EF2E4}"/>
                  </a:ext>
                </a:extLst>
              </p:cNvPr>
              <p:cNvSpPr/>
              <p:nvPr/>
            </p:nvSpPr>
            <p:spPr>
              <a:xfrm>
                <a:off x="6966203" y="770051"/>
                <a:ext cx="2236723" cy="1330622"/>
              </a:xfrm>
              <a:custGeom>
                <a:avLst/>
                <a:gdLst>
                  <a:gd name="connsiteX0" fmla="*/ 0 w 2603248"/>
                  <a:gd name="connsiteY0" fmla="*/ 431880 h 1974465"/>
                  <a:gd name="connsiteX1" fmla="*/ 2213795 w 2603248"/>
                  <a:gd name="connsiteY1" fmla="*/ 1974466 h 1974465"/>
                  <a:gd name="connsiteX2" fmla="*/ 2223586 w 2603248"/>
                  <a:gd name="connsiteY2" fmla="*/ 1765596 h 1974465"/>
                  <a:gd name="connsiteX3" fmla="*/ 2381325 w 2603248"/>
                  <a:gd name="connsiteY3" fmla="*/ 1722082 h 1974465"/>
                  <a:gd name="connsiteX4" fmla="*/ 2275803 w 2603248"/>
                  <a:gd name="connsiteY4" fmla="*/ 1502334 h 1974465"/>
                  <a:gd name="connsiteX5" fmla="*/ 2464002 w 2603248"/>
                  <a:gd name="connsiteY5" fmla="*/ 1539322 h 1974465"/>
                  <a:gd name="connsiteX6" fmla="*/ 2425927 w 2603248"/>
                  <a:gd name="connsiteY6" fmla="*/ 1245600 h 1974465"/>
                  <a:gd name="connsiteX7" fmla="*/ 2603249 w 2603248"/>
                  <a:gd name="connsiteY7" fmla="*/ 1268445 h 1974465"/>
                  <a:gd name="connsiteX8" fmla="*/ 803928 w 2603248"/>
                  <a:gd name="connsiteY8" fmla="*/ 0 h 1974465"/>
                  <a:gd name="connsiteX9" fmla="*/ 810456 w 2603248"/>
                  <a:gd name="connsiteY9" fmla="*/ 154476 h 1974465"/>
                  <a:gd name="connsiteX10" fmla="*/ 525436 w 2603248"/>
                  <a:gd name="connsiteY10" fmla="*/ 68535 h 1974465"/>
                  <a:gd name="connsiteX11" fmla="*/ 543930 w 2603248"/>
                  <a:gd name="connsiteY11" fmla="*/ 267614 h 1974465"/>
                  <a:gd name="connsiteX12" fmla="*/ 175146 w 2603248"/>
                  <a:gd name="connsiteY12" fmla="*/ 118577 h 1974465"/>
                  <a:gd name="connsiteX13" fmla="*/ 293722 w 2603248"/>
                  <a:gd name="connsiteY13" fmla="*/ 392717 h 1974465"/>
                  <a:gd name="connsiteX14" fmla="*/ 0 w 2603248"/>
                  <a:gd name="connsiteY14" fmla="*/ 431880 h 197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3248" h="1974465">
                    <a:moveTo>
                      <a:pt x="0" y="431880"/>
                    </a:moveTo>
                    <a:cubicBezTo>
                      <a:pt x="665770" y="1042170"/>
                      <a:pt x="1417481" y="1550200"/>
                      <a:pt x="2213795" y="1974466"/>
                    </a:cubicBezTo>
                    <a:cubicBezTo>
                      <a:pt x="2215970" y="1917897"/>
                      <a:pt x="2221410" y="1821077"/>
                      <a:pt x="2223586" y="1765596"/>
                    </a:cubicBezTo>
                    <a:cubicBezTo>
                      <a:pt x="2275803" y="1751454"/>
                      <a:pt x="2328020" y="1737312"/>
                      <a:pt x="2381325" y="1722082"/>
                    </a:cubicBezTo>
                    <a:cubicBezTo>
                      <a:pt x="2346514" y="1649195"/>
                      <a:pt x="2311702" y="1576309"/>
                      <a:pt x="2275803" y="1502334"/>
                    </a:cubicBezTo>
                    <a:cubicBezTo>
                      <a:pt x="2338898" y="1514301"/>
                      <a:pt x="2400907" y="1526267"/>
                      <a:pt x="2464002" y="1539322"/>
                    </a:cubicBezTo>
                    <a:cubicBezTo>
                      <a:pt x="2447684" y="1446854"/>
                      <a:pt x="2441157" y="1338068"/>
                      <a:pt x="2425927" y="1245600"/>
                    </a:cubicBezTo>
                    <a:cubicBezTo>
                      <a:pt x="2487935" y="1259742"/>
                      <a:pt x="2541241" y="1253215"/>
                      <a:pt x="2603249" y="1268445"/>
                    </a:cubicBezTo>
                    <a:cubicBezTo>
                      <a:pt x="2002750" y="845267"/>
                      <a:pt x="1403339" y="423177"/>
                      <a:pt x="803928" y="0"/>
                    </a:cubicBezTo>
                    <a:cubicBezTo>
                      <a:pt x="805016" y="58744"/>
                      <a:pt x="809368" y="96820"/>
                      <a:pt x="810456" y="154476"/>
                    </a:cubicBezTo>
                    <a:cubicBezTo>
                      <a:pt x="721251" y="115313"/>
                      <a:pt x="614641" y="107698"/>
                      <a:pt x="525436" y="68535"/>
                    </a:cubicBezTo>
                    <a:cubicBezTo>
                      <a:pt x="521085" y="128367"/>
                      <a:pt x="548281" y="206693"/>
                      <a:pt x="543930" y="267614"/>
                    </a:cubicBezTo>
                    <a:cubicBezTo>
                      <a:pt x="416650" y="213221"/>
                      <a:pt x="302425" y="171882"/>
                      <a:pt x="175146" y="118577"/>
                    </a:cubicBezTo>
                    <a:cubicBezTo>
                      <a:pt x="211045" y="207781"/>
                      <a:pt x="258911" y="303513"/>
                      <a:pt x="293722" y="392717"/>
                    </a:cubicBezTo>
                    <a:cubicBezTo>
                      <a:pt x="216484" y="400332"/>
                      <a:pt x="77238" y="424265"/>
                      <a:pt x="0" y="43188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C057AAAC-ABD5-ED0D-45B6-1F1A500B57CA}"/>
                  </a:ext>
                </a:extLst>
              </p:cNvPr>
              <p:cNvSpPr/>
              <p:nvPr/>
            </p:nvSpPr>
            <p:spPr>
              <a:xfrm>
                <a:off x="3575428" y="2350934"/>
                <a:ext cx="4724574" cy="3316260"/>
              </a:xfrm>
              <a:custGeom>
                <a:avLst/>
                <a:gdLst>
                  <a:gd name="connsiteX0" fmla="*/ 4628844 w 4724574"/>
                  <a:gd name="connsiteY0" fmla="*/ 0 h 2456493"/>
                  <a:gd name="connsiteX1" fmla="*/ 66359 w 4724574"/>
                  <a:gd name="connsiteY1" fmla="*/ 53305 h 2456493"/>
                  <a:gd name="connsiteX2" fmla="*/ 0 w 4724574"/>
                  <a:gd name="connsiteY2" fmla="*/ 2397643 h 2456493"/>
                  <a:gd name="connsiteX3" fmla="*/ 4724575 w 4724574"/>
                  <a:gd name="connsiteY3" fmla="*/ 2369359 h 2456493"/>
                  <a:gd name="connsiteX4" fmla="*/ 4628844 w 4724574"/>
                  <a:gd name="connsiteY4" fmla="*/ 0 h 245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574" h="2456493">
                    <a:moveTo>
                      <a:pt x="4628844" y="0"/>
                    </a:moveTo>
                    <a:cubicBezTo>
                      <a:pt x="3089522" y="3264"/>
                      <a:pt x="1613296" y="3264"/>
                      <a:pt x="66359" y="53305"/>
                    </a:cubicBezTo>
                    <a:cubicBezTo>
                      <a:pt x="48954" y="830037"/>
                      <a:pt x="16318" y="1619823"/>
                      <a:pt x="0" y="2397643"/>
                    </a:cubicBezTo>
                    <a:cubicBezTo>
                      <a:pt x="1466435" y="2452036"/>
                      <a:pt x="3067765" y="2508605"/>
                      <a:pt x="4724575" y="2369359"/>
                    </a:cubicBezTo>
                    <a:lnTo>
                      <a:pt x="4628844" y="0"/>
                    </a:lnTo>
                    <a:close/>
                  </a:path>
                </a:pathLst>
              </a:custGeom>
              <a:solidFill>
                <a:srgbClr val="FFFFFF"/>
              </a:solidFill>
              <a:ln w="38100" cap="flat">
                <a:solidFill>
                  <a:schemeClr val="tx2">
                    <a:lumMod val="75000"/>
                  </a:schemeClr>
                </a:solidFill>
                <a:prstDash val="solid"/>
                <a:miter/>
              </a:ln>
            </p:spPr>
            <p:txBody>
              <a:bodyPr rtlCol="0" anchor="ctr"/>
              <a:lstStyle/>
              <a:p>
                <a:endParaRPr lang="vi-VN"/>
              </a:p>
            </p:txBody>
          </p:sp>
        </p:grpSp>
        <p:pic>
          <p:nvPicPr>
            <p:cNvPr id="23" name="Đồ họa 22">
              <a:extLst>
                <a:ext uri="{FF2B5EF4-FFF2-40B4-BE49-F238E27FC236}">
                  <a16:creationId xmlns:a16="http://schemas.microsoft.com/office/drawing/2014/main" id="{3FA26CC8-5E71-B051-341A-A22371A0A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2902" y="-76695"/>
              <a:ext cx="2333625" cy="2257425"/>
            </a:xfrm>
            <a:prstGeom prst="rect">
              <a:avLst/>
            </a:prstGeom>
          </p:spPr>
        </p:pic>
        <p:sp>
          <p:nvSpPr>
            <p:cNvPr id="24" name="Hộp Văn bản 23">
              <a:extLst>
                <a:ext uri="{FF2B5EF4-FFF2-40B4-BE49-F238E27FC236}">
                  <a16:creationId xmlns:a16="http://schemas.microsoft.com/office/drawing/2014/main" id="{E95889FF-60FF-9399-54B8-44403493C09B}"/>
                </a:ext>
              </a:extLst>
            </p:cNvPr>
            <p:cNvSpPr txBox="1"/>
            <p:nvPr/>
          </p:nvSpPr>
          <p:spPr>
            <a:xfrm>
              <a:off x="2844044" y="2292731"/>
              <a:ext cx="6204030" cy="304698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gồm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Nhờ</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đủ</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282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27E4D4D5-AA11-752D-572B-877584FA7CC5}"/>
              </a:ext>
            </a:extLst>
          </p:cNvPr>
          <p:cNvGrpSpPr/>
          <p:nvPr/>
        </p:nvGrpSpPr>
        <p:grpSpPr>
          <a:xfrm>
            <a:off x="5579281" y="450057"/>
            <a:ext cx="5810968" cy="5656942"/>
            <a:chOff x="5093145" y="600528"/>
            <a:chExt cx="5810968" cy="5656942"/>
          </a:xfrm>
        </p:grpSpPr>
        <p:pic>
          <p:nvPicPr>
            <p:cNvPr id="4" name="Đồ họa 3">
              <a:extLst>
                <a:ext uri="{FF2B5EF4-FFF2-40B4-BE49-F238E27FC236}">
                  <a16:creationId xmlns:a16="http://schemas.microsoft.com/office/drawing/2014/main" id="{DB81ECF4-571D-A966-4695-F3BA78B1A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45" y="600528"/>
              <a:ext cx="5810968" cy="5656942"/>
            </a:xfrm>
            <a:prstGeom prst="rect">
              <a:avLst/>
            </a:prstGeom>
          </p:spPr>
        </p:pic>
        <p:sp>
          <p:nvSpPr>
            <p:cNvPr id="5" name="Hộp Văn bản 4">
              <a:extLst>
                <a:ext uri="{FF2B5EF4-FFF2-40B4-BE49-F238E27FC236}">
                  <a16:creationId xmlns:a16="http://schemas.microsoft.com/office/drawing/2014/main" id="{71D83F40-E927-5DF0-1CA1-CAC1DCD1D19B}"/>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C74ED21-56E5-A44C-FAFF-B0D430E29F08}"/>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D5CFA56-BD8F-8E2A-7998-7B620B510808}"/>
              </a:ext>
            </a:extLst>
          </p:cNvPr>
          <p:cNvPicPr>
            <a:picLocks noChangeAspect="1"/>
          </p:cNvPicPr>
          <p:nvPr/>
        </p:nvPicPr>
        <p:blipFill>
          <a:blip r:embed="rId4"/>
          <a:stretch>
            <a:fillRect/>
          </a:stretch>
        </p:blipFill>
        <p:spPr>
          <a:xfrm>
            <a:off x="-445575" y="1428231"/>
            <a:ext cx="6541575" cy="3700593"/>
          </a:xfrm>
          <a:prstGeom prst="rect">
            <a:avLst/>
          </a:prstGeom>
        </p:spPr>
      </p:pic>
    </p:spTree>
    <p:extLst>
      <p:ext uri="{BB962C8B-B14F-4D97-AF65-F5344CB8AC3E}">
        <p14:creationId xmlns:p14="http://schemas.microsoft.com/office/powerpoint/2010/main" val="628930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1306AC1-E38A-12BA-D004-B8877A04BABF}"/>
              </a:ext>
            </a:extLst>
          </p:cNvPr>
          <p:cNvPicPr>
            <a:picLocks noChangeAspect="1"/>
          </p:cNvPicPr>
          <p:nvPr/>
        </p:nvPicPr>
        <p:blipFill>
          <a:blip r:embed="rId2"/>
          <a:stretch>
            <a:fillRect/>
          </a:stretch>
        </p:blipFill>
        <p:spPr>
          <a:xfrm>
            <a:off x="3161287" y="1350440"/>
            <a:ext cx="8693649" cy="4828450"/>
          </a:xfrm>
          <a:prstGeom prst="rect">
            <a:avLst/>
          </a:prstGeom>
        </p:spPr>
      </p:pic>
    </p:spTree>
    <p:extLst>
      <p:ext uri="{BB962C8B-B14F-4D97-AF65-F5344CB8AC3E}">
        <p14:creationId xmlns:p14="http://schemas.microsoft.com/office/powerpoint/2010/main" val="213837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B8B97A7-F6A9-9A2E-0246-DE10D0C6DF92}"/>
              </a:ext>
            </a:extLst>
          </p:cNvPr>
          <p:cNvPicPr>
            <a:picLocks noChangeAspect="1"/>
          </p:cNvPicPr>
          <p:nvPr/>
        </p:nvPicPr>
        <p:blipFill>
          <a:blip r:embed="rId2"/>
          <a:srcRect l="5616" t="17656" r="11320" b="24588"/>
          <a:stretch>
            <a:fillRect/>
          </a:stretch>
        </p:blipFill>
        <p:spPr>
          <a:xfrm>
            <a:off x="3877595" y="440006"/>
            <a:ext cx="5752736" cy="1014079"/>
          </a:xfrm>
          <a:custGeom>
            <a:avLst/>
            <a:gdLst/>
            <a:ahLst/>
            <a:cxnLst/>
            <a:rect l="l" t="t" r="r" b="b"/>
            <a:pathLst>
              <a:path w="5752736" h="1014079">
                <a:moveTo>
                  <a:pt x="5168657" y="884644"/>
                </a:moveTo>
                <a:cubicBezTo>
                  <a:pt x="5184963" y="884644"/>
                  <a:pt x="5198553" y="890080"/>
                  <a:pt x="5209423" y="900951"/>
                </a:cubicBezTo>
                <a:cubicBezTo>
                  <a:pt x="5220295" y="911822"/>
                  <a:pt x="5225731" y="925072"/>
                  <a:pt x="5225731" y="940699"/>
                </a:cubicBezTo>
                <a:cubicBezTo>
                  <a:pt x="5225731" y="957006"/>
                  <a:pt x="5220295" y="970595"/>
                  <a:pt x="5209423" y="981466"/>
                </a:cubicBezTo>
                <a:cubicBezTo>
                  <a:pt x="5198553" y="992337"/>
                  <a:pt x="5184963" y="997773"/>
                  <a:pt x="5168657" y="997773"/>
                </a:cubicBezTo>
                <a:cubicBezTo>
                  <a:pt x="5153029" y="997773"/>
                  <a:pt x="5139780" y="992337"/>
                  <a:pt x="5128909" y="981466"/>
                </a:cubicBezTo>
                <a:cubicBezTo>
                  <a:pt x="5118037" y="970595"/>
                  <a:pt x="5112602" y="957006"/>
                  <a:pt x="5112602" y="940699"/>
                </a:cubicBezTo>
                <a:cubicBezTo>
                  <a:pt x="5112602" y="925072"/>
                  <a:pt x="5118037" y="911822"/>
                  <a:pt x="5128909" y="900951"/>
                </a:cubicBezTo>
                <a:cubicBezTo>
                  <a:pt x="5139780" y="890080"/>
                  <a:pt x="5153029" y="884644"/>
                  <a:pt x="5168657" y="884644"/>
                </a:cubicBezTo>
                <a:close/>
                <a:moveTo>
                  <a:pt x="268578" y="851012"/>
                </a:moveTo>
                <a:cubicBezTo>
                  <a:pt x="250232" y="851012"/>
                  <a:pt x="241739" y="857806"/>
                  <a:pt x="243098" y="871395"/>
                </a:cubicBezTo>
                <a:cubicBezTo>
                  <a:pt x="244457" y="884984"/>
                  <a:pt x="253969" y="891779"/>
                  <a:pt x="271635" y="891779"/>
                </a:cubicBezTo>
                <a:cubicBezTo>
                  <a:pt x="289980" y="891779"/>
                  <a:pt x="304928" y="881927"/>
                  <a:pt x="316479" y="862222"/>
                </a:cubicBezTo>
                <a:cubicBezTo>
                  <a:pt x="296095" y="854749"/>
                  <a:pt x="280128" y="851012"/>
                  <a:pt x="268578" y="851012"/>
                </a:cubicBezTo>
                <a:close/>
                <a:moveTo>
                  <a:pt x="5177829" y="448437"/>
                </a:moveTo>
                <a:cubicBezTo>
                  <a:pt x="5162201" y="448437"/>
                  <a:pt x="5149292" y="462706"/>
                  <a:pt x="5139100" y="491243"/>
                </a:cubicBezTo>
                <a:cubicBezTo>
                  <a:pt x="5129588" y="517741"/>
                  <a:pt x="5124832" y="545599"/>
                  <a:pt x="5124832" y="574815"/>
                </a:cubicBezTo>
                <a:cubicBezTo>
                  <a:pt x="5124832" y="601993"/>
                  <a:pt x="5129588" y="624415"/>
                  <a:pt x="5139100" y="642081"/>
                </a:cubicBezTo>
                <a:cubicBezTo>
                  <a:pt x="5147933" y="658388"/>
                  <a:pt x="5159823" y="666541"/>
                  <a:pt x="5174771" y="666541"/>
                </a:cubicBezTo>
                <a:cubicBezTo>
                  <a:pt x="5203309" y="666541"/>
                  <a:pt x="5217577" y="638004"/>
                  <a:pt x="5217577" y="580930"/>
                </a:cubicBezTo>
                <a:lnTo>
                  <a:pt x="5217577" y="556470"/>
                </a:lnTo>
                <a:cubicBezTo>
                  <a:pt x="5217577" y="484448"/>
                  <a:pt x="5204327" y="448437"/>
                  <a:pt x="5177829" y="448437"/>
                </a:cubicBezTo>
                <a:close/>
                <a:moveTo>
                  <a:pt x="4740346" y="448437"/>
                </a:moveTo>
                <a:cubicBezTo>
                  <a:pt x="4724719" y="448437"/>
                  <a:pt x="4711809" y="462706"/>
                  <a:pt x="4701617" y="491243"/>
                </a:cubicBezTo>
                <a:cubicBezTo>
                  <a:pt x="4692105" y="517741"/>
                  <a:pt x="4687349" y="545599"/>
                  <a:pt x="4687349" y="574815"/>
                </a:cubicBezTo>
                <a:cubicBezTo>
                  <a:pt x="4687349" y="601993"/>
                  <a:pt x="4692105" y="624415"/>
                  <a:pt x="4701617" y="642081"/>
                </a:cubicBezTo>
                <a:cubicBezTo>
                  <a:pt x="4710450" y="658388"/>
                  <a:pt x="4722340" y="666541"/>
                  <a:pt x="4737288" y="666541"/>
                </a:cubicBezTo>
                <a:cubicBezTo>
                  <a:pt x="4765825" y="666541"/>
                  <a:pt x="4780093" y="638004"/>
                  <a:pt x="4780093" y="580930"/>
                </a:cubicBezTo>
                <a:lnTo>
                  <a:pt x="4780093" y="556470"/>
                </a:lnTo>
                <a:cubicBezTo>
                  <a:pt x="4780093" y="484448"/>
                  <a:pt x="4766845" y="448437"/>
                  <a:pt x="4740346" y="448437"/>
                </a:cubicBezTo>
                <a:close/>
                <a:moveTo>
                  <a:pt x="3587154" y="448437"/>
                </a:moveTo>
                <a:cubicBezTo>
                  <a:pt x="3571527" y="448437"/>
                  <a:pt x="3558617" y="462706"/>
                  <a:pt x="3548425" y="491243"/>
                </a:cubicBezTo>
                <a:cubicBezTo>
                  <a:pt x="3538913" y="517741"/>
                  <a:pt x="3534157" y="545599"/>
                  <a:pt x="3534157" y="574815"/>
                </a:cubicBezTo>
                <a:cubicBezTo>
                  <a:pt x="3534157" y="601993"/>
                  <a:pt x="3538913" y="624415"/>
                  <a:pt x="3548425" y="642081"/>
                </a:cubicBezTo>
                <a:cubicBezTo>
                  <a:pt x="3557258" y="658388"/>
                  <a:pt x="3569149" y="666541"/>
                  <a:pt x="3584096" y="666541"/>
                </a:cubicBezTo>
                <a:cubicBezTo>
                  <a:pt x="3612633" y="666541"/>
                  <a:pt x="3626902" y="638004"/>
                  <a:pt x="3626902" y="580930"/>
                </a:cubicBezTo>
                <a:lnTo>
                  <a:pt x="3626902" y="556470"/>
                </a:lnTo>
                <a:cubicBezTo>
                  <a:pt x="3626902" y="484448"/>
                  <a:pt x="3613653" y="448437"/>
                  <a:pt x="3587154" y="448437"/>
                </a:cubicBezTo>
                <a:close/>
                <a:moveTo>
                  <a:pt x="2101254" y="448437"/>
                </a:moveTo>
                <a:cubicBezTo>
                  <a:pt x="2085627" y="448437"/>
                  <a:pt x="2072717" y="462706"/>
                  <a:pt x="2062525" y="491243"/>
                </a:cubicBezTo>
                <a:cubicBezTo>
                  <a:pt x="2053013" y="517741"/>
                  <a:pt x="2048257" y="545599"/>
                  <a:pt x="2048257" y="574815"/>
                </a:cubicBezTo>
                <a:cubicBezTo>
                  <a:pt x="2048257" y="601993"/>
                  <a:pt x="2053013" y="624415"/>
                  <a:pt x="2062525" y="642081"/>
                </a:cubicBezTo>
                <a:cubicBezTo>
                  <a:pt x="2071358" y="658388"/>
                  <a:pt x="2083249" y="666541"/>
                  <a:pt x="2098197" y="666541"/>
                </a:cubicBezTo>
                <a:cubicBezTo>
                  <a:pt x="2126733" y="666541"/>
                  <a:pt x="2141002" y="638004"/>
                  <a:pt x="2141002" y="580930"/>
                </a:cubicBezTo>
                <a:lnTo>
                  <a:pt x="2141002" y="556470"/>
                </a:lnTo>
                <a:cubicBezTo>
                  <a:pt x="2141002" y="484448"/>
                  <a:pt x="2127753" y="448437"/>
                  <a:pt x="2101254" y="448437"/>
                </a:cubicBezTo>
                <a:close/>
                <a:moveTo>
                  <a:pt x="709937" y="448437"/>
                </a:moveTo>
                <a:cubicBezTo>
                  <a:pt x="694310" y="448437"/>
                  <a:pt x="681401" y="462706"/>
                  <a:pt x="671209" y="491243"/>
                </a:cubicBezTo>
                <a:cubicBezTo>
                  <a:pt x="661696" y="517741"/>
                  <a:pt x="656940" y="545599"/>
                  <a:pt x="656940" y="574815"/>
                </a:cubicBezTo>
                <a:lnTo>
                  <a:pt x="656940" y="575834"/>
                </a:lnTo>
                <a:cubicBezTo>
                  <a:pt x="680042" y="573116"/>
                  <a:pt x="701784" y="562585"/>
                  <a:pt x="722168" y="544240"/>
                </a:cubicBezTo>
                <a:cubicBezTo>
                  <a:pt x="739833" y="526574"/>
                  <a:pt x="748666" y="509248"/>
                  <a:pt x="748666" y="492262"/>
                </a:cubicBezTo>
                <a:cubicBezTo>
                  <a:pt x="748666" y="463046"/>
                  <a:pt x="735757" y="448437"/>
                  <a:pt x="709937" y="448437"/>
                </a:cubicBezTo>
                <a:close/>
                <a:moveTo>
                  <a:pt x="3235434" y="329194"/>
                </a:moveTo>
                <a:cubicBezTo>
                  <a:pt x="3282995" y="329194"/>
                  <a:pt x="3317647" y="345501"/>
                  <a:pt x="3339390" y="378114"/>
                </a:cubicBezTo>
                <a:cubicBezTo>
                  <a:pt x="3355697" y="402574"/>
                  <a:pt x="3363850" y="433150"/>
                  <a:pt x="3363850" y="469840"/>
                </a:cubicBezTo>
                <a:cubicBezTo>
                  <a:pt x="3363850" y="489544"/>
                  <a:pt x="3350261" y="510947"/>
                  <a:pt x="3323083" y="534048"/>
                </a:cubicBezTo>
                <a:cubicBezTo>
                  <a:pt x="3295905" y="556470"/>
                  <a:pt x="3282316" y="557829"/>
                  <a:pt x="3282316" y="538125"/>
                </a:cubicBezTo>
                <a:cubicBezTo>
                  <a:pt x="3282316" y="478333"/>
                  <a:pt x="3269406" y="448437"/>
                  <a:pt x="3243587" y="448437"/>
                </a:cubicBezTo>
                <a:cubicBezTo>
                  <a:pt x="3227960" y="448437"/>
                  <a:pt x="3215050" y="462706"/>
                  <a:pt x="3204859" y="491243"/>
                </a:cubicBezTo>
                <a:cubicBezTo>
                  <a:pt x="3195346" y="517741"/>
                  <a:pt x="3190590" y="545599"/>
                  <a:pt x="3190590" y="574815"/>
                </a:cubicBezTo>
                <a:cubicBezTo>
                  <a:pt x="3190590" y="627133"/>
                  <a:pt x="3197045" y="663823"/>
                  <a:pt x="3209954" y="684886"/>
                </a:cubicBezTo>
                <a:cubicBezTo>
                  <a:pt x="3223543" y="706628"/>
                  <a:pt x="3246645" y="717500"/>
                  <a:pt x="3279258" y="717500"/>
                </a:cubicBezTo>
                <a:cubicBezTo>
                  <a:pt x="3322658" y="717500"/>
                  <a:pt x="3363717" y="676664"/>
                  <a:pt x="3402435" y="594992"/>
                </a:cubicBezTo>
                <a:lnTo>
                  <a:pt x="3410382" y="576876"/>
                </a:lnTo>
                <a:lnTo>
                  <a:pt x="3409818" y="559527"/>
                </a:lnTo>
                <a:cubicBezTo>
                  <a:pt x="3409818" y="496339"/>
                  <a:pt x="3422387" y="441983"/>
                  <a:pt x="3447527" y="396459"/>
                </a:cubicBezTo>
                <a:cubicBezTo>
                  <a:pt x="3471987" y="351616"/>
                  <a:pt x="3499505" y="329194"/>
                  <a:pt x="3530080" y="329194"/>
                </a:cubicBezTo>
                <a:cubicBezTo>
                  <a:pt x="3574244" y="329194"/>
                  <a:pt x="3606518" y="345501"/>
                  <a:pt x="3626902" y="378114"/>
                </a:cubicBezTo>
                <a:lnTo>
                  <a:pt x="3626902" y="353654"/>
                </a:lnTo>
                <a:cubicBezTo>
                  <a:pt x="3626902" y="337347"/>
                  <a:pt x="3635055" y="329194"/>
                  <a:pt x="3651362" y="329194"/>
                </a:cubicBezTo>
                <a:lnTo>
                  <a:pt x="3718628" y="329194"/>
                </a:lnTo>
                <a:cubicBezTo>
                  <a:pt x="3734934" y="329194"/>
                  <a:pt x="3743088" y="337347"/>
                  <a:pt x="3743088" y="353654"/>
                </a:cubicBezTo>
                <a:lnTo>
                  <a:pt x="3743088" y="628831"/>
                </a:lnTo>
                <a:cubicBezTo>
                  <a:pt x="3743088" y="663483"/>
                  <a:pt x="3755318" y="680809"/>
                  <a:pt x="3779778" y="680809"/>
                </a:cubicBezTo>
                <a:cubicBezTo>
                  <a:pt x="3796425" y="680809"/>
                  <a:pt x="3818533" y="649337"/>
                  <a:pt x="3846104" y="586392"/>
                </a:cubicBezTo>
                <a:lnTo>
                  <a:pt x="3858159" y="557716"/>
                </a:lnTo>
                <a:lnTo>
                  <a:pt x="3858159" y="353654"/>
                </a:lnTo>
                <a:cubicBezTo>
                  <a:pt x="3858159" y="337347"/>
                  <a:pt x="3866313" y="329194"/>
                  <a:pt x="3882619" y="329194"/>
                </a:cubicBezTo>
                <a:lnTo>
                  <a:pt x="3949885" y="329194"/>
                </a:lnTo>
                <a:cubicBezTo>
                  <a:pt x="3966192" y="329194"/>
                  <a:pt x="3974345" y="337347"/>
                  <a:pt x="3974345" y="353654"/>
                </a:cubicBezTo>
                <a:lnTo>
                  <a:pt x="3974345" y="414805"/>
                </a:lnTo>
                <a:cubicBezTo>
                  <a:pt x="4010356" y="358410"/>
                  <a:pt x="4047046" y="330213"/>
                  <a:pt x="4084416" y="330213"/>
                </a:cubicBezTo>
                <a:cubicBezTo>
                  <a:pt x="4127222" y="330213"/>
                  <a:pt x="4157117" y="342783"/>
                  <a:pt x="4174104" y="367923"/>
                </a:cubicBezTo>
                <a:cubicBezTo>
                  <a:pt x="4190411" y="391703"/>
                  <a:pt x="4198564" y="431451"/>
                  <a:pt x="4198564" y="487166"/>
                </a:cubicBezTo>
                <a:lnTo>
                  <a:pt x="4198564" y="633927"/>
                </a:lnTo>
                <a:cubicBezTo>
                  <a:pt x="4198564" y="665182"/>
                  <a:pt x="4210794" y="680809"/>
                  <a:pt x="4235254" y="680809"/>
                </a:cubicBezTo>
                <a:cubicBezTo>
                  <a:pt x="4254279" y="680809"/>
                  <a:pt x="4280438" y="639703"/>
                  <a:pt x="4313731" y="557489"/>
                </a:cubicBezTo>
                <a:cubicBezTo>
                  <a:pt x="4321884" y="539144"/>
                  <a:pt x="4335134" y="533369"/>
                  <a:pt x="4353479" y="540163"/>
                </a:cubicBezTo>
                <a:cubicBezTo>
                  <a:pt x="4370465" y="547637"/>
                  <a:pt x="4375561" y="559867"/>
                  <a:pt x="4368766" y="576853"/>
                </a:cubicBezTo>
                <a:cubicBezTo>
                  <a:pt x="4343626" y="638004"/>
                  <a:pt x="4325281" y="678431"/>
                  <a:pt x="4313731" y="698135"/>
                </a:cubicBezTo>
                <a:cubicBezTo>
                  <a:pt x="4275682" y="763362"/>
                  <a:pt x="4236613" y="795976"/>
                  <a:pt x="4196526" y="795976"/>
                </a:cubicBezTo>
                <a:cubicBezTo>
                  <a:pt x="4153041" y="795976"/>
                  <a:pt x="4123145" y="785105"/>
                  <a:pt x="4106838" y="763362"/>
                </a:cubicBezTo>
                <a:cubicBezTo>
                  <a:pt x="4090531" y="742300"/>
                  <a:pt x="4082378" y="703911"/>
                  <a:pt x="4082378" y="648196"/>
                </a:cubicBezTo>
                <a:lnTo>
                  <a:pt x="4082378" y="498377"/>
                </a:lnTo>
                <a:cubicBezTo>
                  <a:pt x="4082378" y="463725"/>
                  <a:pt x="4070148" y="446399"/>
                  <a:pt x="4045688" y="446399"/>
                </a:cubicBezTo>
                <a:cubicBezTo>
                  <a:pt x="4024624" y="446399"/>
                  <a:pt x="4000844" y="480711"/>
                  <a:pt x="3974345" y="549336"/>
                </a:cubicBezTo>
                <a:lnTo>
                  <a:pt x="3974345" y="773554"/>
                </a:lnTo>
                <a:cubicBezTo>
                  <a:pt x="3974345" y="789861"/>
                  <a:pt x="3966192" y="798014"/>
                  <a:pt x="3949885" y="798014"/>
                </a:cubicBezTo>
                <a:lnTo>
                  <a:pt x="3882619" y="798014"/>
                </a:lnTo>
                <a:cubicBezTo>
                  <a:pt x="3866313" y="798014"/>
                  <a:pt x="3858159" y="789861"/>
                  <a:pt x="3858159" y="773554"/>
                </a:cubicBezTo>
                <a:lnTo>
                  <a:pt x="3858159" y="699918"/>
                </a:lnTo>
                <a:lnTo>
                  <a:pt x="3844942" y="721067"/>
                </a:lnTo>
                <a:cubicBezTo>
                  <a:pt x="3811351" y="771006"/>
                  <a:pt x="3776721" y="795976"/>
                  <a:pt x="3741050" y="795976"/>
                </a:cubicBezTo>
                <a:cubicBezTo>
                  <a:pt x="3683296" y="795976"/>
                  <a:pt x="3647965" y="771516"/>
                  <a:pt x="3635055" y="722596"/>
                </a:cubicBezTo>
                <a:cubicBezTo>
                  <a:pt x="3614672" y="771516"/>
                  <a:pt x="3574584" y="795976"/>
                  <a:pt x="3514793" y="795976"/>
                </a:cubicBezTo>
                <a:cubicBezTo>
                  <a:pt x="3480820" y="795976"/>
                  <a:pt x="3454322" y="772535"/>
                  <a:pt x="3435297" y="725653"/>
                </a:cubicBezTo>
                <a:cubicBezTo>
                  <a:pt x="3431051" y="715122"/>
                  <a:pt x="3427335" y="703762"/>
                  <a:pt x="3424150" y="691574"/>
                </a:cubicBezTo>
                <a:lnTo>
                  <a:pt x="3421671" y="679421"/>
                </a:lnTo>
                <a:lnTo>
                  <a:pt x="3400110" y="710381"/>
                </a:lnTo>
                <a:cubicBezTo>
                  <a:pt x="3355044" y="767445"/>
                  <a:pt x="3303209" y="795976"/>
                  <a:pt x="3244606" y="795976"/>
                </a:cubicBezTo>
                <a:cubicBezTo>
                  <a:pt x="3125703" y="795976"/>
                  <a:pt x="3066251" y="717160"/>
                  <a:pt x="3066251" y="559527"/>
                </a:cubicBezTo>
                <a:cubicBezTo>
                  <a:pt x="3066251" y="497018"/>
                  <a:pt x="3083237" y="442662"/>
                  <a:pt x="3117210" y="396459"/>
                </a:cubicBezTo>
                <a:cubicBezTo>
                  <a:pt x="3150503" y="351616"/>
                  <a:pt x="3189911" y="329194"/>
                  <a:pt x="3235434" y="329194"/>
                </a:cubicBezTo>
                <a:close/>
                <a:moveTo>
                  <a:pt x="1749534" y="329194"/>
                </a:moveTo>
                <a:cubicBezTo>
                  <a:pt x="1797096" y="329194"/>
                  <a:pt x="1831747" y="345501"/>
                  <a:pt x="1853490" y="378114"/>
                </a:cubicBezTo>
                <a:cubicBezTo>
                  <a:pt x="1869797" y="402574"/>
                  <a:pt x="1877950" y="433150"/>
                  <a:pt x="1877950" y="469840"/>
                </a:cubicBezTo>
                <a:cubicBezTo>
                  <a:pt x="1877950" y="489544"/>
                  <a:pt x="1864361" y="510947"/>
                  <a:pt x="1837183" y="534048"/>
                </a:cubicBezTo>
                <a:cubicBezTo>
                  <a:pt x="1810005" y="556470"/>
                  <a:pt x="1796416" y="557829"/>
                  <a:pt x="1796416" y="538125"/>
                </a:cubicBezTo>
                <a:cubicBezTo>
                  <a:pt x="1796416" y="478333"/>
                  <a:pt x="1783507" y="448437"/>
                  <a:pt x="1757687" y="448437"/>
                </a:cubicBezTo>
                <a:cubicBezTo>
                  <a:pt x="1742060" y="448437"/>
                  <a:pt x="1729151" y="462706"/>
                  <a:pt x="1718959" y="491243"/>
                </a:cubicBezTo>
                <a:cubicBezTo>
                  <a:pt x="1709447" y="517741"/>
                  <a:pt x="1704690" y="545599"/>
                  <a:pt x="1704690" y="574815"/>
                </a:cubicBezTo>
                <a:cubicBezTo>
                  <a:pt x="1704690" y="627133"/>
                  <a:pt x="1711145" y="663823"/>
                  <a:pt x="1724055" y="684886"/>
                </a:cubicBezTo>
                <a:cubicBezTo>
                  <a:pt x="1737644" y="706628"/>
                  <a:pt x="1760745" y="717500"/>
                  <a:pt x="1793359" y="717500"/>
                </a:cubicBezTo>
                <a:cubicBezTo>
                  <a:pt x="1836758" y="717500"/>
                  <a:pt x="1877817" y="676664"/>
                  <a:pt x="1916535" y="594992"/>
                </a:cubicBezTo>
                <a:lnTo>
                  <a:pt x="1924482" y="576876"/>
                </a:lnTo>
                <a:lnTo>
                  <a:pt x="1923918" y="559527"/>
                </a:lnTo>
                <a:cubicBezTo>
                  <a:pt x="1923918" y="496339"/>
                  <a:pt x="1936488" y="441983"/>
                  <a:pt x="1961627" y="396459"/>
                </a:cubicBezTo>
                <a:cubicBezTo>
                  <a:pt x="1986087" y="351616"/>
                  <a:pt x="2013605" y="329194"/>
                  <a:pt x="2044180" y="329194"/>
                </a:cubicBezTo>
                <a:cubicBezTo>
                  <a:pt x="2088345" y="329194"/>
                  <a:pt x="2120618" y="345501"/>
                  <a:pt x="2141002" y="378114"/>
                </a:cubicBezTo>
                <a:lnTo>
                  <a:pt x="2141002" y="353654"/>
                </a:lnTo>
                <a:cubicBezTo>
                  <a:pt x="2141002" y="337347"/>
                  <a:pt x="2149155" y="329194"/>
                  <a:pt x="2165462" y="329194"/>
                </a:cubicBezTo>
                <a:lnTo>
                  <a:pt x="2232728" y="329194"/>
                </a:lnTo>
                <a:cubicBezTo>
                  <a:pt x="2249034" y="329194"/>
                  <a:pt x="2257188" y="337347"/>
                  <a:pt x="2257188" y="353654"/>
                </a:cubicBezTo>
                <a:lnTo>
                  <a:pt x="2257188" y="628831"/>
                </a:lnTo>
                <a:cubicBezTo>
                  <a:pt x="2257188" y="663483"/>
                  <a:pt x="2269418" y="680809"/>
                  <a:pt x="2293878" y="680809"/>
                </a:cubicBezTo>
                <a:cubicBezTo>
                  <a:pt x="2310525" y="680809"/>
                  <a:pt x="2332633" y="649337"/>
                  <a:pt x="2360204" y="586392"/>
                </a:cubicBezTo>
                <a:lnTo>
                  <a:pt x="2372259" y="557716"/>
                </a:lnTo>
                <a:lnTo>
                  <a:pt x="2372259" y="353654"/>
                </a:lnTo>
                <a:cubicBezTo>
                  <a:pt x="2372259" y="337347"/>
                  <a:pt x="2380413" y="329194"/>
                  <a:pt x="2396719" y="329194"/>
                </a:cubicBezTo>
                <a:lnTo>
                  <a:pt x="2463985" y="329194"/>
                </a:lnTo>
                <a:cubicBezTo>
                  <a:pt x="2480292" y="329194"/>
                  <a:pt x="2488445" y="337347"/>
                  <a:pt x="2488445" y="353654"/>
                </a:cubicBezTo>
                <a:lnTo>
                  <a:pt x="2488445" y="628831"/>
                </a:lnTo>
                <a:cubicBezTo>
                  <a:pt x="2488445" y="663483"/>
                  <a:pt x="2500675" y="680809"/>
                  <a:pt x="2525136" y="680809"/>
                </a:cubicBezTo>
                <a:cubicBezTo>
                  <a:pt x="2544160" y="680809"/>
                  <a:pt x="2568281" y="645818"/>
                  <a:pt x="2597497" y="575834"/>
                </a:cubicBezTo>
                <a:lnTo>
                  <a:pt x="2597497" y="353654"/>
                </a:lnTo>
                <a:cubicBezTo>
                  <a:pt x="2597497" y="337347"/>
                  <a:pt x="2605311" y="329194"/>
                  <a:pt x="2620938" y="329194"/>
                </a:cubicBezTo>
                <a:lnTo>
                  <a:pt x="2689223" y="329194"/>
                </a:lnTo>
                <a:cubicBezTo>
                  <a:pt x="2705530" y="329194"/>
                  <a:pt x="2713683" y="337347"/>
                  <a:pt x="2713683" y="353654"/>
                </a:cubicBezTo>
                <a:lnTo>
                  <a:pt x="2713683" y="628831"/>
                </a:lnTo>
                <a:cubicBezTo>
                  <a:pt x="2713683" y="663483"/>
                  <a:pt x="2725913" y="680809"/>
                  <a:pt x="2750373" y="680809"/>
                </a:cubicBezTo>
                <a:cubicBezTo>
                  <a:pt x="2769398" y="680809"/>
                  <a:pt x="2795557" y="639703"/>
                  <a:pt x="2828850" y="557489"/>
                </a:cubicBezTo>
                <a:cubicBezTo>
                  <a:pt x="2836324" y="538464"/>
                  <a:pt x="2849233" y="532689"/>
                  <a:pt x="2867579" y="540163"/>
                </a:cubicBezTo>
                <a:cubicBezTo>
                  <a:pt x="2885924" y="546958"/>
                  <a:pt x="2891359" y="559188"/>
                  <a:pt x="2883885" y="576853"/>
                </a:cubicBezTo>
                <a:cubicBezTo>
                  <a:pt x="2858746" y="638004"/>
                  <a:pt x="2840400" y="678431"/>
                  <a:pt x="2828850" y="698135"/>
                </a:cubicBezTo>
                <a:cubicBezTo>
                  <a:pt x="2790801" y="763362"/>
                  <a:pt x="2751393" y="795976"/>
                  <a:pt x="2710626" y="795976"/>
                </a:cubicBezTo>
                <a:cubicBezTo>
                  <a:pt x="2646757" y="795976"/>
                  <a:pt x="2610407" y="765061"/>
                  <a:pt x="2601574" y="703231"/>
                </a:cubicBezTo>
                <a:cubicBezTo>
                  <a:pt x="2564204" y="765061"/>
                  <a:pt x="2525815" y="795976"/>
                  <a:pt x="2486407" y="795976"/>
                </a:cubicBezTo>
                <a:cubicBezTo>
                  <a:pt x="2443602" y="795976"/>
                  <a:pt x="2413706" y="783406"/>
                  <a:pt x="2396719" y="758267"/>
                </a:cubicBezTo>
                <a:cubicBezTo>
                  <a:pt x="2388566" y="746716"/>
                  <a:pt x="2382451" y="731004"/>
                  <a:pt x="2378374" y="711130"/>
                </a:cubicBezTo>
                <a:lnTo>
                  <a:pt x="2375912" y="693446"/>
                </a:lnTo>
                <a:lnTo>
                  <a:pt x="2373374" y="698135"/>
                </a:lnTo>
                <a:cubicBezTo>
                  <a:pt x="2335325" y="763362"/>
                  <a:pt x="2295916" y="795976"/>
                  <a:pt x="2255149" y="795976"/>
                </a:cubicBezTo>
                <a:cubicBezTo>
                  <a:pt x="2197396" y="795976"/>
                  <a:pt x="2162065" y="771516"/>
                  <a:pt x="2149155" y="722596"/>
                </a:cubicBezTo>
                <a:cubicBezTo>
                  <a:pt x="2128772" y="771516"/>
                  <a:pt x="2088684" y="795976"/>
                  <a:pt x="2028893" y="795976"/>
                </a:cubicBezTo>
                <a:cubicBezTo>
                  <a:pt x="1994920" y="795976"/>
                  <a:pt x="1968422" y="772535"/>
                  <a:pt x="1949397" y="725653"/>
                </a:cubicBezTo>
                <a:cubicBezTo>
                  <a:pt x="1945151" y="715122"/>
                  <a:pt x="1941435" y="703762"/>
                  <a:pt x="1938250" y="691574"/>
                </a:cubicBezTo>
                <a:lnTo>
                  <a:pt x="1935772" y="679421"/>
                </a:lnTo>
                <a:lnTo>
                  <a:pt x="1914210" y="710381"/>
                </a:lnTo>
                <a:cubicBezTo>
                  <a:pt x="1869144" y="767445"/>
                  <a:pt x="1817309" y="795976"/>
                  <a:pt x="1758707" y="795976"/>
                </a:cubicBezTo>
                <a:cubicBezTo>
                  <a:pt x="1639803" y="795976"/>
                  <a:pt x="1580351" y="717160"/>
                  <a:pt x="1580351" y="559527"/>
                </a:cubicBezTo>
                <a:cubicBezTo>
                  <a:pt x="1580351" y="497018"/>
                  <a:pt x="1597337" y="442662"/>
                  <a:pt x="1631310" y="396459"/>
                </a:cubicBezTo>
                <a:cubicBezTo>
                  <a:pt x="1664603" y="351616"/>
                  <a:pt x="1704011" y="329194"/>
                  <a:pt x="1749534" y="329194"/>
                </a:cubicBezTo>
                <a:close/>
                <a:moveTo>
                  <a:pt x="701784" y="329194"/>
                </a:moveTo>
                <a:cubicBezTo>
                  <a:pt x="749345" y="329194"/>
                  <a:pt x="783997" y="345501"/>
                  <a:pt x="805740" y="378114"/>
                </a:cubicBezTo>
                <a:cubicBezTo>
                  <a:pt x="822047" y="402574"/>
                  <a:pt x="830200" y="433150"/>
                  <a:pt x="830200" y="469840"/>
                </a:cubicBezTo>
                <a:cubicBezTo>
                  <a:pt x="830200" y="531670"/>
                  <a:pt x="810156" y="578552"/>
                  <a:pt x="770069" y="610486"/>
                </a:cubicBezTo>
                <a:cubicBezTo>
                  <a:pt x="742211" y="633588"/>
                  <a:pt x="706540" y="647177"/>
                  <a:pt x="663055" y="651253"/>
                </a:cubicBezTo>
                <a:cubicBezTo>
                  <a:pt x="674606" y="695418"/>
                  <a:pt x="702124" y="717500"/>
                  <a:pt x="745609" y="717500"/>
                </a:cubicBezTo>
                <a:cubicBezTo>
                  <a:pt x="795208" y="717500"/>
                  <a:pt x="841751" y="664163"/>
                  <a:pt x="885236" y="557489"/>
                </a:cubicBezTo>
                <a:lnTo>
                  <a:pt x="886359" y="555677"/>
                </a:lnTo>
                <a:lnTo>
                  <a:pt x="886359" y="353654"/>
                </a:lnTo>
                <a:cubicBezTo>
                  <a:pt x="886359" y="337347"/>
                  <a:pt x="894513" y="329194"/>
                  <a:pt x="910820" y="329194"/>
                </a:cubicBezTo>
                <a:lnTo>
                  <a:pt x="978085" y="329194"/>
                </a:lnTo>
                <a:cubicBezTo>
                  <a:pt x="994392" y="329194"/>
                  <a:pt x="1002545" y="337347"/>
                  <a:pt x="1002545" y="353654"/>
                </a:cubicBezTo>
                <a:lnTo>
                  <a:pt x="1002545" y="628831"/>
                </a:lnTo>
                <a:cubicBezTo>
                  <a:pt x="1002545" y="663483"/>
                  <a:pt x="1014776" y="680809"/>
                  <a:pt x="1039236" y="680809"/>
                </a:cubicBezTo>
                <a:cubicBezTo>
                  <a:pt x="1058260" y="680809"/>
                  <a:pt x="1082381" y="645818"/>
                  <a:pt x="1111597" y="575834"/>
                </a:cubicBezTo>
                <a:lnTo>
                  <a:pt x="1111597" y="353654"/>
                </a:lnTo>
                <a:cubicBezTo>
                  <a:pt x="1111597" y="337347"/>
                  <a:pt x="1119411" y="329194"/>
                  <a:pt x="1135038" y="329194"/>
                </a:cubicBezTo>
                <a:lnTo>
                  <a:pt x="1203323" y="329194"/>
                </a:lnTo>
                <a:cubicBezTo>
                  <a:pt x="1219630" y="329194"/>
                  <a:pt x="1227783" y="337347"/>
                  <a:pt x="1227783" y="353654"/>
                </a:cubicBezTo>
                <a:lnTo>
                  <a:pt x="1227783" y="628831"/>
                </a:lnTo>
                <a:cubicBezTo>
                  <a:pt x="1227783" y="663483"/>
                  <a:pt x="1240013" y="680809"/>
                  <a:pt x="1264474" y="680809"/>
                </a:cubicBezTo>
                <a:cubicBezTo>
                  <a:pt x="1283498" y="680809"/>
                  <a:pt x="1309657" y="639703"/>
                  <a:pt x="1342950" y="557489"/>
                </a:cubicBezTo>
                <a:cubicBezTo>
                  <a:pt x="1350424" y="538465"/>
                  <a:pt x="1363333" y="532689"/>
                  <a:pt x="1381679" y="540163"/>
                </a:cubicBezTo>
                <a:cubicBezTo>
                  <a:pt x="1400024" y="546958"/>
                  <a:pt x="1405459" y="559188"/>
                  <a:pt x="1397985" y="576853"/>
                </a:cubicBezTo>
                <a:cubicBezTo>
                  <a:pt x="1372846" y="638004"/>
                  <a:pt x="1354500" y="678431"/>
                  <a:pt x="1342950" y="698135"/>
                </a:cubicBezTo>
                <a:cubicBezTo>
                  <a:pt x="1304901" y="763362"/>
                  <a:pt x="1265493" y="795976"/>
                  <a:pt x="1224726" y="795976"/>
                </a:cubicBezTo>
                <a:cubicBezTo>
                  <a:pt x="1160857" y="795976"/>
                  <a:pt x="1124507" y="765061"/>
                  <a:pt x="1115674" y="703231"/>
                </a:cubicBezTo>
                <a:cubicBezTo>
                  <a:pt x="1078304" y="765061"/>
                  <a:pt x="1039915" y="795976"/>
                  <a:pt x="1000507" y="795976"/>
                </a:cubicBezTo>
                <a:cubicBezTo>
                  <a:pt x="957702" y="795976"/>
                  <a:pt x="927806" y="783406"/>
                  <a:pt x="910820" y="758267"/>
                </a:cubicBezTo>
                <a:cubicBezTo>
                  <a:pt x="902666" y="746716"/>
                  <a:pt x="896551" y="731004"/>
                  <a:pt x="892475" y="711130"/>
                </a:cubicBezTo>
                <a:lnTo>
                  <a:pt x="888052" y="679376"/>
                </a:lnTo>
                <a:lnTo>
                  <a:pt x="866460" y="710381"/>
                </a:lnTo>
                <a:cubicBezTo>
                  <a:pt x="821394" y="767445"/>
                  <a:pt x="769559" y="795976"/>
                  <a:pt x="710957" y="795976"/>
                </a:cubicBezTo>
                <a:cubicBezTo>
                  <a:pt x="592053" y="795976"/>
                  <a:pt x="532601" y="717160"/>
                  <a:pt x="532601" y="559527"/>
                </a:cubicBezTo>
                <a:cubicBezTo>
                  <a:pt x="532601" y="497018"/>
                  <a:pt x="549587" y="442662"/>
                  <a:pt x="583560" y="396459"/>
                </a:cubicBezTo>
                <a:cubicBezTo>
                  <a:pt x="616853" y="351616"/>
                  <a:pt x="656261" y="329194"/>
                  <a:pt x="701784" y="329194"/>
                </a:cubicBezTo>
                <a:close/>
                <a:moveTo>
                  <a:pt x="4804554" y="144723"/>
                </a:moveTo>
                <a:lnTo>
                  <a:pt x="4871819" y="144723"/>
                </a:lnTo>
                <a:cubicBezTo>
                  <a:pt x="4888126" y="144723"/>
                  <a:pt x="4896279" y="152877"/>
                  <a:pt x="4896279" y="169183"/>
                </a:cubicBezTo>
                <a:lnTo>
                  <a:pt x="4896279" y="197720"/>
                </a:lnTo>
                <a:lnTo>
                  <a:pt x="4963545" y="197720"/>
                </a:lnTo>
                <a:cubicBezTo>
                  <a:pt x="4972378" y="197720"/>
                  <a:pt x="4976795" y="202816"/>
                  <a:pt x="4976795" y="213008"/>
                </a:cubicBezTo>
                <a:lnTo>
                  <a:pt x="4976795" y="290465"/>
                </a:lnTo>
                <a:cubicBezTo>
                  <a:pt x="4976795" y="300657"/>
                  <a:pt x="4972378" y="305753"/>
                  <a:pt x="4963545" y="305753"/>
                </a:cubicBezTo>
                <a:lnTo>
                  <a:pt x="4896279" y="305753"/>
                </a:lnTo>
                <a:lnTo>
                  <a:pt x="4896279" y="628831"/>
                </a:lnTo>
                <a:cubicBezTo>
                  <a:pt x="4896279" y="663483"/>
                  <a:pt x="4908509" y="680809"/>
                  <a:pt x="4932970" y="680809"/>
                </a:cubicBezTo>
                <a:cubicBezTo>
                  <a:pt x="4949617" y="680809"/>
                  <a:pt x="4971725" y="649337"/>
                  <a:pt x="4999296" y="586392"/>
                </a:cubicBezTo>
                <a:lnTo>
                  <a:pt x="5001217" y="581821"/>
                </a:lnTo>
                <a:lnTo>
                  <a:pt x="5000493" y="559527"/>
                </a:lnTo>
                <a:cubicBezTo>
                  <a:pt x="5000493" y="496339"/>
                  <a:pt x="5013063" y="441983"/>
                  <a:pt x="5038203" y="396459"/>
                </a:cubicBezTo>
                <a:cubicBezTo>
                  <a:pt x="5062663" y="351616"/>
                  <a:pt x="5090180" y="329194"/>
                  <a:pt x="5120755" y="329194"/>
                </a:cubicBezTo>
                <a:cubicBezTo>
                  <a:pt x="5164919" y="329194"/>
                  <a:pt x="5197193" y="345501"/>
                  <a:pt x="5217577" y="378114"/>
                </a:cubicBezTo>
                <a:lnTo>
                  <a:pt x="5217577" y="353654"/>
                </a:lnTo>
                <a:cubicBezTo>
                  <a:pt x="5217577" y="337347"/>
                  <a:pt x="5225731" y="329194"/>
                  <a:pt x="5242037" y="329194"/>
                </a:cubicBezTo>
                <a:lnTo>
                  <a:pt x="5309303" y="329194"/>
                </a:lnTo>
                <a:cubicBezTo>
                  <a:pt x="5325609" y="329194"/>
                  <a:pt x="5333763" y="337347"/>
                  <a:pt x="5333763" y="353654"/>
                </a:cubicBezTo>
                <a:lnTo>
                  <a:pt x="5333763" y="628831"/>
                </a:lnTo>
                <a:cubicBezTo>
                  <a:pt x="5333763" y="663483"/>
                  <a:pt x="5345993" y="680809"/>
                  <a:pt x="5370453" y="680809"/>
                </a:cubicBezTo>
                <a:cubicBezTo>
                  <a:pt x="5389477" y="680809"/>
                  <a:pt x="5415637" y="639703"/>
                  <a:pt x="5448929" y="557489"/>
                </a:cubicBezTo>
                <a:cubicBezTo>
                  <a:pt x="5450968" y="552903"/>
                  <a:pt x="5453325" y="549102"/>
                  <a:pt x="5456000" y="546087"/>
                </a:cubicBezTo>
                <a:lnTo>
                  <a:pt x="5462083" y="541557"/>
                </a:lnTo>
                <a:lnTo>
                  <a:pt x="5462083" y="405632"/>
                </a:lnTo>
                <a:lnTo>
                  <a:pt x="5422336" y="405632"/>
                </a:lnTo>
                <a:cubicBezTo>
                  <a:pt x="5406029" y="405632"/>
                  <a:pt x="5397875" y="397479"/>
                  <a:pt x="5397875" y="381172"/>
                </a:cubicBezTo>
                <a:lnTo>
                  <a:pt x="5397875" y="353654"/>
                </a:lnTo>
                <a:cubicBezTo>
                  <a:pt x="5397875" y="337347"/>
                  <a:pt x="5406029" y="329194"/>
                  <a:pt x="5422336" y="329194"/>
                </a:cubicBezTo>
                <a:lnTo>
                  <a:pt x="5462083" y="329194"/>
                </a:lnTo>
                <a:lnTo>
                  <a:pt x="5462083" y="169183"/>
                </a:lnTo>
                <a:cubicBezTo>
                  <a:pt x="5462083" y="152877"/>
                  <a:pt x="5470237" y="144723"/>
                  <a:pt x="5486543" y="144723"/>
                </a:cubicBezTo>
                <a:lnTo>
                  <a:pt x="5553809" y="144723"/>
                </a:lnTo>
                <a:cubicBezTo>
                  <a:pt x="5570117" y="144723"/>
                  <a:pt x="5578269" y="152877"/>
                  <a:pt x="5578269" y="169183"/>
                </a:cubicBezTo>
                <a:lnTo>
                  <a:pt x="5578269" y="329194"/>
                </a:lnTo>
                <a:lnTo>
                  <a:pt x="5599672" y="329194"/>
                </a:lnTo>
                <a:cubicBezTo>
                  <a:pt x="5615979" y="329194"/>
                  <a:pt x="5624132" y="337347"/>
                  <a:pt x="5624132" y="353654"/>
                </a:cubicBezTo>
                <a:lnTo>
                  <a:pt x="5624132" y="381172"/>
                </a:lnTo>
                <a:cubicBezTo>
                  <a:pt x="5624132" y="397479"/>
                  <a:pt x="5615979" y="405632"/>
                  <a:pt x="5599672" y="405632"/>
                </a:cubicBezTo>
                <a:lnTo>
                  <a:pt x="5578269" y="405632"/>
                </a:lnTo>
                <a:lnTo>
                  <a:pt x="5578269" y="628831"/>
                </a:lnTo>
                <a:cubicBezTo>
                  <a:pt x="5578269" y="663483"/>
                  <a:pt x="5590499" y="680809"/>
                  <a:pt x="5614960" y="680809"/>
                </a:cubicBezTo>
                <a:cubicBezTo>
                  <a:pt x="5633985" y="680809"/>
                  <a:pt x="5660143" y="639703"/>
                  <a:pt x="5693436" y="557489"/>
                </a:cubicBezTo>
                <a:cubicBezTo>
                  <a:pt x="5701589" y="539144"/>
                  <a:pt x="5714839" y="533369"/>
                  <a:pt x="5733185" y="540163"/>
                </a:cubicBezTo>
                <a:cubicBezTo>
                  <a:pt x="5751529" y="546958"/>
                  <a:pt x="5756965" y="559188"/>
                  <a:pt x="5749491" y="576853"/>
                </a:cubicBezTo>
                <a:cubicBezTo>
                  <a:pt x="5716877" y="649555"/>
                  <a:pt x="5698533" y="689982"/>
                  <a:pt x="5694455" y="698135"/>
                </a:cubicBezTo>
                <a:cubicBezTo>
                  <a:pt x="5656407" y="763362"/>
                  <a:pt x="5616999" y="795976"/>
                  <a:pt x="5576231" y="795976"/>
                </a:cubicBezTo>
                <a:cubicBezTo>
                  <a:pt x="5533425" y="795976"/>
                  <a:pt x="5503529" y="783406"/>
                  <a:pt x="5486543" y="758267"/>
                </a:cubicBezTo>
                <a:cubicBezTo>
                  <a:pt x="5474313" y="740941"/>
                  <a:pt x="5466670" y="714251"/>
                  <a:pt x="5463613" y="678198"/>
                </a:cubicBezTo>
                <a:lnTo>
                  <a:pt x="5463349" y="671458"/>
                </a:lnTo>
                <a:lnTo>
                  <a:pt x="5459376" y="679918"/>
                </a:lnTo>
                <a:cubicBezTo>
                  <a:pt x="5455809" y="687307"/>
                  <a:pt x="5452667" y="693379"/>
                  <a:pt x="5449949" y="698135"/>
                </a:cubicBezTo>
                <a:cubicBezTo>
                  <a:pt x="5411899" y="763362"/>
                  <a:pt x="5372491" y="795976"/>
                  <a:pt x="5331725" y="795976"/>
                </a:cubicBezTo>
                <a:cubicBezTo>
                  <a:pt x="5273971" y="795976"/>
                  <a:pt x="5238639" y="771516"/>
                  <a:pt x="5225731" y="722596"/>
                </a:cubicBezTo>
                <a:cubicBezTo>
                  <a:pt x="5205347" y="771516"/>
                  <a:pt x="5165259" y="795976"/>
                  <a:pt x="5105467" y="795976"/>
                </a:cubicBezTo>
                <a:cubicBezTo>
                  <a:pt x="5071495" y="795976"/>
                  <a:pt x="5044997" y="772535"/>
                  <a:pt x="5025971" y="725653"/>
                </a:cubicBezTo>
                <a:lnTo>
                  <a:pt x="5015273" y="692946"/>
                </a:lnTo>
                <a:lnTo>
                  <a:pt x="5012465" y="698135"/>
                </a:lnTo>
                <a:cubicBezTo>
                  <a:pt x="4974416" y="763362"/>
                  <a:pt x="4935008" y="795976"/>
                  <a:pt x="4894241" y="795976"/>
                </a:cubicBezTo>
                <a:cubicBezTo>
                  <a:pt x="4836488" y="795976"/>
                  <a:pt x="4801157" y="771516"/>
                  <a:pt x="4788247" y="722596"/>
                </a:cubicBezTo>
                <a:cubicBezTo>
                  <a:pt x="4767863" y="771516"/>
                  <a:pt x="4727776" y="795976"/>
                  <a:pt x="4667984" y="795976"/>
                </a:cubicBezTo>
                <a:cubicBezTo>
                  <a:pt x="4632653" y="795976"/>
                  <a:pt x="4604456" y="772535"/>
                  <a:pt x="4583393" y="725653"/>
                </a:cubicBezTo>
                <a:cubicBezTo>
                  <a:pt x="4563009" y="682168"/>
                  <a:pt x="4552817" y="626793"/>
                  <a:pt x="4552817" y="559527"/>
                </a:cubicBezTo>
                <a:cubicBezTo>
                  <a:pt x="4552817" y="497698"/>
                  <a:pt x="4567086" y="443342"/>
                  <a:pt x="4595623" y="396459"/>
                </a:cubicBezTo>
                <a:cubicBezTo>
                  <a:pt x="4622801" y="351616"/>
                  <a:pt x="4652017" y="329194"/>
                  <a:pt x="4683272" y="329194"/>
                </a:cubicBezTo>
                <a:cubicBezTo>
                  <a:pt x="4727436" y="329194"/>
                  <a:pt x="4759710" y="345501"/>
                  <a:pt x="4780093" y="378114"/>
                </a:cubicBezTo>
                <a:lnTo>
                  <a:pt x="4780093" y="305753"/>
                </a:lnTo>
                <a:lnTo>
                  <a:pt x="4701617" y="305753"/>
                </a:lnTo>
                <a:cubicBezTo>
                  <a:pt x="4692784" y="305753"/>
                  <a:pt x="4688368" y="300657"/>
                  <a:pt x="4688368" y="290465"/>
                </a:cubicBezTo>
                <a:lnTo>
                  <a:pt x="4688368" y="213008"/>
                </a:lnTo>
                <a:cubicBezTo>
                  <a:pt x="4688368" y="202816"/>
                  <a:pt x="4692784" y="197720"/>
                  <a:pt x="4701617" y="197720"/>
                </a:cubicBezTo>
                <a:lnTo>
                  <a:pt x="4780093" y="197720"/>
                </a:lnTo>
                <a:lnTo>
                  <a:pt x="4780093" y="169183"/>
                </a:lnTo>
                <a:cubicBezTo>
                  <a:pt x="4780093" y="152877"/>
                  <a:pt x="4788247" y="144723"/>
                  <a:pt x="4804554" y="144723"/>
                </a:cubicBezTo>
                <a:close/>
                <a:moveTo>
                  <a:pt x="59647" y="144723"/>
                </a:moveTo>
                <a:lnTo>
                  <a:pt x="151373" y="144723"/>
                </a:lnTo>
                <a:cubicBezTo>
                  <a:pt x="165641" y="144723"/>
                  <a:pt x="173454" y="151518"/>
                  <a:pt x="174813" y="165107"/>
                </a:cubicBezTo>
                <a:cubicBezTo>
                  <a:pt x="169378" y="159671"/>
                  <a:pt x="163602" y="171561"/>
                  <a:pt x="157487" y="200778"/>
                </a:cubicBezTo>
                <a:cubicBezTo>
                  <a:pt x="150693" y="228635"/>
                  <a:pt x="146276" y="264306"/>
                  <a:pt x="144238" y="307791"/>
                </a:cubicBezTo>
                <a:cubicBezTo>
                  <a:pt x="137444" y="418542"/>
                  <a:pt x="147975" y="504152"/>
                  <a:pt x="175833" y="564623"/>
                </a:cubicBezTo>
                <a:cubicBezTo>
                  <a:pt x="200972" y="618300"/>
                  <a:pt x="233925" y="630530"/>
                  <a:pt x="274692" y="601314"/>
                </a:cubicBezTo>
                <a:cubicBezTo>
                  <a:pt x="312062" y="574136"/>
                  <a:pt x="330747" y="540503"/>
                  <a:pt x="330747" y="500415"/>
                </a:cubicBezTo>
                <a:lnTo>
                  <a:pt x="330747" y="174279"/>
                </a:lnTo>
                <a:cubicBezTo>
                  <a:pt x="330747" y="154575"/>
                  <a:pt x="340599" y="144723"/>
                  <a:pt x="360303" y="144723"/>
                </a:cubicBezTo>
                <a:lnTo>
                  <a:pt x="433684" y="144723"/>
                </a:lnTo>
                <a:cubicBezTo>
                  <a:pt x="453388" y="144723"/>
                  <a:pt x="463240" y="154575"/>
                  <a:pt x="463240" y="174279"/>
                </a:cubicBezTo>
                <a:lnTo>
                  <a:pt x="463240" y="798014"/>
                </a:lnTo>
                <a:cubicBezTo>
                  <a:pt x="463240" y="804129"/>
                  <a:pt x="462730" y="810924"/>
                  <a:pt x="461711" y="818398"/>
                </a:cubicBezTo>
                <a:cubicBezTo>
                  <a:pt x="460692" y="825872"/>
                  <a:pt x="459503" y="834365"/>
                  <a:pt x="458144" y="843877"/>
                </a:cubicBezTo>
                <a:cubicBezTo>
                  <a:pt x="517936" y="872414"/>
                  <a:pt x="573311" y="886683"/>
                  <a:pt x="624270" y="886683"/>
                </a:cubicBezTo>
                <a:cubicBezTo>
                  <a:pt x="690176" y="886683"/>
                  <a:pt x="735699" y="872074"/>
                  <a:pt x="760839" y="842858"/>
                </a:cubicBezTo>
                <a:cubicBezTo>
                  <a:pt x="773749" y="827910"/>
                  <a:pt x="780203" y="813302"/>
                  <a:pt x="780203" y="799034"/>
                </a:cubicBezTo>
                <a:cubicBezTo>
                  <a:pt x="809420" y="827570"/>
                  <a:pt x="814516" y="864261"/>
                  <a:pt x="795491" y="909105"/>
                </a:cubicBezTo>
                <a:cubicBezTo>
                  <a:pt x="771710" y="962102"/>
                  <a:pt x="714636" y="988600"/>
                  <a:pt x="624270" y="988600"/>
                </a:cubicBezTo>
                <a:cubicBezTo>
                  <a:pt x="567196" y="988600"/>
                  <a:pt x="500610" y="968217"/>
                  <a:pt x="424511" y="927450"/>
                </a:cubicBezTo>
                <a:cubicBezTo>
                  <a:pt x="387142" y="985203"/>
                  <a:pt x="336862" y="1014079"/>
                  <a:pt x="273673" y="1014079"/>
                </a:cubicBezTo>
                <a:cubicBezTo>
                  <a:pt x="240380" y="1014079"/>
                  <a:pt x="213542" y="1002189"/>
                  <a:pt x="193159" y="978408"/>
                </a:cubicBezTo>
                <a:cubicBezTo>
                  <a:pt x="175493" y="957345"/>
                  <a:pt x="166320" y="930847"/>
                  <a:pt x="165641" y="898913"/>
                </a:cubicBezTo>
                <a:cubicBezTo>
                  <a:pt x="164962" y="868338"/>
                  <a:pt x="173794" y="842179"/>
                  <a:pt x="192139" y="820436"/>
                </a:cubicBezTo>
                <a:cubicBezTo>
                  <a:pt x="211843" y="796656"/>
                  <a:pt x="239361" y="784765"/>
                  <a:pt x="274692" y="784765"/>
                </a:cubicBezTo>
                <a:cubicBezTo>
                  <a:pt x="296435" y="784765"/>
                  <a:pt x="315120" y="786464"/>
                  <a:pt x="330747" y="789861"/>
                </a:cubicBezTo>
                <a:lnTo>
                  <a:pt x="330747" y="661445"/>
                </a:lnTo>
                <a:cubicBezTo>
                  <a:pt x="277750" y="714442"/>
                  <a:pt x="219317" y="732787"/>
                  <a:pt x="155449" y="716480"/>
                </a:cubicBezTo>
                <a:cubicBezTo>
                  <a:pt x="92260" y="699494"/>
                  <a:pt x="49795" y="656689"/>
                  <a:pt x="28052" y="588064"/>
                </a:cubicBezTo>
                <a:cubicBezTo>
                  <a:pt x="16501" y="550695"/>
                  <a:pt x="8518" y="510267"/>
                  <a:pt x="4102" y="466782"/>
                </a:cubicBezTo>
                <a:cubicBezTo>
                  <a:pt x="-315" y="423298"/>
                  <a:pt x="-1164" y="376416"/>
                  <a:pt x="1554" y="326136"/>
                </a:cubicBezTo>
                <a:cubicBezTo>
                  <a:pt x="6310" y="244602"/>
                  <a:pt x="15482" y="191945"/>
                  <a:pt x="29071" y="168164"/>
                </a:cubicBezTo>
                <a:cubicBezTo>
                  <a:pt x="29071" y="152537"/>
                  <a:pt x="39263" y="144723"/>
                  <a:pt x="59647" y="144723"/>
                </a:cubicBezTo>
                <a:close/>
                <a:moveTo>
                  <a:pt x="3603461" y="139627"/>
                </a:moveTo>
                <a:cubicBezTo>
                  <a:pt x="3617050" y="139627"/>
                  <a:pt x="3628261" y="144044"/>
                  <a:pt x="3637094" y="152877"/>
                </a:cubicBezTo>
                <a:lnTo>
                  <a:pt x="3739011" y="266005"/>
                </a:lnTo>
                <a:cubicBezTo>
                  <a:pt x="3745126" y="272800"/>
                  <a:pt x="3747165" y="280274"/>
                  <a:pt x="3745126" y="288427"/>
                </a:cubicBezTo>
                <a:cubicBezTo>
                  <a:pt x="3743088" y="296580"/>
                  <a:pt x="3737652" y="303035"/>
                  <a:pt x="3728819" y="307791"/>
                </a:cubicBezTo>
                <a:cubicBezTo>
                  <a:pt x="3707077" y="319342"/>
                  <a:pt x="3688392" y="316964"/>
                  <a:pt x="3672765" y="300657"/>
                </a:cubicBezTo>
                <a:lnTo>
                  <a:pt x="3603461" y="223200"/>
                </a:lnTo>
                <a:lnTo>
                  <a:pt x="3534157" y="300657"/>
                </a:lnTo>
                <a:cubicBezTo>
                  <a:pt x="3519209" y="316964"/>
                  <a:pt x="3500864" y="319342"/>
                  <a:pt x="3479121" y="307791"/>
                </a:cubicBezTo>
                <a:cubicBezTo>
                  <a:pt x="3467571" y="302356"/>
                  <a:pt x="3461795" y="294202"/>
                  <a:pt x="3461795" y="283331"/>
                </a:cubicBezTo>
                <a:cubicBezTo>
                  <a:pt x="3461795" y="276537"/>
                  <a:pt x="3464174" y="270761"/>
                  <a:pt x="3468930" y="266005"/>
                </a:cubicBezTo>
                <a:lnTo>
                  <a:pt x="3570847" y="152877"/>
                </a:lnTo>
                <a:cubicBezTo>
                  <a:pt x="3577642" y="144044"/>
                  <a:pt x="3588513" y="139627"/>
                  <a:pt x="3603461" y="139627"/>
                </a:cubicBezTo>
                <a:close/>
                <a:moveTo>
                  <a:pt x="2117561" y="139627"/>
                </a:moveTo>
                <a:cubicBezTo>
                  <a:pt x="2131150" y="139627"/>
                  <a:pt x="2142361" y="144044"/>
                  <a:pt x="2151194" y="152877"/>
                </a:cubicBezTo>
                <a:lnTo>
                  <a:pt x="2253111" y="266005"/>
                </a:lnTo>
                <a:cubicBezTo>
                  <a:pt x="2259226" y="272800"/>
                  <a:pt x="2261265" y="280274"/>
                  <a:pt x="2259226" y="288427"/>
                </a:cubicBezTo>
                <a:cubicBezTo>
                  <a:pt x="2257188" y="296580"/>
                  <a:pt x="2251752" y="303035"/>
                  <a:pt x="2242919" y="307791"/>
                </a:cubicBezTo>
                <a:cubicBezTo>
                  <a:pt x="2221177" y="319342"/>
                  <a:pt x="2202492" y="316964"/>
                  <a:pt x="2186865" y="300657"/>
                </a:cubicBezTo>
                <a:lnTo>
                  <a:pt x="2117561" y="223200"/>
                </a:lnTo>
                <a:lnTo>
                  <a:pt x="2048257" y="300657"/>
                </a:lnTo>
                <a:cubicBezTo>
                  <a:pt x="2033309" y="316964"/>
                  <a:pt x="2014964" y="319342"/>
                  <a:pt x="1993222" y="307791"/>
                </a:cubicBezTo>
                <a:cubicBezTo>
                  <a:pt x="1981671" y="302356"/>
                  <a:pt x="1975896" y="294202"/>
                  <a:pt x="1975896" y="283331"/>
                </a:cubicBezTo>
                <a:cubicBezTo>
                  <a:pt x="1975896" y="276537"/>
                  <a:pt x="1978274" y="270761"/>
                  <a:pt x="1983030" y="266005"/>
                </a:cubicBezTo>
                <a:lnTo>
                  <a:pt x="2084947" y="152877"/>
                </a:lnTo>
                <a:cubicBezTo>
                  <a:pt x="2091742" y="144044"/>
                  <a:pt x="2102613" y="139627"/>
                  <a:pt x="2117561" y="139627"/>
                </a:cubicBezTo>
                <a:close/>
                <a:moveTo>
                  <a:pt x="687516" y="139627"/>
                </a:moveTo>
                <a:cubicBezTo>
                  <a:pt x="701105" y="139627"/>
                  <a:pt x="712315" y="144044"/>
                  <a:pt x="721148" y="152877"/>
                </a:cubicBezTo>
                <a:lnTo>
                  <a:pt x="823066" y="266005"/>
                </a:lnTo>
                <a:cubicBezTo>
                  <a:pt x="829181" y="272800"/>
                  <a:pt x="831219" y="280274"/>
                  <a:pt x="829181" y="288427"/>
                </a:cubicBezTo>
                <a:cubicBezTo>
                  <a:pt x="827143" y="296580"/>
                  <a:pt x="821707" y="303035"/>
                  <a:pt x="812874" y="307791"/>
                </a:cubicBezTo>
                <a:cubicBezTo>
                  <a:pt x="791132" y="319342"/>
                  <a:pt x="772447" y="316964"/>
                  <a:pt x="756819" y="300657"/>
                </a:cubicBezTo>
                <a:lnTo>
                  <a:pt x="687516" y="223200"/>
                </a:lnTo>
                <a:lnTo>
                  <a:pt x="618212" y="300657"/>
                </a:lnTo>
                <a:cubicBezTo>
                  <a:pt x="603264" y="316964"/>
                  <a:pt x="584919" y="319342"/>
                  <a:pt x="563176" y="307791"/>
                </a:cubicBezTo>
                <a:cubicBezTo>
                  <a:pt x="551626" y="302356"/>
                  <a:pt x="545850" y="294202"/>
                  <a:pt x="545850" y="283331"/>
                </a:cubicBezTo>
                <a:cubicBezTo>
                  <a:pt x="545850" y="276537"/>
                  <a:pt x="548228" y="270761"/>
                  <a:pt x="552985" y="266005"/>
                </a:cubicBezTo>
                <a:lnTo>
                  <a:pt x="654902" y="152877"/>
                </a:lnTo>
                <a:cubicBezTo>
                  <a:pt x="661696" y="144044"/>
                  <a:pt x="672568" y="139627"/>
                  <a:pt x="687516" y="139627"/>
                </a:cubicBezTo>
                <a:close/>
                <a:moveTo>
                  <a:pt x="3654420" y="0"/>
                </a:moveTo>
                <a:lnTo>
                  <a:pt x="3734934" y="0"/>
                </a:lnTo>
                <a:cubicBezTo>
                  <a:pt x="3741050" y="0"/>
                  <a:pt x="3745126" y="4077"/>
                  <a:pt x="3747165" y="12230"/>
                </a:cubicBezTo>
                <a:lnTo>
                  <a:pt x="3779778" y="147781"/>
                </a:lnTo>
                <a:cubicBezTo>
                  <a:pt x="3780458" y="151857"/>
                  <a:pt x="3778759" y="153896"/>
                  <a:pt x="3774682" y="153896"/>
                </a:cubicBezTo>
                <a:lnTo>
                  <a:pt x="3708436" y="153896"/>
                </a:lnTo>
                <a:cubicBezTo>
                  <a:pt x="3703680" y="153896"/>
                  <a:pt x="3700962" y="151857"/>
                  <a:pt x="3700282" y="147781"/>
                </a:cubicBezTo>
                <a:lnTo>
                  <a:pt x="3650343" y="12230"/>
                </a:lnTo>
                <a:cubicBezTo>
                  <a:pt x="3648304" y="4077"/>
                  <a:pt x="3649663" y="0"/>
                  <a:pt x="3654420" y="0"/>
                </a:cubicBezTo>
                <a:close/>
                <a:moveTo>
                  <a:pt x="2168520" y="0"/>
                </a:moveTo>
                <a:lnTo>
                  <a:pt x="2249034" y="0"/>
                </a:lnTo>
                <a:cubicBezTo>
                  <a:pt x="2255149" y="0"/>
                  <a:pt x="2259226" y="4077"/>
                  <a:pt x="2261265" y="12230"/>
                </a:cubicBezTo>
                <a:lnTo>
                  <a:pt x="2293878" y="147781"/>
                </a:lnTo>
                <a:cubicBezTo>
                  <a:pt x="2294558" y="151857"/>
                  <a:pt x="2292859" y="153896"/>
                  <a:pt x="2288782" y="153896"/>
                </a:cubicBezTo>
                <a:lnTo>
                  <a:pt x="2222536" y="153896"/>
                </a:lnTo>
                <a:cubicBezTo>
                  <a:pt x="2217780" y="153896"/>
                  <a:pt x="2215062" y="151857"/>
                  <a:pt x="2214383" y="147781"/>
                </a:cubicBezTo>
                <a:lnTo>
                  <a:pt x="2164443" y="12230"/>
                </a:lnTo>
                <a:cubicBezTo>
                  <a:pt x="2162405" y="4077"/>
                  <a:pt x="2163764" y="0"/>
                  <a:pt x="2168520" y="0"/>
                </a:cubicBezTo>
                <a:close/>
              </a:path>
            </a:pathLst>
          </a:custGeom>
        </p:spPr>
      </p:pic>
      <p:sp>
        <p:nvSpPr>
          <p:cNvPr id="20" name="Hộp Văn bản 19">
            <a:extLst>
              <a:ext uri="{FF2B5EF4-FFF2-40B4-BE49-F238E27FC236}">
                <a16:creationId xmlns:a16="http://schemas.microsoft.com/office/drawing/2014/main" id="{F675453E-BA56-8B60-E1EA-1E254D6CD05D}"/>
              </a:ext>
            </a:extLst>
          </p:cNvPr>
          <p:cNvSpPr txBox="1"/>
          <p:nvPr/>
        </p:nvSpPr>
        <p:spPr>
          <a:xfrm>
            <a:off x="769034" y="1518661"/>
            <a:ext cx="11087686" cy="4112985"/>
          </a:xfrm>
          <a:prstGeom prst="rect">
            <a:avLst/>
          </a:prstGeom>
          <a:noFill/>
        </p:spPr>
        <p:txBody>
          <a:bodyPr wrap="square">
            <a:spAutoFit/>
          </a:bodyPr>
          <a:lstStyle/>
          <a:p>
            <a:pPr algn="just">
              <a:lnSpc>
                <a:spcPct val="115000"/>
              </a:lnSpc>
              <a:spcAft>
                <a:spcPts val="10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*Kiến thức, kĩ năng:</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Chỉ và nói được tên các bộ phận cơ quan hô hấp trên sơ đồ, trên hình vẽ.</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Nhận biết được chức năng của cơ quan hô hấp ở mức độ đơn giản ban đầu qua hoạt động hít vào thở ra.</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Đưa ra được dự đoán điều gì sẽ xảy ra với cơ thể mỗi người khi cơ quan hô hấp không hoạt động.</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Nêu được sự cần thiết của cơ quan hô hấp, không có cơ quan hô hấp không có sự sống.</a:t>
            </a:r>
          </a:p>
          <a:p>
            <a:pPr algn="just">
              <a:lnSpc>
                <a:spcPct val="115000"/>
              </a:lnSpc>
              <a:spcAft>
                <a:spcPts val="10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*Phát triển năng lực và phẩm chất: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Biết dùng các cơ quan hô hấp để thực hiện một số động tác hô hấp.</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Tuyên truyền, chia sẻ những kiến thức học được với những người xung quanh.</a:t>
            </a:r>
          </a:p>
        </p:txBody>
      </p:sp>
      <p:grpSp>
        <p:nvGrpSpPr>
          <p:cNvPr id="23" name="组合 10">
            <a:extLst>
              <a:ext uri="{FF2B5EF4-FFF2-40B4-BE49-F238E27FC236}">
                <a16:creationId xmlns:a16="http://schemas.microsoft.com/office/drawing/2014/main" id="{694C27AD-E44F-3936-E200-EAF60FF0FCF3}"/>
              </a:ext>
            </a:extLst>
          </p:cNvPr>
          <p:cNvGrpSpPr>
            <a:grpSpLocks/>
          </p:cNvGrpSpPr>
          <p:nvPr/>
        </p:nvGrpSpPr>
        <p:grpSpPr bwMode="auto">
          <a:xfrm>
            <a:off x="9159679" y="-71869"/>
            <a:ext cx="2509265" cy="1866498"/>
            <a:chOff x="3393422" y="3429000"/>
            <a:chExt cx="3117732" cy="2201738"/>
          </a:xfrm>
        </p:grpSpPr>
        <p:pic>
          <p:nvPicPr>
            <p:cNvPr id="26" name="图片 11">
              <a:extLst>
                <a:ext uri="{FF2B5EF4-FFF2-40B4-BE49-F238E27FC236}">
                  <a16:creationId xmlns:a16="http://schemas.microsoft.com/office/drawing/2014/main" id="{6C95B38F-A63F-2D68-9972-C5DC8C4D0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422" y="3429000"/>
              <a:ext cx="3117732"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2">
              <a:extLst>
                <a:ext uri="{FF2B5EF4-FFF2-40B4-BE49-F238E27FC236}">
                  <a16:creationId xmlns:a16="http://schemas.microsoft.com/office/drawing/2014/main" id="{4D7C5EC9-1C43-0BC3-60C4-E12AFC117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879" y="4702702"/>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28">
            <a:extLst>
              <a:ext uri="{FF2B5EF4-FFF2-40B4-BE49-F238E27FC236}">
                <a16:creationId xmlns:a16="http://schemas.microsoft.com/office/drawing/2014/main" id="{F54A363C-5717-CE16-6D7F-0C98143C7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713" y="532269"/>
            <a:ext cx="741342" cy="84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2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4A18285-30F0-D6E1-BCB9-B402A2699058}"/>
              </a:ext>
            </a:extLst>
          </p:cNvPr>
          <p:cNvGrpSpPr/>
          <p:nvPr/>
        </p:nvGrpSpPr>
        <p:grpSpPr>
          <a:xfrm>
            <a:off x="325121" y="2690448"/>
            <a:ext cx="5909931" cy="2008233"/>
            <a:chOff x="993615" y="237542"/>
            <a:chExt cx="8770146" cy="1832307"/>
          </a:xfrm>
        </p:grpSpPr>
        <p:pic>
          <p:nvPicPr>
            <p:cNvPr id="14" name="Đồ họa 13">
              <a:extLst>
                <a:ext uri="{FF2B5EF4-FFF2-40B4-BE49-F238E27FC236}">
                  <a16:creationId xmlns:a16="http://schemas.microsoft.com/office/drawing/2014/main" id="{DA70B3AF-EF3D-A2A1-2231-75560B79DC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id="{3D04BD89-3C96-8585-6956-1D7E07A4ED1D}"/>
                </a:ext>
              </a:extLst>
            </p:cNvPr>
            <p:cNvSpPr txBox="1"/>
            <p:nvPr/>
          </p:nvSpPr>
          <p:spPr>
            <a:xfrm>
              <a:off x="1030367" y="394476"/>
              <a:ext cx="7960713" cy="1056271"/>
            </a:xfrm>
            <a:prstGeom prst="rect">
              <a:avLst/>
            </a:prstGeom>
            <a:noFill/>
          </p:spPr>
          <p:txBody>
            <a:bodyPr wrap="square" rtlCol="0">
              <a:spAutoFit/>
            </a:bodyPr>
            <a:lstStyle/>
            <a:p>
              <a:pPr algn="ctr"/>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đây, chỉ và nói tên các bộ phận chính của cơ quan hô hấp.</a:t>
              </a:r>
              <a:endParaRPr lang="vi-VN" sz="32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spTree>
    <p:extLst>
      <p:ext uri="{BB962C8B-B14F-4D97-AF65-F5344CB8AC3E}">
        <p14:creationId xmlns:p14="http://schemas.microsoft.com/office/powerpoint/2010/main" val="24986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435">
                                          <p:stCondLst>
                                            <p:cond delay="0"/>
                                          </p:stCondLst>
                                        </p:cTn>
                                        <p:tgtEl>
                                          <p:spTgt spid="19"/>
                                        </p:tgtEl>
                                      </p:cBhvr>
                                    </p:animEffect>
                                    <p:anim calcmode="lin" valueType="num">
                                      <p:cBhvr>
                                        <p:cTn id="8"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3" dur="20">
                                          <p:stCondLst>
                                            <p:cond delay="487"/>
                                          </p:stCondLst>
                                        </p:cTn>
                                        <p:tgtEl>
                                          <p:spTgt spid="19"/>
                                        </p:tgtEl>
                                      </p:cBhvr>
                                      <p:to x="100000" y="60000"/>
                                    </p:animScale>
                                    <p:animScale>
                                      <p:cBhvr>
                                        <p:cTn id="14" dur="124" decel="50000">
                                          <p:stCondLst>
                                            <p:cond delay="507"/>
                                          </p:stCondLst>
                                        </p:cTn>
                                        <p:tgtEl>
                                          <p:spTgt spid="19"/>
                                        </p:tgtEl>
                                      </p:cBhvr>
                                      <p:to x="100000" y="100000"/>
                                    </p:animScale>
                                    <p:animScale>
                                      <p:cBhvr>
                                        <p:cTn id="15" dur="20">
                                          <p:stCondLst>
                                            <p:cond delay="984"/>
                                          </p:stCondLst>
                                        </p:cTn>
                                        <p:tgtEl>
                                          <p:spTgt spid="19"/>
                                        </p:tgtEl>
                                      </p:cBhvr>
                                      <p:to x="100000" y="80000"/>
                                    </p:animScale>
                                    <p:animScale>
                                      <p:cBhvr>
                                        <p:cTn id="16" dur="124" decel="50000">
                                          <p:stCondLst>
                                            <p:cond delay="1004"/>
                                          </p:stCondLst>
                                        </p:cTn>
                                        <p:tgtEl>
                                          <p:spTgt spid="19"/>
                                        </p:tgtEl>
                                      </p:cBhvr>
                                      <p:to x="100000" y="100000"/>
                                    </p:animScale>
                                    <p:animScale>
                                      <p:cBhvr>
                                        <p:cTn id="17" dur="20">
                                          <p:stCondLst>
                                            <p:cond delay="1231"/>
                                          </p:stCondLst>
                                        </p:cTn>
                                        <p:tgtEl>
                                          <p:spTgt spid="19"/>
                                        </p:tgtEl>
                                      </p:cBhvr>
                                      <p:to x="100000" y="90000"/>
                                    </p:animScale>
                                    <p:animScale>
                                      <p:cBhvr>
                                        <p:cTn id="18" dur="124" decel="50000">
                                          <p:stCondLst>
                                            <p:cond delay="1251"/>
                                          </p:stCondLst>
                                        </p:cTn>
                                        <p:tgtEl>
                                          <p:spTgt spid="19"/>
                                        </p:tgtEl>
                                      </p:cBhvr>
                                      <p:to x="100000" y="100000"/>
                                    </p:animScale>
                                    <p:animScale>
                                      <p:cBhvr>
                                        <p:cTn id="19" dur="20">
                                          <p:stCondLst>
                                            <p:cond delay="1356"/>
                                          </p:stCondLst>
                                        </p:cTn>
                                        <p:tgtEl>
                                          <p:spTgt spid="19"/>
                                        </p:tgtEl>
                                      </p:cBhvr>
                                      <p:to x="100000" y="95000"/>
                                    </p:animScale>
                                    <p:animScale>
                                      <p:cBhvr>
                                        <p:cTn id="20" dur="124" decel="50000">
                                          <p:stCondLst>
                                            <p:cond delay="1376"/>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4414011" y="1182824"/>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34" name="图片 3">
            <a:extLst>
              <a:ext uri="{FF2B5EF4-FFF2-40B4-BE49-F238E27FC236}">
                <a16:creationId xmlns:a16="http://schemas.microsoft.com/office/drawing/2014/main" id="{2524F75A-953E-F19F-3A9E-8666470298F3}"/>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62959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33770" r="32202" b="59731"/>
          <a:stretch/>
        </p:blipFill>
        <p:spPr>
          <a:xfrm>
            <a:off x="3563202" y="0"/>
            <a:ext cx="4846320" cy="4846320"/>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id="{F0333651-B7C2-E60B-FEA2-32242E60CF07}"/>
              </a:ext>
            </a:extLst>
          </p:cNvPr>
          <p:cNvGrpSpPr/>
          <p:nvPr/>
        </p:nvGrpSpPr>
        <p:grpSpPr>
          <a:xfrm>
            <a:off x="440582" y="1586735"/>
            <a:ext cx="3189922" cy="2891790"/>
            <a:chOff x="440582" y="1586735"/>
            <a:chExt cx="3189922" cy="2891790"/>
          </a:xfrm>
        </p:grpSpPr>
        <p:grpSp>
          <p:nvGrpSpPr>
            <p:cNvPr id="5" name="Đồ họa 3">
              <a:extLst>
                <a:ext uri="{FF2B5EF4-FFF2-40B4-BE49-F238E27FC236}">
                  <a16:creationId xmlns:a16="http://schemas.microsoft.com/office/drawing/2014/main"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id="{CBA12849-D170-1B5E-CC18-6164D9C7DC99}"/>
                </a:ext>
              </a:extLst>
            </p:cNvPr>
            <p:cNvSpPr txBox="1"/>
            <p:nvPr/>
          </p:nvSpPr>
          <p:spPr>
            <a:xfrm>
              <a:off x="1580882" y="2600760"/>
              <a:ext cx="1200970" cy="830997"/>
            </a:xfrm>
            <a:prstGeom prst="rect">
              <a:avLst/>
            </a:prstGeom>
            <a:noFill/>
          </p:spPr>
          <p:txBody>
            <a:bodyPr wrap="non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Mũi</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791043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5490457" y="3138945"/>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26" name="图片 3">
            <a:extLst>
              <a:ext uri="{FF2B5EF4-FFF2-40B4-BE49-F238E27FC236}">
                <a16:creationId xmlns:a16="http://schemas.microsoft.com/office/drawing/2014/main" id="{95884924-E2A4-DA8E-DC3A-0553C5641F51}"/>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id="{4A5090F7-8ED7-9990-C6EC-2BEBE33C7973}"/>
              </a:ext>
            </a:extLst>
          </p:cNvPr>
          <p:cNvGrpSpPr/>
          <p:nvPr/>
        </p:nvGrpSpPr>
        <p:grpSpPr>
          <a:xfrm>
            <a:off x="4414011" y="1182824"/>
            <a:ext cx="2095944" cy="2094608"/>
            <a:chOff x="5790181" y="3123642"/>
            <a:chExt cx="2095944" cy="2094608"/>
          </a:xfrm>
        </p:grpSpPr>
        <p:sp>
          <p:nvSpPr>
            <p:cNvPr id="28" name="Hình tự do: Hình 27">
              <a:extLst>
                <a:ext uri="{FF2B5EF4-FFF2-40B4-BE49-F238E27FC236}">
                  <a16:creationId xmlns:a16="http://schemas.microsoft.com/office/drawing/2014/main" id="{DAF6B47C-DD17-EC62-F256-8536D2D03267}"/>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EEA79A9-3460-9228-882E-55E53325D65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id="{1CD6DC1C-94EC-D850-0767-E3CAD4A38665}"/>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id="{00A73597-6E22-8C87-4E64-109F78B734CB}"/>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id="{AA1DEF05-D59A-8A28-9AEA-0B1F029B90F5}"/>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id="{8A71D35A-C3F2-4794-728C-B33ECD5FDB81}"/>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id="{E1C26069-1A3B-4896-BC93-30D612C9AA7D}"/>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id="{853DAC25-F047-546E-2028-A4889A3FC4B2}"/>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id="{252D7753-3E3C-AEE9-2207-DCD2D91F53CD}"/>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id="{253B4850-18F9-6A0A-90B3-6B4BB91CA013}"/>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3610651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32726" t="31067" r="33246" b="28664"/>
          <a:stretch/>
        </p:blipFill>
        <p:spPr>
          <a:xfrm>
            <a:off x="3600186" y="1396505"/>
            <a:ext cx="4846320" cy="4846320"/>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id="{F0333651-B7C2-E60B-FEA2-32242E60CF07}"/>
              </a:ext>
            </a:extLst>
          </p:cNvPr>
          <p:cNvGrpSpPr/>
          <p:nvPr/>
        </p:nvGrpSpPr>
        <p:grpSpPr>
          <a:xfrm>
            <a:off x="410264" y="1807653"/>
            <a:ext cx="3189922" cy="2891790"/>
            <a:chOff x="440582" y="1586735"/>
            <a:chExt cx="3189922" cy="2891790"/>
          </a:xfrm>
        </p:grpSpPr>
        <p:grpSp>
          <p:nvGrpSpPr>
            <p:cNvPr id="5" name="Đồ họa 3">
              <a:extLst>
                <a:ext uri="{FF2B5EF4-FFF2-40B4-BE49-F238E27FC236}">
                  <a16:creationId xmlns:a16="http://schemas.microsoft.com/office/drawing/2014/main"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id="{CBA12849-D170-1B5E-CC18-6164D9C7DC99}"/>
                </a:ext>
              </a:extLst>
            </p:cNvPr>
            <p:cNvSpPr txBox="1"/>
            <p:nvPr/>
          </p:nvSpPr>
          <p:spPr>
            <a:xfrm>
              <a:off x="1593529" y="2200651"/>
              <a:ext cx="1619356" cy="1569660"/>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Khí</a:t>
              </a:r>
              <a:r>
                <a:rPr lang="en-US" sz="4800" dirty="0">
                  <a:latin typeface="Vogue-ExtraBold" panose="020B0500000000000000" pitchFamily="34" charset="0"/>
                  <a:ea typeface="Vogue-ExtraBold" panose="020B0500000000000000" pitchFamily="34" charset="0"/>
                  <a:cs typeface="Vogue-ExtraBold" panose="020B0500000000000000" pitchFamily="34" charset="0"/>
                </a:rPr>
                <a:t> </a:t>
              </a:r>
              <a:r>
                <a:rPr lang="en-US" sz="4800" dirty="0" err="1">
                  <a:latin typeface="Vogue-ExtraBold" panose="020B0500000000000000" pitchFamily="34" charset="0"/>
                  <a:ea typeface="Vogue-ExtraBold" panose="020B0500000000000000" pitchFamily="34" charset="0"/>
                  <a:cs typeface="Vogue-ExtraBold" panose="020B0500000000000000" pitchFamily="34" charset="0"/>
                </a:rPr>
                <a:t>quản</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3" name="图片 3">
            <a:extLst>
              <a:ext uri="{FF2B5EF4-FFF2-40B4-BE49-F238E27FC236}">
                <a16:creationId xmlns:a16="http://schemas.microsoft.com/office/drawing/2014/main" id="{30002FF1-A3DD-D7E8-6A34-2FAE42719C3F}"/>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764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5802974" y="4919342"/>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13" name="图片 3">
            <a:extLst>
              <a:ext uri="{FF2B5EF4-FFF2-40B4-BE49-F238E27FC236}">
                <a16:creationId xmlns:a16="http://schemas.microsoft.com/office/drawing/2014/main" id="{92BA549E-6920-C0A0-AE44-6469957F56FD}"/>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id="{1F49133A-CEEB-5B22-DA45-28A88010466C}"/>
              </a:ext>
            </a:extLst>
          </p:cNvPr>
          <p:cNvGrpSpPr/>
          <p:nvPr/>
        </p:nvGrpSpPr>
        <p:grpSpPr>
          <a:xfrm>
            <a:off x="5490457" y="3138945"/>
            <a:ext cx="2095944" cy="2094608"/>
            <a:chOff x="5790181" y="3123642"/>
            <a:chExt cx="2095944" cy="2094608"/>
          </a:xfrm>
        </p:grpSpPr>
        <p:sp>
          <p:nvSpPr>
            <p:cNvPr id="28" name="Hình tự do: Hình 27">
              <a:extLst>
                <a:ext uri="{FF2B5EF4-FFF2-40B4-BE49-F238E27FC236}">
                  <a16:creationId xmlns:a16="http://schemas.microsoft.com/office/drawing/2014/main" id="{14D0B472-EB05-FDA0-7B29-63E5E388589E}"/>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732898EC-DFD0-355E-9547-377B8C88B890}"/>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id="{730B44C7-7826-3C74-1B4E-0D35550E18AF}"/>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id="{F8D523E2-2B52-1EDA-F61A-49E8FB220258}"/>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id="{94319CD1-294F-F38D-53BE-31FD4C7EF6C9}"/>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id="{90332EC3-47D0-9296-65C9-72F593EF1224}"/>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id="{CC4D4435-BFD8-AFD9-36C7-DF623CE2426B}"/>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id="{36EC9692-38B3-D00C-8137-74B285F99346}"/>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id="{5491E6DA-CE57-3203-06D2-D7F4CA2D41B1}"/>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id="{ED682775-3158-89AE-88E3-A6B625019B0B}"/>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293944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571</Words>
  <Application>Microsoft Office PowerPoint</Application>
  <PresentationFormat>Widescreen</PresentationFormat>
  <Paragraphs>37</Paragraphs>
  <Slides>23</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Open Sans Bold</vt:lpstr>
      <vt:lpstr>Arial</vt:lpstr>
      <vt:lpstr>Lobster</vt:lpstr>
      <vt:lpstr>Vogue-ExtraBold</vt:lpstr>
      <vt:lpstr>Fredoka One</vt:lpstr>
      <vt:lpstr>Times New Roman</vt:lpstr>
      <vt:lpstr>M PLUS Rounded 1c</vt:lpstr>
      <vt:lpstr>SVN-Ready</vt:lpstr>
      <vt:lpstr>SVN-Dancing Script</vt:lpstr>
      <vt:lpstr>Cambria</vt:lpstr>
      <vt:lpstr>Calibri</vt:lpstr>
      <vt:lpstr>#9Slide07 HoneyCream</vt:lpstr>
      <vt:lpstr>SVN-Newton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ngoc anh nguyen</cp:lastModifiedBy>
  <cp:revision>11</cp:revision>
  <dcterms:created xsi:type="dcterms:W3CDTF">2023-02-24T00:18:47Z</dcterms:created>
  <dcterms:modified xsi:type="dcterms:W3CDTF">2026-03-10T08:20:00Z</dcterms:modified>
</cp:coreProperties>
</file>