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550" r:id="rId4"/>
    <p:sldId id="579" r:id="rId5"/>
    <p:sldId id="260" r:id="rId6"/>
    <p:sldId id="580" r:id="rId7"/>
    <p:sldId id="581" r:id="rId8"/>
    <p:sldId id="261" r:id="rId9"/>
    <p:sldId id="585" r:id="rId10"/>
    <p:sldId id="582" r:id="rId11"/>
    <p:sldId id="583" r:id="rId12"/>
    <p:sldId id="584" r:id="rId13"/>
    <p:sldId id="586" r:id="rId14"/>
    <p:sldId id="262" r:id="rId15"/>
    <p:sldId id="595" r:id="rId16"/>
    <p:sldId id="596" r:id="rId17"/>
    <p:sldId id="577" r:id="rId18"/>
    <p:sldId id="263" r:id="rId19"/>
    <p:sldId id="588" r:id="rId20"/>
    <p:sldId id="589" r:id="rId21"/>
    <p:sldId id="590" r:id="rId22"/>
    <p:sldId id="272" r:id="rId23"/>
    <p:sldId id="592" r:id="rId24"/>
    <p:sldId id="591" r:id="rId25"/>
    <p:sldId id="593" r:id="rId26"/>
    <p:sldId id="276" r:id="rId27"/>
    <p:sldId id="279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Lobster" panose="00000500000000000000" pitchFamily="2" charset="0"/>
      <p:regular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C66"/>
    <a:srgbClr val="C85F08"/>
    <a:srgbClr val="D09500"/>
    <a:srgbClr val="FFD056"/>
    <a:srgbClr val="5250A0"/>
    <a:srgbClr val="EF323B"/>
    <a:srgbClr val="FEC741"/>
    <a:srgbClr val="8CE1E1"/>
    <a:srgbClr val="FF3B65"/>
    <a:srgbClr val="FF7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139A0-31CF-4A0E-B174-8294B094F613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CAD07-7E74-492E-98B7-B181539973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526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4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6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04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62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5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D4BA-E9E0-4247-9F29-C9AA140BB6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36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2DD-558E-4D1A-8C21-D51DBD38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5F66D-3D2C-4D88-B607-89FBB75D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FA8D5-2C93-45F2-83AA-A850D006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486DF-DDD3-4122-8806-A52CA58C6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08B69-6F2D-41C4-AEA2-70EF3DFB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33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273-4DFC-4A4E-A32E-709FD251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9CCCB-FB18-4986-A333-C36430E05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73F62-BD38-4A45-8744-1C648BFC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CF96-28BB-4848-9A16-83AF7CED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13CB-49A6-4E0A-96B9-3DE5341C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16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FCCE1-F566-42E8-9E48-C3424210A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A054-2A96-48B4-A7B2-5D93A5AF1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1C7EA-3FA1-49C5-A16E-FC086592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E4E35-25AA-43A3-B426-A9484F5D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A3FA-EE90-46C0-95CE-F92473FC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68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A0C7911-3A6C-4C07-B245-8FD14D233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13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BE59A-33FC-4B35-B97A-631F988E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0223DA-48FD-4304-889C-8E02413CA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9A156-5432-4F4A-ACD9-629A88E14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03326-5068-4E1A-804F-D3A5EA14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2403A9-134D-4057-87FF-B4441772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4C209E-167D-4CBD-A47C-F1B0BB89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4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C8A8B-53B7-4961-B2DF-EAE1CFEF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5464F-DC99-4A7D-8B16-C4FBF316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49E6DC-EDDE-485E-A514-1342EB824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B2607A8-4214-4CB5-B288-532A9059F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F63BFC-C9C2-4513-AAFC-B230A119D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192E46A-C1DB-4952-9D33-413B463D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D40434-449E-4A57-8DB5-8E1CBEF4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B376E7-DA05-49B2-A3DF-D1AA0362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62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9044F6-81FB-4217-ACBC-EF31ACF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C0FBD9-4690-4F9F-9D7E-9BD544F4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1981EF-F593-4442-8449-8AF50DBB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3C7ADD-8B55-4D5A-9E30-8A42BE9E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8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1B95224-E5AC-46CE-A904-4ED667B96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9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887C9-2C1B-47D7-B993-C9DE524D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BB09E-C8FB-4CB5-A202-8A6E331A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3A82A6-40C1-4A45-8E87-25A79CCDE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6F8270-4397-4DC9-A4FC-64E0D1FE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BE0B12-84B7-468B-91D9-F59507D0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D3F789-7821-406A-969E-A0A06367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64C5-0176-46E7-BCFB-03FE4851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8738-098A-4155-BDB2-3176AC74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3A34-AA40-412D-B1D2-C604342B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07BB-BB56-4C96-9FE4-2C329B4A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05E2C-572B-4217-B97F-0776F9DF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88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2B0D0-0B71-469F-ACE9-C1E36E44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AD8680-30E4-400F-94B2-701141B2C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ECC8A6-D726-4682-984F-BB5210825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22C6B7-E711-4D05-8A39-15BD50D3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749CDB-84C2-46B8-9FDC-D191D2C1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6F71A0-9F88-4C46-BC17-47E89A1E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87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EDDDC-7DB2-4149-86A9-FCD60D95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C74A5D-909E-4C07-8129-4192C42D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F485F1-41E7-4551-8139-061B6350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1AB4BC-754A-43FA-B5BF-CE1B5E01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1BE88D-52C6-4592-AF4F-58E4B662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0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14DF61-E2EF-4C41-853F-F90350B24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8D8F3C-BEA4-4E89-A1E4-3D2197E10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10883-1649-41C9-8BD6-4B4FF8D8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0D8143-7A28-459A-B695-527933EF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EB1239-5E62-4BD7-9F1A-46DBDAA5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7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1BCD-46DC-4CD6-A868-96CA36C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0B1E2-41FB-4F5B-AC01-1A39E95A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E8B7-7A20-4F46-912D-377D3C45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1D1A-16F5-44CD-96E6-43893CE6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376A-A804-468F-9049-3C77CFB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20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027B-768A-474C-966A-297134EE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D9D1-CE13-41C7-9F4A-97F059163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4B9FD-6F97-4E6B-818B-90F66E13B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66320-273F-411D-87D0-43066FDE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17571-4756-4337-9136-CCF6C592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F6A26-FF6A-4996-AD96-E2CCF866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10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B32B-3B0C-414B-A27A-73E38880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F6FE-A4D1-4E85-A888-BB9467C4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9801C-2C54-4AC1-B9FE-D8D0A314C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C8FA1-553D-49D6-BF46-572472448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CE5E-A7DD-4E4D-ACAD-D7400F30B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37EA-E59F-42A1-91A5-5E87D3D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0D56F-00C0-4AEE-80BF-98234432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6DF88-E239-49C4-B58E-1376A68C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99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2B7D7-3D40-4C9D-AFC0-DC12E73D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C6DB4-EEEC-45DD-8FF1-5103798E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2DE53-C9DF-495A-B111-898E8B52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4446B-EA26-4B6A-8CAC-FAB69B20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49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344C5-AFAF-429B-B78E-657F6E9C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F6616-9C68-455F-92EF-5ADA8317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D028-6F6A-4273-8AF7-8B45BEF7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75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33FE-107A-4D95-8610-25B36962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2DF9-B232-4061-BFC4-C8A879FE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77F6-8407-458B-9722-3A88FEE81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9D995-DA74-4A62-A34B-F7680C45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7F1D-F53B-4A86-BDE9-79E2BB18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1C8BC-67AE-47EE-BE00-9D982518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511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B896-7886-45D3-BFF3-DC8FD129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544D7-9DC5-4FFE-9D5B-D526DE1CC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2ADC2-6ED8-4A84-809A-7BC29CDF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1DFFF-D44C-4748-B99C-DF8B008E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D493C-5997-47A1-A4A8-6BA964F9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EEE9-41AF-4D96-AE6D-7AE35D7F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7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7CB6D-E406-4EF0-B08B-FC6B69A0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D0D9-C731-487C-B4C8-95BCF2D66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3AAFA-C88C-4F87-A2C0-9E7FE5E53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286DB-3F07-488E-9B1C-BED455B2EBDA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6943C-CA79-458A-8D2B-E7897E0DA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2BA67-EF4E-444C-A5F0-C9E8425F5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ECEE4-F08A-47E1-822C-16DBD8D55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EB6207A-334F-4E7C-8844-E9E4F1B22B3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BF502C-7F79-48B6-B823-7756C4A94A3B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C060C-D1B6-4877-A827-DFBAD996A7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8EE96-8D23-446A-BD8C-C487AC5C79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4755FB-BBCC-492F-B549-24903D9EFA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0968E-6183-44FE-AAA0-2F40A99535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0B9BD-7205-4F97-BDE7-A784C3FA36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BBAB2FA-7442-4BAD-A92B-92AE8E1F5033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2DE055-66C0-4448-8204-FE94B87E4AEE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3902D-976D-4BE2-94CB-05362F8159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4012C-05A4-448D-B303-52D9316ADC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0ACC1-0BC6-436A-B45F-8BF271027C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6EFF5-2E06-40AD-AF80-5FB29A8AD5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24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Tự nhiên và Xã 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7" y="3668552"/>
            <a:ext cx="10289763" cy="86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Open Sans Bold"/>
              </a:rPr>
              <a:t>Chăm sóc, bảo vệ cơ quan vận động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816490"/>
            <a:ext cx="4686990" cy="3421968"/>
            <a:chOff x="4611755" y="1603474"/>
            <a:chExt cx="6465082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465082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5141145" y="1710031"/>
              <a:ext cx="5741648" cy="108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ngồi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ngồi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FFAE7F-82EB-4387-A866-BD3FCA529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6" t="39790" r="55134" b="21011"/>
          <a:stretch/>
        </p:blipFill>
        <p:spPr>
          <a:xfrm>
            <a:off x="853440" y="1378633"/>
            <a:ext cx="4989868" cy="49940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4C091D-B94A-4E36-9CEB-601162BE08F9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282FBC-6FE9-49EE-B927-DF1E257DC074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6" name="그림 4" descr="꼬리 글상자.png">
                <a:extLst>
                  <a:ext uri="{FF2B5EF4-FFF2-40B4-BE49-F238E27FC236}">
                    <a16:creationId xmlns:a16="http://schemas.microsoft.com/office/drawing/2014/main" id="{9203069D-5AB8-491F-ACDB-C665EFCB8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882-D110-4D22-A60A-B7D26E26220A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내용 개체 틀 3" descr="구름 글상자.png">
              <a:extLst>
                <a:ext uri="{FF2B5EF4-FFF2-40B4-BE49-F238E27FC236}">
                  <a16:creationId xmlns:a16="http://schemas.microsoft.com/office/drawing/2014/main" id="{8AE93DB0-2A36-4B5B-B06C-A28963C8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C097BC-6034-40BF-B708-69701A8ACDF2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7" y="1816490"/>
            <a:ext cx="4903409" cy="3833197"/>
            <a:chOff x="4611754" y="1603474"/>
            <a:chExt cx="6763603" cy="145969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4" y="1603474"/>
              <a:ext cx="6763603" cy="145969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5122731" y="1682848"/>
              <a:ext cx="5741648" cy="130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dinh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F002B-6621-4794-AE45-271F0D02B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34044" r="70577" b="26142"/>
          <a:stretch/>
        </p:blipFill>
        <p:spPr>
          <a:xfrm>
            <a:off x="566683" y="1181686"/>
            <a:ext cx="5258324" cy="53879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B63130-52FD-4BE5-B95F-21727BD0F22D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59F597-6372-4FE5-B869-05617F5C05F1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7" name="그림 4" descr="꼬리 글상자.png">
                <a:extLst>
                  <a:ext uri="{FF2B5EF4-FFF2-40B4-BE49-F238E27FC236}">
                    <a16:creationId xmlns:a16="http://schemas.microsoft.com/office/drawing/2014/main" id="{ABB7D468-7854-4E4A-887A-6EB3D9D7C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7817F-50A2-4F41-8A87-A3C440284D3D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내용 개체 틀 3" descr="구름 글상자.png">
              <a:extLst>
                <a:ext uri="{FF2B5EF4-FFF2-40B4-BE49-F238E27FC236}">
                  <a16:creationId xmlns:a16="http://schemas.microsoft.com/office/drawing/2014/main" id="{FFC9F1CB-5D39-4A2A-9285-1BA19A2E9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EA7F69-B1DE-40B0-A84B-DD2783B93397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5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816490"/>
            <a:ext cx="4900506" cy="3421968"/>
            <a:chOff x="4611755" y="1603474"/>
            <a:chExt cx="6759599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759599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4876450" y="1710031"/>
              <a:ext cx="6230209" cy="108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đạp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đạp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5F8083-F5BF-450B-A5D9-1DC99764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86" y="1123332"/>
            <a:ext cx="5526414" cy="55885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C0D297-4C9E-48F1-89CA-EC4F9ECE901F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B16799-0FE2-4BE6-B950-89A40F5450FC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6" name="그림 4" descr="꼬리 글상자.png">
                <a:extLst>
                  <a:ext uri="{FF2B5EF4-FFF2-40B4-BE49-F238E27FC236}">
                    <a16:creationId xmlns:a16="http://schemas.microsoft.com/office/drawing/2014/main" id="{D46A9690-C23D-4DE7-985D-D52BE39E8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23AD8A-88C8-4F21-A964-D65F066E04A7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내용 개체 틀 3" descr="구름 글상자.png">
              <a:extLst>
                <a:ext uri="{FF2B5EF4-FFF2-40B4-BE49-F238E27FC236}">
                  <a16:creationId xmlns:a16="http://schemas.microsoft.com/office/drawing/2014/main" id="{3DB289EB-28D7-4E5D-8F5F-BF961309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5E459E-BAE0-4275-8EF9-0F5D052F7A53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FA0E10F-C692-4841-9539-9863DBDBD348}"/>
              </a:ext>
            </a:extLst>
          </p:cNvPr>
          <p:cNvGrpSpPr/>
          <p:nvPr/>
        </p:nvGrpSpPr>
        <p:grpSpPr>
          <a:xfrm>
            <a:off x="1175981" y="270711"/>
            <a:ext cx="9840038" cy="1541760"/>
            <a:chOff x="6228271" y="2322207"/>
            <a:chExt cx="5508018" cy="2955967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D4112A70-0AD4-4D35-87A7-A8AC30AA225E}"/>
                </a:ext>
              </a:extLst>
            </p:cNvPr>
            <p:cNvSpPr/>
            <p:nvPr/>
          </p:nvSpPr>
          <p:spPr>
            <a:xfrm>
              <a:off x="6228271" y="2322207"/>
              <a:ext cx="5508018" cy="2955967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rgbClr val="00747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9840038"/>
                        <a:gd name="connsiteY0" fmla="*/ 256965 h 1541760"/>
                        <a:gd name="connsiteX1" fmla="*/ 429227 w 9840038"/>
                        <a:gd name="connsiteY1" fmla="*/ 0 h 1541760"/>
                        <a:gd name="connsiteX2" fmla="*/ 1057938 w 9840038"/>
                        <a:gd name="connsiteY2" fmla="*/ 0 h 1541760"/>
                        <a:gd name="connsiteX3" fmla="*/ 1776464 w 9840038"/>
                        <a:gd name="connsiteY3" fmla="*/ 0 h 1541760"/>
                        <a:gd name="connsiteX4" fmla="*/ 2584806 w 9840038"/>
                        <a:gd name="connsiteY4" fmla="*/ 0 h 1541760"/>
                        <a:gd name="connsiteX5" fmla="*/ 3482965 w 9840038"/>
                        <a:gd name="connsiteY5" fmla="*/ 0 h 1541760"/>
                        <a:gd name="connsiteX6" fmla="*/ 4560756 w 9840038"/>
                        <a:gd name="connsiteY6" fmla="*/ 0 h 1541760"/>
                        <a:gd name="connsiteX7" fmla="*/ 5458913 w 9840038"/>
                        <a:gd name="connsiteY7" fmla="*/ 0 h 1541760"/>
                        <a:gd name="connsiteX8" fmla="*/ 6177440 w 9840038"/>
                        <a:gd name="connsiteY8" fmla="*/ 0 h 1541760"/>
                        <a:gd name="connsiteX9" fmla="*/ 6806151 w 9840038"/>
                        <a:gd name="connsiteY9" fmla="*/ 0 h 1541760"/>
                        <a:gd name="connsiteX10" fmla="*/ 7794125 w 9840038"/>
                        <a:gd name="connsiteY10" fmla="*/ 0 h 1541760"/>
                        <a:gd name="connsiteX11" fmla="*/ 8602467 w 9840038"/>
                        <a:gd name="connsiteY11" fmla="*/ 0 h 1541760"/>
                        <a:gd name="connsiteX12" fmla="*/ 9410810 w 9840038"/>
                        <a:gd name="connsiteY12" fmla="*/ 0 h 1541760"/>
                        <a:gd name="connsiteX13" fmla="*/ 9840038 w 9840038"/>
                        <a:gd name="connsiteY13" fmla="*/ 256965 h 1541760"/>
                        <a:gd name="connsiteX14" fmla="*/ 9840038 w 9840038"/>
                        <a:gd name="connsiteY14" fmla="*/ 781157 h 1541760"/>
                        <a:gd name="connsiteX15" fmla="*/ 9840038 w 9840038"/>
                        <a:gd name="connsiteY15" fmla="*/ 1284794 h 1541760"/>
                        <a:gd name="connsiteX16" fmla="*/ 9410810 w 9840038"/>
                        <a:gd name="connsiteY16" fmla="*/ 1541760 h 1541760"/>
                        <a:gd name="connsiteX17" fmla="*/ 8782099 w 9840038"/>
                        <a:gd name="connsiteY17" fmla="*/ 1541760 h 1541760"/>
                        <a:gd name="connsiteX18" fmla="*/ 7883940 w 9840038"/>
                        <a:gd name="connsiteY18" fmla="*/ 1541760 h 1541760"/>
                        <a:gd name="connsiteX19" fmla="*/ 6806151 w 9840038"/>
                        <a:gd name="connsiteY19" fmla="*/ 1541760 h 1541760"/>
                        <a:gd name="connsiteX20" fmla="*/ 5728361 w 9840038"/>
                        <a:gd name="connsiteY20" fmla="*/ 1541760 h 1541760"/>
                        <a:gd name="connsiteX21" fmla="*/ 4920019 w 9840038"/>
                        <a:gd name="connsiteY21" fmla="*/ 1541760 h 1541760"/>
                        <a:gd name="connsiteX22" fmla="*/ 4111676 w 9840038"/>
                        <a:gd name="connsiteY22" fmla="*/ 1541760 h 1541760"/>
                        <a:gd name="connsiteX23" fmla="*/ 3393149 w 9840038"/>
                        <a:gd name="connsiteY23" fmla="*/ 1541760 h 1541760"/>
                        <a:gd name="connsiteX24" fmla="*/ 2405175 w 9840038"/>
                        <a:gd name="connsiteY24" fmla="*/ 1541760 h 1541760"/>
                        <a:gd name="connsiteX25" fmla="*/ 1327386 w 9840038"/>
                        <a:gd name="connsiteY25" fmla="*/ 1541760 h 1541760"/>
                        <a:gd name="connsiteX26" fmla="*/ 429227 w 9840038"/>
                        <a:gd name="connsiteY26" fmla="*/ 1541760 h 1541760"/>
                        <a:gd name="connsiteX27" fmla="*/ 0 w 9840038"/>
                        <a:gd name="connsiteY27" fmla="*/ 1284794 h 1541760"/>
                        <a:gd name="connsiteX28" fmla="*/ 0 w 9840038"/>
                        <a:gd name="connsiteY28" fmla="*/ 781157 h 1541760"/>
                        <a:gd name="connsiteX29" fmla="*/ 0 w 9840038"/>
                        <a:gd name="connsiteY29" fmla="*/ 256965 h 1541760"/>
                        <a:gd name="connsiteX0" fmla="*/ 0 w 9840038"/>
                        <a:gd name="connsiteY0" fmla="*/ 256965 h 1541760"/>
                        <a:gd name="connsiteX1" fmla="*/ 429227 w 9840038"/>
                        <a:gd name="connsiteY1" fmla="*/ 0 h 1541760"/>
                        <a:gd name="connsiteX2" fmla="*/ 1327386 w 9840038"/>
                        <a:gd name="connsiteY2" fmla="*/ 0 h 1541760"/>
                        <a:gd name="connsiteX3" fmla="*/ 2045912 w 9840038"/>
                        <a:gd name="connsiteY3" fmla="*/ 0 h 1541760"/>
                        <a:gd name="connsiteX4" fmla="*/ 2764439 w 9840038"/>
                        <a:gd name="connsiteY4" fmla="*/ 0 h 1541760"/>
                        <a:gd name="connsiteX5" fmla="*/ 3752413 w 9840038"/>
                        <a:gd name="connsiteY5" fmla="*/ 0 h 1541760"/>
                        <a:gd name="connsiteX6" fmla="*/ 4830202 w 9840038"/>
                        <a:gd name="connsiteY6" fmla="*/ 0 h 1541760"/>
                        <a:gd name="connsiteX7" fmla="*/ 5728361 w 9840038"/>
                        <a:gd name="connsiteY7" fmla="*/ 0 h 1541760"/>
                        <a:gd name="connsiteX8" fmla="*/ 6806151 w 9840038"/>
                        <a:gd name="connsiteY8" fmla="*/ 0 h 1541760"/>
                        <a:gd name="connsiteX9" fmla="*/ 7434862 w 9840038"/>
                        <a:gd name="connsiteY9" fmla="*/ 0 h 1541760"/>
                        <a:gd name="connsiteX10" fmla="*/ 8243204 w 9840038"/>
                        <a:gd name="connsiteY10" fmla="*/ 0 h 1541760"/>
                        <a:gd name="connsiteX11" fmla="*/ 9410810 w 9840038"/>
                        <a:gd name="connsiteY11" fmla="*/ 0 h 1541760"/>
                        <a:gd name="connsiteX12" fmla="*/ 9840038 w 9840038"/>
                        <a:gd name="connsiteY12" fmla="*/ 256965 h 1541760"/>
                        <a:gd name="connsiteX13" fmla="*/ 9840038 w 9840038"/>
                        <a:gd name="connsiteY13" fmla="*/ 750323 h 1541760"/>
                        <a:gd name="connsiteX14" fmla="*/ 9840038 w 9840038"/>
                        <a:gd name="connsiteY14" fmla="*/ 1284794 h 1541760"/>
                        <a:gd name="connsiteX15" fmla="*/ 9410810 w 9840038"/>
                        <a:gd name="connsiteY15" fmla="*/ 1541760 h 1541760"/>
                        <a:gd name="connsiteX16" fmla="*/ 8512651 w 9840038"/>
                        <a:gd name="connsiteY16" fmla="*/ 1541760 h 1541760"/>
                        <a:gd name="connsiteX17" fmla="*/ 7794125 w 9840038"/>
                        <a:gd name="connsiteY17" fmla="*/ 1541760 h 1541760"/>
                        <a:gd name="connsiteX18" fmla="*/ 7165414 w 9840038"/>
                        <a:gd name="connsiteY18" fmla="*/ 1541760 h 1541760"/>
                        <a:gd name="connsiteX19" fmla="*/ 6177440 w 9840038"/>
                        <a:gd name="connsiteY19" fmla="*/ 1541760 h 1541760"/>
                        <a:gd name="connsiteX20" fmla="*/ 5189466 w 9840038"/>
                        <a:gd name="connsiteY20" fmla="*/ 1541760 h 1541760"/>
                        <a:gd name="connsiteX21" fmla="*/ 4381124 w 9840038"/>
                        <a:gd name="connsiteY21" fmla="*/ 1541760 h 1541760"/>
                        <a:gd name="connsiteX22" fmla="*/ 3303334 w 9840038"/>
                        <a:gd name="connsiteY22" fmla="*/ 1541760 h 1541760"/>
                        <a:gd name="connsiteX23" fmla="*/ 2494991 w 9840038"/>
                        <a:gd name="connsiteY23" fmla="*/ 1541760 h 1541760"/>
                        <a:gd name="connsiteX24" fmla="*/ 1686649 w 9840038"/>
                        <a:gd name="connsiteY24" fmla="*/ 1541760 h 1541760"/>
                        <a:gd name="connsiteX25" fmla="*/ 429227 w 9840038"/>
                        <a:gd name="connsiteY25" fmla="*/ 1541760 h 1541760"/>
                        <a:gd name="connsiteX26" fmla="*/ 0 w 9840038"/>
                        <a:gd name="connsiteY26" fmla="*/ 1284794 h 1541760"/>
                        <a:gd name="connsiteX27" fmla="*/ 0 w 9840038"/>
                        <a:gd name="connsiteY27" fmla="*/ 750323 h 1541760"/>
                        <a:gd name="connsiteX28" fmla="*/ 0 w 9840038"/>
                        <a:gd name="connsiteY28" fmla="*/ 256965 h 1541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840038" h="1541760" fill="none" extrusionOk="0">
                          <a:moveTo>
                            <a:pt x="0" y="256965"/>
                          </a:moveTo>
                          <a:cubicBezTo>
                            <a:pt x="-20393" y="125850"/>
                            <a:pt x="267649" y="50257"/>
                            <a:pt x="429227" y="0"/>
                          </a:cubicBezTo>
                          <a:cubicBezTo>
                            <a:pt x="585758" y="-60455"/>
                            <a:pt x="778609" y="34455"/>
                            <a:pt x="1057938" y="0"/>
                          </a:cubicBezTo>
                          <a:cubicBezTo>
                            <a:pt x="1308727" y="-17490"/>
                            <a:pt x="1634674" y="-40045"/>
                            <a:pt x="1776464" y="0"/>
                          </a:cubicBezTo>
                          <a:cubicBezTo>
                            <a:pt x="1881921" y="-39304"/>
                            <a:pt x="2233265" y="-27885"/>
                            <a:pt x="2584806" y="0"/>
                          </a:cubicBezTo>
                          <a:cubicBezTo>
                            <a:pt x="2866276" y="-61332"/>
                            <a:pt x="3172859" y="-14220"/>
                            <a:pt x="3482965" y="0"/>
                          </a:cubicBezTo>
                          <a:cubicBezTo>
                            <a:pt x="3779005" y="-16913"/>
                            <a:pt x="4351833" y="867"/>
                            <a:pt x="4560756" y="0"/>
                          </a:cubicBezTo>
                          <a:cubicBezTo>
                            <a:pt x="4775499" y="-21892"/>
                            <a:pt x="5042647" y="-32725"/>
                            <a:pt x="5458913" y="0"/>
                          </a:cubicBezTo>
                          <a:cubicBezTo>
                            <a:pt x="5864614" y="284"/>
                            <a:pt x="5866656" y="11393"/>
                            <a:pt x="6177440" y="0"/>
                          </a:cubicBezTo>
                          <a:cubicBezTo>
                            <a:pt x="6487740" y="-37872"/>
                            <a:pt x="6641070" y="299"/>
                            <a:pt x="6806151" y="0"/>
                          </a:cubicBezTo>
                          <a:cubicBezTo>
                            <a:pt x="6929724" y="14039"/>
                            <a:pt x="7594223" y="68126"/>
                            <a:pt x="7794125" y="0"/>
                          </a:cubicBezTo>
                          <a:cubicBezTo>
                            <a:pt x="7980495" y="-68711"/>
                            <a:pt x="8379484" y="8289"/>
                            <a:pt x="8602467" y="0"/>
                          </a:cubicBezTo>
                          <a:cubicBezTo>
                            <a:pt x="8795522" y="3548"/>
                            <a:pt x="9161223" y="15411"/>
                            <a:pt x="9410810" y="0"/>
                          </a:cubicBezTo>
                          <a:cubicBezTo>
                            <a:pt x="9621937" y="-21661"/>
                            <a:pt x="9883230" y="120635"/>
                            <a:pt x="9840038" y="256965"/>
                          </a:cubicBezTo>
                          <a:cubicBezTo>
                            <a:pt x="9833156" y="468237"/>
                            <a:pt x="9778586" y="604353"/>
                            <a:pt x="9840038" y="781157"/>
                          </a:cubicBezTo>
                          <a:cubicBezTo>
                            <a:pt x="9904757" y="979582"/>
                            <a:pt x="9865164" y="1128929"/>
                            <a:pt x="9840038" y="1284794"/>
                          </a:cubicBezTo>
                          <a:cubicBezTo>
                            <a:pt x="9851671" y="1417143"/>
                            <a:pt x="9632627" y="1572145"/>
                            <a:pt x="9410810" y="1541760"/>
                          </a:cubicBezTo>
                          <a:cubicBezTo>
                            <a:pt x="9136794" y="1538149"/>
                            <a:pt x="9022727" y="1523626"/>
                            <a:pt x="8782099" y="1541760"/>
                          </a:cubicBezTo>
                          <a:cubicBezTo>
                            <a:pt x="8550503" y="1536584"/>
                            <a:pt x="8093343" y="1492182"/>
                            <a:pt x="7883940" y="1541760"/>
                          </a:cubicBezTo>
                          <a:cubicBezTo>
                            <a:pt x="7662197" y="1549956"/>
                            <a:pt x="7242265" y="1589583"/>
                            <a:pt x="6806151" y="1541760"/>
                          </a:cubicBezTo>
                          <a:cubicBezTo>
                            <a:pt x="6268673" y="1512168"/>
                            <a:pt x="6117580" y="1581655"/>
                            <a:pt x="5728361" y="1541760"/>
                          </a:cubicBezTo>
                          <a:cubicBezTo>
                            <a:pt x="5301395" y="1514680"/>
                            <a:pt x="5238585" y="1561011"/>
                            <a:pt x="4920019" y="1541760"/>
                          </a:cubicBezTo>
                          <a:cubicBezTo>
                            <a:pt x="4599888" y="1540490"/>
                            <a:pt x="4420809" y="1531696"/>
                            <a:pt x="4111676" y="1541760"/>
                          </a:cubicBezTo>
                          <a:cubicBezTo>
                            <a:pt x="3796611" y="1583717"/>
                            <a:pt x="3700640" y="1562723"/>
                            <a:pt x="3393149" y="1541760"/>
                          </a:cubicBezTo>
                          <a:cubicBezTo>
                            <a:pt x="3137170" y="1511401"/>
                            <a:pt x="2631894" y="1498529"/>
                            <a:pt x="2405175" y="1541760"/>
                          </a:cubicBezTo>
                          <a:cubicBezTo>
                            <a:pt x="2173689" y="1601623"/>
                            <a:pt x="1691843" y="1495284"/>
                            <a:pt x="1327386" y="1541760"/>
                          </a:cubicBezTo>
                          <a:cubicBezTo>
                            <a:pt x="897267" y="1572102"/>
                            <a:pt x="659321" y="1580270"/>
                            <a:pt x="429227" y="1541760"/>
                          </a:cubicBezTo>
                          <a:cubicBezTo>
                            <a:pt x="247349" y="1534184"/>
                            <a:pt x="22369" y="1436922"/>
                            <a:pt x="0" y="1284794"/>
                          </a:cubicBezTo>
                          <a:cubicBezTo>
                            <a:pt x="-43314" y="1169860"/>
                            <a:pt x="48402" y="917636"/>
                            <a:pt x="0" y="781157"/>
                          </a:cubicBezTo>
                          <a:cubicBezTo>
                            <a:pt x="-23463" y="657574"/>
                            <a:pt x="24985" y="420232"/>
                            <a:pt x="0" y="256965"/>
                          </a:cubicBezTo>
                          <a:close/>
                        </a:path>
                        <a:path w="9840038" h="1541760" stroke="0" extrusionOk="0">
                          <a:moveTo>
                            <a:pt x="0" y="256965"/>
                          </a:moveTo>
                          <a:cubicBezTo>
                            <a:pt x="8576" y="133842"/>
                            <a:pt x="205298" y="-25354"/>
                            <a:pt x="429227" y="0"/>
                          </a:cubicBezTo>
                          <a:cubicBezTo>
                            <a:pt x="650644" y="36517"/>
                            <a:pt x="1027949" y="-38392"/>
                            <a:pt x="1327386" y="0"/>
                          </a:cubicBezTo>
                          <a:cubicBezTo>
                            <a:pt x="1683733" y="4428"/>
                            <a:pt x="1846932" y="3004"/>
                            <a:pt x="2045912" y="0"/>
                          </a:cubicBezTo>
                          <a:cubicBezTo>
                            <a:pt x="2162554" y="31237"/>
                            <a:pt x="2492550" y="-11803"/>
                            <a:pt x="2764439" y="0"/>
                          </a:cubicBezTo>
                          <a:cubicBezTo>
                            <a:pt x="3091120" y="-39440"/>
                            <a:pt x="3466509" y="-15953"/>
                            <a:pt x="3752413" y="0"/>
                          </a:cubicBezTo>
                          <a:cubicBezTo>
                            <a:pt x="4082512" y="-51806"/>
                            <a:pt x="4563894" y="62483"/>
                            <a:pt x="4830202" y="0"/>
                          </a:cubicBezTo>
                          <a:cubicBezTo>
                            <a:pt x="5163179" y="-34616"/>
                            <a:pt x="5340827" y="29301"/>
                            <a:pt x="5728361" y="0"/>
                          </a:cubicBezTo>
                          <a:cubicBezTo>
                            <a:pt x="6075974" y="-249"/>
                            <a:pt x="6341744" y="15327"/>
                            <a:pt x="6806151" y="0"/>
                          </a:cubicBezTo>
                          <a:cubicBezTo>
                            <a:pt x="7294245" y="-32719"/>
                            <a:pt x="7277002" y="5565"/>
                            <a:pt x="7434862" y="0"/>
                          </a:cubicBezTo>
                          <a:cubicBezTo>
                            <a:pt x="7548568" y="17606"/>
                            <a:pt x="7892565" y="-4650"/>
                            <a:pt x="8243204" y="0"/>
                          </a:cubicBezTo>
                          <a:cubicBezTo>
                            <a:pt x="8603784" y="-87490"/>
                            <a:pt x="9027755" y="-28645"/>
                            <a:pt x="9410810" y="0"/>
                          </a:cubicBezTo>
                          <a:cubicBezTo>
                            <a:pt x="9669758" y="24208"/>
                            <a:pt x="9830650" y="119261"/>
                            <a:pt x="9840038" y="256965"/>
                          </a:cubicBezTo>
                          <a:cubicBezTo>
                            <a:pt x="9845909" y="320298"/>
                            <a:pt x="9825574" y="602896"/>
                            <a:pt x="9840038" y="750323"/>
                          </a:cubicBezTo>
                          <a:cubicBezTo>
                            <a:pt x="9856758" y="910100"/>
                            <a:pt x="9881755" y="1123937"/>
                            <a:pt x="9840038" y="1284794"/>
                          </a:cubicBezTo>
                          <a:cubicBezTo>
                            <a:pt x="9856187" y="1410945"/>
                            <a:pt x="9693163" y="1546154"/>
                            <a:pt x="9410810" y="1541760"/>
                          </a:cubicBezTo>
                          <a:cubicBezTo>
                            <a:pt x="9202906" y="1566933"/>
                            <a:pt x="8961989" y="1568811"/>
                            <a:pt x="8512651" y="1541760"/>
                          </a:cubicBezTo>
                          <a:cubicBezTo>
                            <a:pt x="8063178" y="1536343"/>
                            <a:pt x="8090684" y="1550576"/>
                            <a:pt x="7794125" y="1541760"/>
                          </a:cubicBezTo>
                          <a:cubicBezTo>
                            <a:pt x="7495759" y="1550422"/>
                            <a:pt x="7408400" y="1540726"/>
                            <a:pt x="7165414" y="1541760"/>
                          </a:cubicBezTo>
                          <a:cubicBezTo>
                            <a:pt x="6913980" y="1520572"/>
                            <a:pt x="6507491" y="1534959"/>
                            <a:pt x="6177440" y="1541760"/>
                          </a:cubicBezTo>
                          <a:cubicBezTo>
                            <a:pt x="5790875" y="1489266"/>
                            <a:pt x="5552688" y="1639903"/>
                            <a:pt x="5189466" y="1541760"/>
                          </a:cubicBezTo>
                          <a:cubicBezTo>
                            <a:pt x="4856086" y="1508934"/>
                            <a:pt x="4647730" y="1582868"/>
                            <a:pt x="4381124" y="1541760"/>
                          </a:cubicBezTo>
                          <a:cubicBezTo>
                            <a:pt x="4106420" y="1522326"/>
                            <a:pt x="3785830" y="1503483"/>
                            <a:pt x="3303334" y="1541760"/>
                          </a:cubicBezTo>
                          <a:cubicBezTo>
                            <a:pt x="2848001" y="1540374"/>
                            <a:pt x="2857043" y="1556885"/>
                            <a:pt x="2494991" y="1541760"/>
                          </a:cubicBezTo>
                          <a:cubicBezTo>
                            <a:pt x="2162849" y="1505904"/>
                            <a:pt x="1935134" y="1529337"/>
                            <a:pt x="1686649" y="1541760"/>
                          </a:cubicBezTo>
                          <a:cubicBezTo>
                            <a:pt x="1424720" y="1579087"/>
                            <a:pt x="698962" y="1502456"/>
                            <a:pt x="429227" y="1541760"/>
                          </a:cubicBezTo>
                          <a:cubicBezTo>
                            <a:pt x="137517" y="1525583"/>
                            <a:pt x="49063" y="1433935"/>
                            <a:pt x="0" y="1284794"/>
                          </a:cubicBezTo>
                          <a:cubicBezTo>
                            <a:pt x="-20811" y="1053387"/>
                            <a:pt x="-7381" y="925588"/>
                            <a:pt x="0" y="750323"/>
                          </a:cubicBezTo>
                          <a:cubicBezTo>
                            <a:pt x="-6090" y="581976"/>
                            <a:pt x="-38626" y="376893"/>
                            <a:pt x="0" y="256965"/>
                          </a:cubicBezTo>
                          <a:close/>
                        </a:path>
                        <a:path w="9840038" h="1541760" fill="none" stroke="0" extrusionOk="0">
                          <a:moveTo>
                            <a:pt x="0" y="256965"/>
                          </a:moveTo>
                          <a:cubicBezTo>
                            <a:pt x="-17769" y="154815"/>
                            <a:pt x="219547" y="28152"/>
                            <a:pt x="429227" y="0"/>
                          </a:cubicBezTo>
                          <a:cubicBezTo>
                            <a:pt x="593670" y="-10983"/>
                            <a:pt x="789671" y="20470"/>
                            <a:pt x="1057938" y="0"/>
                          </a:cubicBezTo>
                          <a:cubicBezTo>
                            <a:pt x="1313335" y="-11850"/>
                            <a:pt x="1646122" y="6059"/>
                            <a:pt x="1776464" y="0"/>
                          </a:cubicBezTo>
                          <a:cubicBezTo>
                            <a:pt x="1900796" y="36935"/>
                            <a:pt x="2226508" y="-40890"/>
                            <a:pt x="2584806" y="0"/>
                          </a:cubicBezTo>
                          <a:cubicBezTo>
                            <a:pt x="2904624" y="-23674"/>
                            <a:pt x="3147850" y="-9339"/>
                            <a:pt x="3482965" y="0"/>
                          </a:cubicBezTo>
                          <a:cubicBezTo>
                            <a:pt x="3815522" y="-1751"/>
                            <a:pt x="4359245" y="-56698"/>
                            <a:pt x="4560756" y="0"/>
                          </a:cubicBezTo>
                          <a:cubicBezTo>
                            <a:pt x="4798285" y="-420"/>
                            <a:pt x="5111463" y="29226"/>
                            <a:pt x="5458913" y="0"/>
                          </a:cubicBezTo>
                          <a:cubicBezTo>
                            <a:pt x="5861971" y="-2279"/>
                            <a:pt x="5868025" y="12078"/>
                            <a:pt x="6177440" y="0"/>
                          </a:cubicBezTo>
                          <a:cubicBezTo>
                            <a:pt x="6479191" y="-1937"/>
                            <a:pt x="6653622" y="-23813"/>
                            <a:pt x="6806151" y="0"/>
                          </a:cubicBezTo>
                          <a:cubicBezTo>
                            <a:pt x="7017253" y="38429"/>
                            <a:pt x="7566550" y="55284"/>
                            <a:pt x="7794125" y="0"/>
                          </a:cubicBezTo>
                          <a:cubicBezTo>
                            <a:pt x="7988309" y="-5945"/>
                            <a:pt x="8409453" y="26915"/>
                            <a:pt x="8602467" y="0"/>
                          </a:cubicBezTo>
                          <a:cubicBezTo>
                            <a:pt x="8859699" y="-24473"/>
                            <a:pt x="9187795" y="-2368"/>
                            <a:pt x="9410810" y="0"/>
                          </a:cubicBezTo>
                          <a:cubicBezTo>
                            <a:pt x="9632768" y="-19866"/>
                            <a:pt x="9890359" y="132194"/>
                            <a:pt x="9840038" y="256965"/>
                          </a:cubicBezTo>
                          <a:cubicBezTo>
                            <a:pt x="9834569" y="443345"/>
                            <a:pt x="9793981" y="591548"/>
                            <a:pt x="9840038" y="781157"/>
                          </a:cubicBezTo>
                          <a:cubicBezTo>
                            <a:pt x="9883980" y="947048"/>
                            <a:pt x="9877424" y="1135644"/>
                            <a:pt x="9840038" y="1284794"/>
                          </a:cubicBezTo>
                          <a:cubicBezTo>
                            <a:pt x="9825647" y="1456574"/>
                            <a:pt x="9643019" y="1556346"/>
                            <a:pt x="9410810" y="1541760"/>
                          </a:cubicBezTo>
                          <a:cubicBezTo>
                            <a:pt x="9172672" y="1506958"/>
                            <a:pt x="8974393" y="1542726"/>
                            <a:pt x="8782099" y="1541760"/>
                          </a:cubicBezTo>
                          <a:cubicBezTo>
                            <a:pt x="8542743" y="1590106"/>
                            <a:pt x="8097746" y="1556517"/>
                            <a:pt x="7883940" y="1541760"/>
                          </a:cubicBezTo>
                          <a:cubicBezTo>
                            <a:pt x="7689031" y="1550327"/>
                            <a:pt x="7369311" y="1587845"/>
                            <a:pt x="6806151" y="1541760"/>
                          </a:cubicBezTo>
                          <a:cubicBezTo>
                            <a:pt x="6286948" y="1495367"/>
                            <a:pt x="6130548" y="1587171"/>
                            <a:pt x="5728361" y="1541760"/>
                          </a:cubicBezTo>
                          <a:cubicBezTo>
                            <a:pt x="5311308" y="1533199"/>
                            <a:pt x="5261780" y="1570029"/>
                            <a:pt x="4920019" y="1541760"/>
                          </a:cubicBezTo>
                          <a:cubicBezTo>
                            <a:pt x="4582457" y="1523549"/>
                            <a:pt x="4441455" y="1523555"/>
                            <a:pt x="4111676" y="1541760"/>
                          </a:cubicBezTo>
                          <a:cubicBezTo>
                            <a:pt x="3791751" y="1558472"/>
                            <a:pt x="3680103" y="1535065"/>
                            <a:pt x="3393149" y="1541760"/>
                          </a:cubicBezTo>
                          <a:cubicBezTo>
                            <a:pt x="3069071" y="1529079"/>
                            <a:pt x="2621635" y="1494266"/>
                            <a:pt x="2405175" y="1541760"/>
                          </a:cubicBezTo>
                          <a:cubicBezTo>
                            <a:pt x="2137587" y="1635742"/>
                            <a:pt x="1798137" y="1558148"/>
                            <a:pt x="1327386" y="1541760"/>
                          </a:cubicBezTo>
                          <a:cubicBezTo>
                            <a:pt x="868302" y="1557276"/>
                            <a:pt x="616082" y="1519633"/>
                            <a:pt x="429227" y="1541760"/>
                          </a:cubicBezTo>
                          <a:cubicBezTo>
                            <a:pt x="204269" y="1534801"/>
                            <a:pt x="8804" y="1456730"/>
                            <a:pt x="0" y="1284794"/>
                          </a:cubicBezTo>
                          <a:cubicBezTo>
                            <a:pt x="-56397" y="1145918"/>
                            <a:pt x="34112" y="922904"/>
                            <a:pt x="0" y="781157"/>
                          </a:cubicBezTo>
                          <a:cubicBezTo>
                            <a:pt x="-49411" y="631478"/>
                            <a:pt x="7561" y="415199"/>
                            <a:pt x="0" y="25696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D3A819-9C39-4C75-908B-04A4A0757779}"/>
                </a:ext>
              </a:extLst>
            </p:cNvPr>
            <p:cNvSpPr txBox="1"/>
            <p:nvPr/>
          </p:nvSpPr>
          <p:spPr>
            <a:xfrm>
              <a:off x="6292251" y="2590032"/>
              <a:ext cx="5232669" cy="2232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NHỮNG VIỆC LÀM CÓ LỢI CHO CƠ QUAN VẬN ĐỘNG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3C1F3A-1582-4D0E-AA27-32DE5DA1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9" y="2733746"/>
            <a:ext cx="2969835" cy="3412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D2468-26DA-4860-B373-B93FB55A0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90" y="2783647"/>
            <a:ext cx="2588681" cy="33128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760D0D-BA26-48EC-8C8F-A8672BFFF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8" y="2982466"/>
            <a:ext cx="2274034" cy="316395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AB439E0-F3CC-4D23-BB4A-303C44B204C4}"/>
              </a:ext>
            </a:extLst>
          </p:cNvPr>
          <p:cNvGrpSpPr/>
          <p:nvPr/>
        </p:nvGrpSpPr>
        <p:grpSpPr>
          <a:xfrm>
            <a:off x="9357522" y="2982466"/>
            <a:ext cx="2786313" cy="3163951"/>
            <a:chOff x="357809" y="1646582"/>
            <a:chExt cx="3062648" cy="35648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9AF60B-EA81-4DC1-B8AC-8FC31160B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5" b="92566" l="710" r="76408">
                          <a14:foregroundMark x1="6038" y1="75354" x2="10857" y2="70747"/>
                          <a14:foregroundMark x1="57128" y1="88808" x2="63369" y2="92646"/>
                          <a14:foregroundMark x1="50381" y1="11677" x2="66565" y2="19475"/>
                          <a14:foregroundMark x1="66565" y1="19475" x2="73516" y2="28525"/>
                          <a14:foregroundMark x1="55200" y1="7071" x2="39777" y2="10909"/>
                          <a14:foregroundMark x1="55200" y1="929" x2="74480" y2="10141"/>
                          <a14:foregroundMark x1="74480" y1="10141" x2="76408" y2="15515"/>
                          <a14:foregroundMark x1="55657" y1="525" x2="50837" y2="929"/>
                          <a14:foregroundMark x1="2638" y1="78222" x2="710" y2="81657"/>
                          <a14:foregroundMark x1="47945" y1="27919" x2="61695" y2="38788"/>
                          <a14:foregroundMark x1="61695" y1="38788" x2="61948" y2="39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5" t="-1008" r="20720" b="-2237"/>
            <a:stretch/>
          </p:blipFill>
          <p:spPr>
            <a:xfrm>
              <a:off x="357809" y="1646582"/>
              <a:ext cx="2332383" cy="35648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E62935-C9F1-4B07-8B73-D20CBC466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7426" y="4095375"/>
              <a:ext cx="823031" cy="9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9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0F80267-0C58-4A83-A2E8-E9DA9FDEA1C5}"/>
              </a:ext>
            </a:extLst>
          </p:cNvPr>
          <p:cNvGrpSpPr/>
          <p:nvPr/>
        </p:nvGrpSpPr>
        <p:grpSpPr>
          <a:xfrm>
            <a:off x="127000" y="2421841"/>
            <a:ext cx="11938000" cy="3912419"/>
            <a:chOff x="254000" y="2489575"/>
            <a:chExt cx="11938000" cy="39124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A15EFF-0335-4CB7-BDB1-3FA29255B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1" r="2149"/>
            <a:stretch/>
          </p:blipFill>
          <p:spPr>
            <a:xfrm>
              <a:off x="254000" y="2504953"/>
              <a:ext cx="5655733" cy="3812375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46E304-3678-4380-9E47-4A291E1E6668}"/>
                </a:ext>
              </a:extLst>
            </p:cNvPr>
            <p:cNvGrpSpPr/>
            <p:nvPr/>
          </p:nvGrpSpPr>
          <p:grpSpPr>
            <a:xfrm>
              <a:off x="5909733" y="2489575"/>
              <a:ext cx="6282267" cy="3912419"/>
              <a:chOff x="5909733" y="2489575"/>
              <a:chExt cx="6282267" cy="3912419"/>
            </a:xfrm>
          </p:grpSpPr>
          <p:pic>
            <p:nvPicPr>
              <p:cNvPr id="1026" name="Picture 2" descr="Tư thế ngồi viết và cách cầm bút - YouTube">
                <a:extLst>
                  <a:ext uri="{FF2B5EF4-FFF2-40B4-BE49-F238E27FC236}">
                    <a16:creationId xmlns:a16="http://schemas.microsoft.com/office/drawing/2014/main" id="{ABECB614-50D9-42CA-B5F3-EC8C927F8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222" t="28465" r="7084"/>
              <a:stretch/>
            </p:blipFill>
            <p:spPr bwMode="auto">
              <a:xfrm>
                <a:off x="9093200" y="2504954"/>
                <a:ext cx="3098800" cy="3897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Tư thế ngồi viết và cách cầm bút - YouTube">
                <a:extLst>
                  <a:ext uri="{FF2B5EF4-FFF2-40B4-BE49-F238E27FC236}">
                    <a16:creationId xmlns:a16="http://schemas.microsoft.com/office/drawing/2014/main" id="{0E27D13E-08F2-4407-875A-C5012AD70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29" t="33092" r="55777" b="533"/>
              <a:stretch/>
            </p:blipFill>
            <p:spPr bwMode="auto">
              <a:xfrm>
                <a:off x="5909733" y="2489575"/>
                <a:ext cx="3183467" cy="3872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9A2187-8E9A-498B-B525-D77E2F4B2A3C}"/>
              </a:ext>
            </a:extLst>
          </p:cNvPr>
          <p:cNvGrpSpPr/>
          <p:nvPr/>
        </p:nvGrpSpPr>
        <p:grpSpPr>
          <a:xfrm>
            <a:off x="1175981" y="270711"/>
            <a:ext cx="9840038" cy="1541760"/>
            <a:chOff x="6228271" y="2322207"/>
            <a:chExt cx="5508018" cy="2955967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30533A3C-FCE5-4D2C-99DD-13D7F431EE19}"/>
                </a:ext>
              </a:extLst>
            </p:cNvPr>
            <p:cNvSpPr/>
            <p:nvPr/>
          </p:nvSpPr>
          <p:spPr>
            <a:xfrm>
              <a:off x="6228271" y="2322207"/>
              <a:ext cx="5508018" cy="2955967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rgbClr val="00747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9840038"/>
                        <a:gd name="connsiteY0" fmla="*/ 256965 h 1541760"/>
                        <a:gd name="connsiteX1" fmla="*/ 429227 w 9840038"/>
                        <a:gd name="connsiteY1" fmla="*/ 0 h 1541760"/>
                        <a:gd name="connsiteX2" fmla="*/ 1057938 w 9840038"/>
                        <a:gd name="connsiteY2" fmla="*/ 0 h 1541760"/>
                        <a:gd name="connsiteX3" fmla="*/ 1776464 w 9840038"/>
                        <a:gd name="connsiteY3" fmla="*/ 0 h 1541760"/>
                        <a:gd name="connsiteX4" fmla="*/ 2584806 w 9840038"/>
                        <a:gd name="connsiteY4" fmla="*/ 0 h 1541760"/>
                        <a:gd name="connsiteX5" fmla="*/ 3482965 w 9840038"/>
                        <a:gd name="connsiteY5" fmla="*/ 0 h 1541760"/>
                        <a:gd name="connsiteX6" fmla="*/ 4560756 w 9840038"/>
                        <a:gd name="connsiteY6" fmla="*/ 0 h 1541760"/>
                        <a:gd name="connsiteX7" fmla="*/ 5458913 w 9840038"/>
                        <a:gd name="connsiteY7" fmla="*/ 0 h 1541760"/>
                        <a:gd name="connsiteX8" fmla="*/ 6177440 w 9840038"/>
                        <a:gd name="connsiteY8" fmla="*/ 0 h 1541760"/>
                        <a:gd name="connsiteX9" fmla="*/ 6806151 w 9840038"/>
                        <a:gd name="connsiteY9" fmla="*/ 0 h 1541760"/>
                        <a:gd name="connsiteX10" fmla="*/ 7794125 w 9840038"/>
                        <a:gd name="connsiteY10" fmla="*/ 0 h 1541760"/>
                        <a:gd name="connsiteX11" fmla="*/ 8602467 w 9840038"/>
                        <a:gd name="connsiteY11" fmla="*/ 0 h 1541760"/>
                        <a:gd name="connsiteX12" fmla="*/ 9410810 w 9840038"/>
                        <a:gd name="connsiteY12" fmla="*/ 0 h 1541760"/>
                        <a:gd name="connsiteX13" fmla="*/ 9840038 w 9840038"/>
                        <a:gd name="connsiteY13" fmla="*/ 256965 h 1541760"/>
                        <a:gd name="connsiteX14" fmla="*/ 9840038 w 9840038"/>
                        <a:gd name="connsiteY14" fmla="*/ 781157 h 1541760"/>
                        <a:gd name="connsiteX15" fmla="*/ 9840038 w 9840038"/>
                        <a:gd name="connsiteY15" fmla="*/ 1284794 h 1541760"/>
                        <a:gd name="connsiteX16" fmla="*/ 9410810 w 9840038"/>
                        <a:gd name="connsiteY16" fmla="*/ 1541760 h 1541760"/>
                        <a:gd name="connsiteX17" fmla="*/ 8782099 w 9840038"/>
                        <a:gd name="connsiteY17" fmla="*/ 1541760 h 1541760"/>
                        <a:gd name="connsiteX18" fmla="*/ 7883940 w 9840038"/>
                        <a:gd name="connsiteY18" fmla="*/ 1541760 h 1541760"/>
                        <a:gd name="connsiteX19" fmla="*/ 6806151 w 9840038"/>
                        <a:gd name="connsiteY19" fmla="*/ 1541760 h 1541760"/>
                        <a:gd name="connsiteX20" fmla="*/ 5728361 w 9840038"/>
                        <a:gd name="connsiteY20" fmla="*/ 1541760 h 1541760"/>
                        <a:gd name="connsiteX21" fmla="*/ 4920019 w 9840038"/>
                        <a:gd name="connsiteY21" fmla="*/ 1541760 h 1541760"/>
                        <a:gd name="connsiteX22" fmla="*/ 4111676 w 9840038"/>
                        <a:gd name="connsiteY22" fmla="*/ 1541760 h 1541760"/>
                        <a:gd name="connsiteX23" fmla="*/ 3393149 w 9840038"/>
                        <a:gd name="connsiteY23" fmla="*/ 1541760 h 1541760"/>
                        <a:gd name="connsiteX24" fmla="*/ 2405175 w 9840038"/>
                        <a:gd name="connsiteY24" fmla="*/ 1541760 h 1541760"/>
                        <a:gd name="connsiteX25" fmla="*/ 1327386 w 9840038"/>
                        <a:gd name="connsiteY25" fmla="*/ 1541760 h 1541760"/>
                        <a:gd name="connsiteX26" fmla="*/ 429227 w 9840038"/>
                        <a:gd name="connsiteY26" fmla="*/ 1541760 h 1541760"/>
                        <a:gd name="connsiteX27" fmla="*/ 0 w 9840038"/>
                        <a:gd name="connsiteY27" fmla="*/ 1284794 h 1541760"/>
                        <a:gd name="connsiteX28" fmla="*/ 0 w 9840038"/>
                        <a:gd name="connsiteY28" fmla="*/ 781157 h 1541760"/>
                        <a:gd name="connsiteX29" fmla="*/ 0 w 9840038"/>
                        <a:gd name="connsiteY29" fmla="*/ 256965 h 1541760"/>
                        <a:gd name="connsiteX0" fmla="*/ 0 w 9840038"/>
                        <a:gd name="connsiteY0" fmla="*/ 256965 h 1541760"/>
                        <a:gd name="connsiteX1" fmla="*/ 429227 w 9840038"/>
                        <a:gd name="connsiteY1" fmla="*/ 0 h 1541760"/>
                        <a:gd name="connsiteX2" fmla="*/ 1327386 w 9840038"/>
                        <a:gd name="connsiteY2" fmla="*/ 0 h 1541760"/>
                        <a:gd name="connsiteX3" fmla="*/ 2045912 w 9840038"/>
                        <a:gd name="connsiteY3" fmla="*/ 0 h 1541760"/>
                        <a:gd name="connsiteX4" fmla="*/ 2764439 w 9840038"/>
                        <a:gd name="connsiteY4" fmla="*/ 0 h 1541760"/>
                        <a:gd name="connsiteX5" fmla="*/ 3752413 w 9840038"/>
                        <a:gd name="connsiteY5" fmla="*/ 0 h 1541760"/>
                        <a:gd name="connsiteX6" fmla="*/ 4830202 w 9840038"/>
                        <a:gd name="connsiteY6" fmla="*/ 0 h 1541760"/>
                        <a:gd name="connsiteX7" fmla="*/ 5728361 w 9840038"/>
                        <a:gd name="connsiteY7" fmla="*/ 0 h 1541760"/>
                        <a:gd name="connsiteX8" fmla="*/ 6806151 w 9840038"/>
                        <a:gd name="connsiteY8" fmla="*/ 0 h 1541760"/>
                        <a:gd name="connsiteX9" fmla="*/ 7434862 w 9840038"/>
                        <a:gd name="connsiteY9" fmla="*/ 0 h 1541760"/>
                        <a:gd name="connsiteX10" fmla="*/ 8243204 w 9840038"/>
                        <a:gd name="connsiteY10" fmla="*/ 0 h 1541760"/>
                        <a:gd name="connsiteX11" fmla="*/ 9410810 w 9840038"/>
                        <a:gd name="connsiteY11" fmla="*/ 0 h 1541760"/>
                        <a:gd name="connsiteX12" fmla="*/ 9840038 w 9840038"/>
                        <a:gd name="connsiteY12" fmla="*/ 256965 h 1541760"/>
                        <a:gd name="connsiteX13" fmla="*/ 9840038 w 9840038"/>
                        <a:gd name="connsiteY13" fmla="*/ 750323 h 1541760"/>
                        <a:gd name="connsiteX14" fmla="*/ 9840038 w 9840038"/>
                        <a:gd name="connsiteY14" fmla="*/ 1284794 h 1541760"/>
                        <a:gd name="connsiteX15" fmla="*/ 9410810 w 9840038"/>
                        <a:gd name="connsiteY15" fmla="*/ 1541760 h 1541760"/>
                        <a:gd name="connsiteX16" fmla="*/ 8512651 w 9840038"/>
                        <a:gd name="connsiteY16" fmla="*/ 1541760 h 1541760"/>
                        <a:gd name="connsiteX17" fmla="*/ 7794125 w 9840038"/>
                        <a:gd name="connsiteY17" fmla="*/ 1541760 h 1541760"/>
                        <a:gd name="connsiteX18" fmla="*/ 7165414 w 9840038"/>
                        <a:gd name="connsiteY18" fmla="*/ 1541760 h 1541760"/>
                        <a:gd name="connsiteX19" fmla="*/ 6177440 w 9840038"/>
                        <a:gd name="connsiteY19" fmla="*/ 1541760 h 1541760"/>
                        <a:gd name="connsiteX20" fmla="*/ 5189466 w 9840038"/>
                        <a:gd name="connsiteY20" fmla="*/ 1541760 h 1541760"/>
                        <a:gd name="connsiteX21" fmla="*/ 4381124 w 9840038"/>
                        <a:gd name="connsiteY21" fmla="*/ 1541760 h 1541760"/>
                        <a:gd name="connsiteX22" fmla="*/ 3303334 w 9840038"/>
                        <a:gd name="connsiteY22" fmla="*/ 1541760 h 1541760"/>
                        <a:gd name="connsiteX23" fmla="*/ 2494991 w 9840038"/>
                        <a:gd name="connsiteY23" fmla="*/ 1541760 h 1541760"/>
                        <a:gd name="connsiteX24" fmla="*/ 1686649 w 9840038"/>
                        <a:gd name="connsiteY24" fmla="*/ 1541760 h 1541760"/>
                        <a:gd name="connsiteX25" fmla="*/ 429227 w 9840038"/>
                        <a:gd name="connsiteY25" fmla="*/ 1541760 h 1541760"/>
                        <a:gd name="connsiteX26" fmla="*/ 0 w 9840038"/>
                        <a:gd name="connsiteY26" fmla="*/ 1284794 h 1541760"/>
                        <a:gd name="connsiteX27" fmla="*/ 0 w 9840038"/>
                        <a:gd name="connsiteY27" fmla="*/ 750323 h 1541760"/>
                        <a:gd name="connsiteX28" fmla="*/ 0 w 9840038"/>
                        <a:gd name="connsiteY28" fmla="*/ 256965 h 1541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840038" h="1541760" fill="none" extrusionOk="0">
                          <a:moveTo>
                            <a:pt x="0" y="256965"/>
                          </a:moveTo>
                          <a:cubicBezTo>
                            <a:pt x="-20393" y="125850"/>
                            <a:pt x="267649" y="50257"/>
                            <a:pt x="429227" y="0"/>
                          </a:cubicBezTo>
                          <a:cubicBezTo>
                            <a:pt x="585758" y="-60455"/>
                            <a:pt x="778609" y="34455"/>
                            <a:pt x="1057938" y="0"/>
                          </a:cubicBezTo>
                          <a:cubicBezTo>
                            <a:pt x="1308727" y="-17490"/>
                            <a:pt x="1634674" y="-40045"/>
                            <a:pt x="1776464" y="0"/>
                          </a:cubicBezTo>
                          <a:cubicBezTo>
                            <a:pt x="1881921" y="-39304"/>
                            <a:pt x="2233265" y="-27885"/>
                            <a:pt x="2584806" y="0"/>
                          </a:cubicBezTo>
                          <a:cubicBezTo>
                            <a:pt x="2866276" y="-61332"/>
                            <a:pt x="3172859" y="-14220"/>
                            <a:pt x="3482965" y="0"/>
                          </a:cubicBezTo>
                          <a:cubicBezTo>
                            <a:pt x="3779005" y="-16913"/>
                            <a:pt x="4351833" y="867"/>
                            <a:pt x="4560756" y="0"/>
                          </a:cubicBezTo>
                          <a:cubicBezTo>
                            <a:pt x="4775499" y="-21892"/>
                            <a:pt x="5042647" y="-32725"/>
                            <a:pt x="5458913" y="0"/>
                          </a:cubicBezTo>
                          <a:cubicBezTo>
                            <a:pt x="5864614" y="284"/>
                            <a:pt x="5866656" y="11393"/>
                            <a:pt x="6177440" y="0"/>
                          </a:cubicBezTo>
                          <a:cubicBezTo>
                            <a:pt x="6487740" y="-37872"/>
                            <a:pt x="6641070" y="299"/>
                            <a:pt x="6806151" y="0"/>
                          </a:cubicBezTo>
                          <a:cubicBezTo>
                            <a:pt x="6929724" y="14039"/>
                            <a:pt x="7594223" y="68126"/>
                            <a:pt x="7794125" y="0"/>
                          </a:cubicBezTo>
                          <a:cubicBezTo>
                            <a:pt x="7980495" y="-68711"/>
                            <a:pt x="8379484" y="8289"/>
                            <a:pt x="8602467" y="0"/>
                          </a:cubicBezTo>
                          <a:cubicBezTo>
                            <a:pt x="8795522" y="3548"/>
                            <a:pt x="9161223" y="15411"/>
                            <a:pt x="9410810" y="0"/>
                          </a:cubicBezTo>
                          <a:cubicBezTo>
                            <a:pt x="9621937" y="-21661"/>
                            <a:pt x="9883230" y="120635"/>
                            <a:pt x="9840038" y="256965"/>
                          </a:cubicBezTo>
                          <a:cubicBezTo>
                            <a:pt x="9833156" y="468237"/>
                            <a:pt x="9778586" y="604353"/>
                            <a:pt x="9840038" y="781157"/>
                          </a:cubicBezTo>
                          <a:cubicBezTo>
                            <a:pt x="9904757" y="979582"/>
                            <a:pt x="9865164" y="1128929"/>
                            <a:pt x="9840038" y="1284794"/>
                          </a:cubicBezTo>
                          <a:cubicBezTo>
                            <a:pt x="9851671" y="1417143"/>
                            <a:pt x="9632627" y="1572145"/>
                            <a:pt x="9410810" y="1541760"/>
                          </a:cubicBezTo>
                          <a:cubicBezTo>
                            <a:pt x="9136794" y="1538149"/>
                            <a:pt x="9022727" y="1523626"/>
                            <a:pt x="8782099" y="1541760"/>
                          </a:cubicBezTo>
                          <a:cubicBezTo>
                            <a:pt x="8550503" y="1536584"/>
                            <a:pt x="8093343" y="1492182"/>
                            <a:pt x="7883940" y="1541760"/>
                          </a:cubicBezTo>
                          <a:cubicBezTo>
                            <a:pt x="7662197" y="1549956"/>
                            <a:pt x="7242265" y="1589583"/>
                            <a:pt x="6806151" y="1541760"/>
                          </a:cubicBezTo>
                          <a:cubicBezTo>
                            <a:pt x="6268673" y="1512168"/>
                            <a:pt x="6117580" y="1581655"/>
                            <a:pt x="5728361" y="1541760"/>
                          </a:cubicBezTo>
                          <a:cubicBezTo>
                            <a:pt x="5301395" y="1514680"/>
                            <a:pt x="5238585" y="1561011"/>
                            <a:pt x="4920019" y="1541760"/>
                          </a:cubicBezTo>
                          <a:cubicBezTo>
                            <a:pt x="4599888" y="1540490"/>
                            <a:pt x="4420809" y="1531696"/>
                            <a:pt x="4111676" y="1541760"/>
                          </a:cubicBezTo>
                          <a:cubicBezTo>
                            <a:pt x="3796611" y="1583717"/>
                            <a:pt x="3700640" y="1562723"/>
                            <a:pt x="3393149" y="1541760"/>
                          </a:cubicBezTo>
                          <a:cubicBezTo>
                            <a:pt x="3137170" y="1511401"/>
                            <a:pt x="2631894" y="1498529"/>
                            <a:pt x="2405175" y="1541760"/>
                          </a:cubicBezTo>
                          <a:cubicBezTo>
                            <a:pt x="2173689" y="1601623"/>
                            <a:pt x="1691843" y="1495284"/>
                            <a:pt x="1327386" y="1541760"/>
                          </a:cubicBezTo>
                          <a:cubicBezTo>
                            <a:pt x="897267" y="1572102"/>
                            <a:pt x="659321" y="1580270"/>
                            <a:pt x="429227" y="1541760"/>
                          </a:cubicBezTo>
                          <a:cubicBezTo>
                            <a:pt x="247349" y="1534184"/>
                            <a:pt x="22369" y="1436922"/>
                            <a:pt x="0" y="1284794"/>
                          </a:cubicBezTo>
                          <a:cubicBezTo>
                            <a:pt x="-43314" y="1169860"/>
                            <a:pt x="48402" y="917636"/>
                            <a:pt x="0" y="781157"/>
                          </a:cubicBezTo>
                          <a:cubicBezTo>
                            <a:pt x="-23463" y="657574"/>
                            <a:pt x="24985" y="420232"/>
                            <a:pt x="0" y="256965"/>
                          </a:cubicBezTo>
                          <a:close/>
                        </a:path>
                        <a:path w="9840038" h="1541760" stroke="0" extrusionOk="0">
                          <a:moveTo>
                            <a:pt x="0" y="256965"/>
                          </a:moveTo>
                          <a:cubicBezTo>
                            <a:pt x="8576" y="133842"/>
                            <a:pt x="205298" y="-25354"/>
                            <a:pt x="429227" y="0"/>
                          </a:cubicBezTo>
                          <a:cubicBezTo>
                            <a:pt x="650644" y="36517"/>
                            <a:pt x="1027949" y="-38392"/>
                            <a:pt x="1327386" y="0"/>
                          </a:cubicBezTo>
                          <a:cubicBezTo>
                            <a:pt x="1683733" y="4428"/>
                            <a:pt x="1846932" y="3004"/>
                            <a:pt x="2045912" y="0"/>
                          </a:cubicBezTo>
                          <a:cubicBezTo>
                            <a:pt x="2162554" y="31237"/>
                            <a:pt x="2492550" y="-11803"/>
                            <a:pt x="2764439" y="0"/>
                          </a:cubicBezTo>
                          <a:cubicBezTo>
                            <a:pt x="3091120" y="-39440"/>
                            <a:pt x="3466509" y="-15953"/>
                            <a:pt x="3752413" y="0"/>
                          </a:cubicBezTo>
                          <a:cubicBezTo>
                            <a:pt x="4082512" y="-51806"/>
                            <a:pt x="4563894" y="62483"/>
                            <a:pt x="4830202" y="0"/>
                          </a:cubicBezTo>
                          <a:cubicBezTo>
                            <a:pt x="5163179" y="-34616"/>
                            <a:pt x="5340827" y="29301"/>
                            <a:pt x="5728361" y="0"/>
                          </a:cubicBezTo>
                          <a:cubicBezTo>
                            <a:pt x="6075974" y="-249"/>
                            <a:pt x="6341744" y="15327"/>
                            <a:pt x="6806151" y="0"/>
                          </a:cubicBezTo>
                          <a:cubicBezTo>
                            <a:pt x="7294245" y="-32719"/>
                            <a:pt x="7277002" y="5565"/>
                            <a:pt x="7434862" y="0"/>
                          </a:cubicBezTo>
                          <a:cubicBezTo>
                            <a:pt x="7548568" y="17606"/>
                            <a:pt x="7892565" y="-4650"/>
                            <a:pt x="8243204" y="0"/>
                          </a:cubicBezTo>
                          <a:cubicBezTo>
                            <a:pt x="8603784" y="-87490"/>
                            <a:pt x="9027755" y="-28645"/>
                            <a:pt x="9410810" y="0"/>
                          </a:cubicBezTo>
                          <a:cubicBezTo>
                            <a:pt x="9669758" y="24208"/>
                            <a:pt x="9830650" y="119261"/>
                            <a:pt x="9840038" y="256965"/>
                          </a:cubicBezTo>
                          <a:cubicBezTo>
                            <a:pt x="9845909" y="320298"/>
                            <a:pt x="9825574" y="602896"/>
                            <a:pt x="9840038" y="750323"/>
                          </a:cubicBezTo>
                          <a:cubicBezTo>
                            <a:pt x="9856758" y="910100"/>
                            <a:pt x="9881755" y="1123937"/>
                            <a:pt x="9840038" y="1284794"/>
                          </a:cubicBezTo>
                          <a:cubicBezTo>
                            <a:pt x="9856187" y="1410945"/>
                            <a:pt x="9693163" y="1546154"/>
                            <a:pt x="9410810" y="1541760"/>
                          </a:cubicBezTo>
                          <a:cubicBezTo>
                            <a:pt x="9202906" y="1566933"/>
                            <a:pt x="8961989" y="1568811"/>
                            <a:pt x="8512651" y="1541760"/>
                          </a:cubicBezTo>
                          <a:cubicBezTo>
                            <a:pt x="8063178" y="1536343"/>
                            <a:pt x="8090684" y="1550576"/>
                            <a:pt x="7794125" y="1541760"/>
                          </a:cubicBezTo>
                          <a:cubicBezTo>
                            <a:pt x="7495759" y="1550422"/>
                            <a:pt x="7408400" y="1540726"/>
                            <a:pt x="7165414" y="1541760"/>
                          </a:cubicBezTo>
                          <a:cubicBezTo>
                            <a:pt x="6913980" y="1520572"/>
                            <a:pt x="6507491" y="1534959"/>
                            <a:pt x="6177440" y="1541760"/>
                          </a:cubicBezTo>
                          <a:cubicBezTo>
                            <a:pt x="5790875" y="1489266"/>
                            <a:pt x="5552688" y="1639903"/>
                            <a:pt x="5189466" y="1541760"/>
                          </a:cubicBezTo>
                          <a:cubicBezTo>
                            <a:pt x="4856086" y="1508934"/>
                            <a:pt x="4647730" y="1582868"/>
                            <a:pt x="4381124" y="1541760"/>
                          </a:cubicBezTo>
                          <a:cubicBezTo>
                            <a:pt x="4106420" y="1522326"/>
                            <a:pt x="3785830" y="1503483"/>
                            <a:pt x="3303334" y="1541760"/>
                          </a:cubicBezTo>
                          <a:cubicBezTo>
                            <a:pt x="2848001" y="1540374"/>
                            <a:pt x="2857043" y="1556885"/>
                            <a:pt x="2494991" y="1541760"/>
                          </a:cubicBezTo>
                          <a:cubicBezTo>
                            <a:pt x="2162849" y="1505904"/>
                            <a:pt x="1935134" y="1529337"/>
                            <a:pt x="1686649" y="1541760"/>
                          </a:cubicBezTo>
                          <a:cubicBezTo>
                            <a:pt x="1424720" y="1579087"/>
                            <a:pt x="698962" y="1502456"/>
                            <a:pt x="429227" y="1541760"/>
                          </a:cubicBezTo>
                          <a:cubicBezTo>
                            <a:pt x="137517" y="1525583"/>
                            <a:pt x="49063" y="1433935"/>
                            <a:pt x="0" y="1284794"/>
                          </a:cubicBezTo>
                          <a:cubicBezTo>
                            <a:pt x="-20811" y="1053387"/>
                            <a:pt x="-7381" y="925588"/>
                            <a:pt x="0" y="750323"/>
                          </a:cubicBezTo>
                          <a:cubicBezTo>
                            <a:pt x="-6090" y="581976"/>
                            <a:pt x="-38626" y="376893"/>
                            <a:pt x="0" y="256965"/>
                          </a:cubicBezTo>
                          <a:close/>
                        </a:path>
                        <a:path w="9840038" h="1541760" fill="none" stroke="0" extrusionOk="0">
                          <a:moveTo>
                            <a:pt x="0" y="256965"/>
                          </a:moveTo>
                          <a:cubicBezTo>
                            <a:pt x="-17769" y="154815"/>
                            <a:pt x="219547" y="28152"/>
                            <a:pt x="429227" y="0"/>
                          </a:cubicBezTo>
                          <a:cubicBezTo>
                            <a:pt x="593670" y="-10983"/>
                            <a:pt x="789671" y="20470"/>
                            <a:pt x="1057938" y="0"/>
                          </a:cubicBezTo>
                          <a:cubicBezTo>
                            <a:pt x="1313335" y="-11850"/>
                            <a:pt x="1646122" y="6059"/>
                            <a:pt x="1776464" y="0"/>
                          </a:cubicBezTo>
                          <a:cubicBezTo>
                            <a:pt x="1900796" y="36935"/>
                            <a:pt x="2226508" y="-40890"/>
                            <a:pt x="2584806" y="0"/>
                          </a:cubicBezTo>
                          <a:cubicBezTo>
                            <a:pt x="2904624" y="-23674"/>
                            <a:pt x="3147850" y="-9339"/>
                            <a:pt x="3482965" y="0"/>
                          </a:cubicBezTo>
                          <a:cubicBezTo>
                            <a:pt x="3815522" y="-1751"/>
                            <a:pt x="4359245" y="-56698"/>
                            <a:pt x="4560756" y="0"/>
                          </a:cubicBezTo>
                          <a:cubicBezTo>
                            <a:pt x="4798285" y="-420"/>
                            <a:pt x="5111463" y="29226"/>
                            <a:pt x="5458913" y="0"/>
                          </a:cubicBezTo>
                          <a:cubicBezTo>
                            <a:pt x="5861971" y="-2279"/>
                            <a:pt x="5868025" y="12078"/>
                            <a:pt x="6177440" y="0"/>
                          </a:cubicBezTo>
                          <a:cubicBezTo>
                            <a:pt x="6479191" y="-1937"/>
                            <a:pt x="6653622" y="-23813"/>
                            <a:pt x="6806151" y="0"/>
                          </a:cubicBezTo>
                          <a:cubicBezTo>
                            <a:pt x="7017253" y="38429"/>
                            <a:pt x="7566550" y="55284"/>
                            <a:pt x="7794125" y="0"/>
                          </a:cubicBezTo>
                          <a:cubicBezTo>
                            <a:pt x="7988309" y="-5945"/>
                            <a:pt x="8409453" y="26915"/>
                            <a:pt x="8602467" y="0"/>
                          </a:cubicBezTo>
                          <a:cubicBezTo>
                            <a:pt x="8859699" y="-24473"/>
                            <a:pt x="9187795" y="-2368"/>
                            <a:pt x="9410810" y="0"/>
                          </a:cubicBezTo>
                          <a:cubicBezTo>
                            <a:pt x="9632768" y="-19866"/>
                            <a:pt x="9890359" y="132194"/>
                            <a:pt x="9840038" y="256965"/>
                          </a:cubicBezTo>
                          <a:cubicBezTo>
                            <a:pt x="9834569" y="443345"/>
                            <a:pt x="9793981" y="591548"/>
                            <a:pt x="9840038" y="781157"/>
                          </a:cubicBezTo>
                          <a:cubicBezTo>
                            <a:pt x="9883980" y="947048"/>
                            <a:pt x="9877424" y="1135644"/>
                            <a:pt x="9840038" y="1284794"/>
                          </a:cubicBezTo>
                          <a:cubicBezTo>
                            <a:pt x="9825647" y="1456574"/>
                            <a:pt x="9643019" y="1556346"/>
                            <a:pt x="9410810" y="1541760"/>
                          </a:cubicBezTo>
                          <a:cubicBezTo>
                            <a:pt x="9172672" y="1506958"/>
                            <a:pt x="8974393" y="1542726"/>
                            <a:pt x="8782099" y="1541760"/>
                          </a:cubicBezTo>
                          <a:cubicBezTo>
                            <a:pt x="8542743" y="1590106"/>
                            <a:pt x="8097746" y="1556517"/>
                            <a:pt x="7883940" y="1541760"/>
                          </a:cubicBezTo>
                          <a:cubicBezTo>
                            <a:pt x="7689031" y="1550327"/>
                            <a:pt x="7369311" y="1587845"/>
                            <a:pt x="6806151" y="1541760"/>
                          </a:cubicBezTo>
                          <a:cubicBezTo>
                            <a:pt x="6286948" y="1495367"/>
                            <a:pt x="6130548" y="1587171"/>
                            <a:pt x="5728361" y="1541760"/>
                          </a:cubicBezTo>
                          <a:cubicBezTo>
                            <a:pt x="5311308" y="1533199"/>
                            <a:pt x="5261780" y="1570029"/>
                            <a:pt x="4920019" y="1541760"/>
                          </a:cubicBezTo>
                          <a:cubicBezTo>
                            <a:pt x="4582457" y="1523549"/>
                            <a:pt x="4441455" y="1523555"/>
                            <a:pt x="4111676" y="1541760"/>
                          </a:cubicBezTo>
                          <a:cubicBezTo>
                            <a:pt x="3791751" y="1558472"/>
                            <a:pt x="3680103" y="1535065"/>
                            <a:pt x="3393149" y="1541760"/>
                          </a:cubicBezTo>
                          <a:cubicBezTo>
                            <a:pt x="3069071" y="1529079"/>
                            <a:pt x="2621635" y="1494266"/>
                            <a:pt x="2405175" y="1541760"/>
                          </a:cubicBezTo>
                          <a:cubicBezTo>
                            <a:pt x="2137587" y="1635742"/>
                            <a:pt x="1798137" y="1558148"/>
                            <a:pt x="1327386" y="1541760"/>
                          </a:cubicBezTo>
                          <a:cubicBezTo>
                            <a:pt x="868302" y="1557276"/>
                            <a:pt x="616082" y="1519633"/>
                            <a:pt x="429227" y="1541760"/>
                          </a:cubicBezTo>
                          <a:cubicBezTo>
                            <a:pt x="204269" y="1534801"/>
                            <a:pt x="8804" y="1456730"/>
                            <a:pt x="0" y="1284794"/>
                          </a:cubicBezTo>
                          <a:cubicBezTo>
                            <a:pt x="-56397" y="1145918"/>
                            <a:pt x="34112" y="922904"/>
                            <a:pt x="0" y="781157"/>
                          </a:cubicBezTo>
                          <a:cubicBezTo>
                            <a:pt x="-49411" y="631478"/>
                            <a:pt x="7561" y="415199"/>
                            <a:pt x="0" y="25696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77B8F4-A38B-4179-A644-6F68AF071A3A}"/>
                </a:ext>
              </a:extLst>
            </p:cNvPr>
            <p:cNvSpPr txBox="1"/>
            <p:nvPr/>
          </p:nvSpPr>
          <p:spPr>
            <a:xfrm>
              <a:off x="6292251" y="2590032"/>
              <a:ext cx="5232669" cy="2232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NHỮNG VIỆC LÀM CÓ LỢI CHO CƠ QUAN VẬN ĐỘNG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0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AA543-C13C-4595-8BED-33B6A424E87D}"/>
              </a:ext>
            </a:extLst>
          </p:cNvPr>
          <p:cNvGrpSpPr/>
          <p:nvPr/>
        </p:nvGrpSpPr>
        <p:grpSpPr>
          <a:xfrm>
            <a:off x="476249" y="309173"/>
            <a:ext cx="11239501" cy="863227"/>
            <a:chOff x="6279883" y="2236902"/>
            <a:chExt cx="6291375" cy="2154263"/>
          </a:xfrm>
        </p:grpSpPr>
        <p:sp>
          <p:nvSpPr>
            <p:cNvPr id="3" name="Rectangle: Rounded Corners 28">
              <a:extLst>
                <a:ext uri="{FF2B5EF4-FFF2-40B4-BE49-F238E27FC236}">
                  <a16:creationId xmlns:a16="http://schemas.microsoft.com/office/drawing/2014/main" id="{D905FC24-FE46-4AC9-B888-E1FA764D7316}"/>
                </a:ext>
              </a:extLst>
            </p:cNvPr>
            <p:cNvSpPr/>
            <p:nvPr/>
          </p:nvSpPr>
          <p:spPr>
            <a:xfrm>
              <a:off x="6279883" y="2236902"/>
              <a:ext cx="6291375" cy="2154263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6200" cap="flat" cmpd="sng" algn="ctr">
              <a:solidFill>
                <a:srgbClr val="00747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11239501"/>
                        <a:gd name="connsiteY0" fmla="*/ 143874 h 863227"/>
                        <a:gd name="connsiteX1" fmla="*/ 490273 w 11239501"/>
                        <a:gd name="connsiteY1" fmla="*/ 0 h 863227"/>
                        <a:gd name="connsiteX2" fmla="*/ 1208400 w 11239501"/>
                        <a:gd name="connsiteY2" fmla="*/ 0 h 863227"/>
                        <a:gd name="connsiteX3" fmla="*/ 2029115 w 11239501"/>
                        <a:gd name="connsiteY3" fmla="*/ 0 h 863227"/>
                        <a:gd name="connsiteX4" fmla="*/ 2952421 w 11239501"/>
                        <a:gd name="connsiteY4" fmla="*/ 0 h 863227"/>
                        <a:gd name="connsiteX5" fmla="*/ 3485887 w 11239501"/>
                        <a:gd name="connsiteY5" fmla="*/ 0 h 863227"/>
                        <a:gd name="connsiteX6" fmla="*/ 3978317 w 11239501"/>
                        <a:gd name="connsiteY6" fmla="*/ 0 h 863227"/>
                        <a:gd name="connsiteX7" fmla="*/ 5209392 w 11239501"/>
                        <a:gd name="connsiteY7" fmla="*/ 0 h 863227"/>
                        <a:gd name="connsiteX8" fmla="*/ 6235287 w 11239501"/>
                        <a:gd name="connsiteY8" fmla="*/ 0 h 863227"/>
                        <a:gd name="connsiteX9" fmla="*/ 7056004 w 11239501"/>
                        <a:gd name="connsiteY9" fmla="*/ 0 h 863227"/>
                        <a:gd name="connsiteX10" fmla="*/ 7774131 w 11239501"/>
                        <a:gd name="connsiteY10" fmla="*/ 0 h 863227"/>
                        <a:gd name="connsiteX11" fmla="*/ 8902616 w 11239501"/>
                        <a:gd name="connsiteY11" fmla="*/ 0 h 863227"/>
                        <a:gd name="connsiteX12" fmla="*/ 9825922 w 11239501"/>
                        <a:gd name="connsiteY12" fmla="*/ 0 h 863227"/>
                        <a:gd name="connsiteX13" fmla="*/ 10749227 w 11239501"/>
                        <a:gd name="connsiteY13" fmla="*/ 0 h 863227"/>
                        <a:gd name="connsiteX14" fmla="*/ 11239501 w 11239501"/>
                        <a:gd name="connsiteY14" fmla="*/ 143874 h 863227"/>
                        <a:gd name="connsiteX15" fmla="*/ 11239501 w 11239501"/>
                        <a:gd name="connsiteY15" fmla="*/ 437368 h 863227"/>
                        <a:gd name="connsiteX16" fmla="*/ 11239501 w 11239501"/>
                        <a:gd name="connsiteY16" fmla="*/ 719352 h 863227"/>
                        <a:gd name="connsiteX17" fmla="*/ 10749227 w 11239501"/>
                        <a:gd name="connsiteY17" fmla="*/ 863227 h 863227"/>
                        <a:gd name="connsiteX18" fmla="*/ 10031100 w 11239501"/>
                        <a:gd name="connsiteY18" fmla="*/ 863227 h 863227"/>
                        <a:gd name="connsiteX19" fmla="*/ 9005204 w 11239501"/>
                        <a:gd name="connsiteY19" fmla="*/ 863227 h 863227"/>
                        <a:gd name="connsiteX20" fmla="*/ 7774131 w 11239501"/>
                        <a:gd name="connsiteY20" fmla="*/ 863227 h 863227"/>
                        <a:gd name="connsiteX21" fmla="*/ 6543056 w 11239501"/>
                        <a:gd name="connsiteY21" fmla="*/ 863227 h 863227"/>
                        <a:gd name="connsiteX22" fmla="*/ 5619750 w 11239501"/>
                        <a:gd name="connsiteY22" fmla="*/ 863227 h 863227"/>
                        <a:gd name="connsiteX23" fmla="*/ 4696444 w 11239501"/>
                        <a:gd name="connsiteY23" fmla="*/ 863227 h 863227"/>
                        <a:gd name="connsiteX24" fmla="*/ 3875727 w 11239501"/>
                        <a:gd name="connsiteY24" fmla="*/ 863227 h 863227"/>
                        <a:gd name="connsiteX25" fmla="*/ 2747242 w 11239501"/>
                        <a:gd name="connsiteY25" fmla="*/ 863227 h 863227"/>
                        <a:gd name="connsiteX26" fmla="*/ 1516169 w 11239501"/>
                        <a:gd name="connsiteY26" fmla="*/ 863227 h 863227"/>
                        <a:gd name="connsiteX27" fmla="*/ 490273 w 11239501"/>
                        <a:gd name="connsiteY27" fmla="*/ 863227 h 863227"/>
                        <a:gd name="connsiteX28" fmla="*/ 0 w 11239501"/>
                        <a:gd name="connsiteY28" fmla="*/ 719352 h 863227"/>
                        <a:gd name="connsiteX29" fmla="*/ 0 w 11239501"/>
                        <a:gd name="connsiteY29" fmla="*/ 437368 h 863227"/>
                        <a:gd name="connsiteX30" fmla="*/ 0 w 11239501"/>
                        <a:gd name="connsiteY30" fmla="*/ 143874 h 863227"/>
                        <a:gd name="connsiteX0" fmla="*/ 0 w 11239501"/>
                        <a:gd name="connsiteY0" fmla="*/ 143874 h 863227"/>
                        <a:gd name="connsiteX1" fmla="*/ 490273 w 11239501"/>
                        <a:gd name="connsiteY1" fmla="*/ 0 h 863227"/>
                        <a:gd name="connsiteX2" fmla="*/ 1516169 w 11239501"/>
                        <a:gd name="connsiteY2" fmla="*/ 0 h 863227"/>
                        <a:gd name="connsiteX3" fmla="*/ 2336884 w 11239501"/>
                        <a:gd name="connsiteY3" fmla="*/ 0 h 863227"/>
                        <a:gd name="connsiteX4" fmla="*/ 3157602 w 11239501"/>
                        <a:gd name="connsiteY4" fmla="*/ 0 h 863227"/>
                        <a:gd name="connsiteX5" fmla="*/ 4286086 w 11239501"/>
                        <a:gd name="connsiteY5" fmla="*/ 0 h 863227"/>
                        <a:gd name="connsiteX6" fmla="*/ 5517160 w 11239501"/>
                        <a:gd name="connsiteY6" fmla="*/ 0 h 863227"/>
                        <a:gd name="connsiteX7" fmla="*/ 6543056 w 11239501"/>
                        <a:gd name="connsiteY7" fmla="*/ 0 h 863227"/>
                        <a:gd name="connsiteX8" fmla="*/ 7774131 w 11239501"/>
                        <a:gd name="connsiteY8" fmla="*/ 0 h 863227"/>
                        <a:gd name="connsiteX9" fmla="*/ 8492258 w 11239501"/>
                        <a:gd name="connsiteY9" fmla="*/ 0 h 863227"/>
                        <a:gd name="connsiteX10" fmla="*/ 9415564 w 11239501"/>
                        <a:gd name="connsiteY10" fmla="*/ 0 h 863227"/>
                        <a:gd name="connsiteX11" fmla="*/ 10749227 w 11239501"/>
                        <a:gd name="connsiteY11" fmla="*/ 0 h 863227"/>
                        <a:gd name="connsiteX12" fmla="*/ 11239501 w 11239501"/>
                        <a:gd name="connsiteY12" fmla="*/ 143874 h 863227"/>
                        <a:gd name="connsiteX13" fmla="*/ 11239501 w 11239501"/>
                        <a:gd name="connsiteY13" fmla="*/ 420103 h 863227"/>
                        <a:gd name="connsiteX14" fmla="*/ 11239501 w 11239501"/>
                        <a:gd name="connsiteY14" fmla="*/ 719352 h 863227"/>
                        <a:gd name="connsiteX15" fmla="*/ 10749227 w 11239501"/>
                        <a:gd name="connsiteY15" fmla="*/ 863227 h 863227"/>
                        <a:gd name="connsiteX16" fmla="*/ 10236279 w 11239501"/>
                        <a:gd name="connsiteY16" fmla="*/ 863227 h 863227"/>
                        <a:gd name="connsiteX17" fmla="*/ 9723331 w 11239501"/>
                        <a:gd name="connsiteY17" fmla="*/ 863227 h 863227"/>
                        <a:gd name="connsiteX18" fmla="*/ 9321181 w 11239501"/>
                        <a:gd name="connsiteY18" fmla="*/ 863227 h 863227"/>
                        <a:gd name="connsiteX19" fmla="*/ 8902616 w 11239501"/>
                        <a:gd name="connsiteY19" fmla="*/ 863227 h 863227"/>
                        <a:gd name="connsiteX20" fmla="*/ 8184489 w 11239501"/>
                        <a:gd name="connsiteY20" fmla="*/ 863227 h 863227"/>
                        <a:gd name="connsiteX21" fmla="*/ 7056004 w 11239501"/>
                        <a:gd name="connsiteY21" fmla="*/ 863227 h 863227"/>
                        <a:gd name="connsiteX22" fmla="*/ 5927519 w 11239501"/>
                        <a:gd name="connsiteY22" fmla="*/ 863227 h 863227"/>
                        <a:gd name="connsiteX23" fmla="*/ 5004213 w 11239501"/>
                        <a:gd name="connsiteY23" fmla="*/ 863227 h 863227"/>
                        <a:gd name="connsiteX24" fmla="*/ 3773138 w 11239501"/>
                        <a:gd name="connsiteY24" fmla="*/ 863227 h 863227"/>
                        <a:gd name="connsiteX25" fmla="*/ 2849832 w 11239501"/>
                        <a:gd name="connsiteY25" fmla="*/ 863227 h 863227"/>
                        <a:gd name="connsiteX26" fmla="*/ 1926527 w 11239501"/>
                        <a:gd name="connsiteY26" fmla="*/ 863227 h 863227"/>
                        <a:gd name="connsiteX27" fmla="*/ 1419051 w 11239501"/>
                        <a:gd name="connsiteY27" fmla="*/ 863227 h 863227"/>
                        <a:gd name="connsiteX28" fmla="*/ 911574 w 11239501"/>
                        <a:gd name="connsiteY28" fmla="*/ 863227 h 863227"/>
                        <a:gd name="connsiteX29" fmla="*/ 490273 w 11239501"/>
                        <a:gd name="connsiteY29" fmla="*/ 863227 h 863227"/>
                        <a:gd name="connsiteX30" fmla="*/ 0 w 11239501"/>
                        <a:gd name="connsiteY30" fmla="*/ 719352 h 863227"/>
                        <a:gd name="connsiteX31" fmla="*/ 0 w 11239501"/>
                        <a:gd name="connsiteY31" fmla="*/ 420103 h 863227"/>
                        <a:gd name="connsiteX32" fmla="*/ 0 w 11239501"/>
                        <a:gd name="connsiteY32" fmla="*/ 143874 h 863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1239501" h="863227" fill="none" extrusionOk="0">
                          <a:moveTo>
                            <a:pt x="0" y="143874"/>
                          </a:moveTo>
                          <a:cubicBezTo>
                            <a:pt x="-31909" y="47588"/>
                            <a:pt x="251804" y="22419"/>
                            <a:pt x="490273" y="0"/>
                          </a:cubicBezTo>
                          <a:cubicBezTo>
                            <a:pt x="642231" y="-19962"/>
                            <a:pt x="931976" y="-37719"/>
                            <a:pt x="1208400" y="0"/>
                          </a:cubicBezTo>
                          <a:cubicBezTo>
                            <a:pt x="1490095" y="-23958"/>
                            <a:pt x="1825763" y="-28454"/>
                            <a:pt x="2029115" y="0"/>
                          </a:cubicBezTo>
                          <a:cubicBezTo>
                            <a:pt x="2180695" y="-50375"/>
                            <a:pt x="2602369" y="-30828"/>
                            <a:pt x="2952421" y="0"/>
                          </a:cubicBezTo>
                          <a:cubicBezTo>
                            <a:pt x="3116516" y="-24135"/>
                            <a:pt x="3301314" y="320"/>
                            <a:pt x="3485887" y="0"/>
                          </a:cubicBezTo>
                          <a:cubicBezTo>
                            <a:pt x="3670460" y="-320"/>
                            <a:pt x="3803781" y="12290"/>
                            <a:pt x="3978317" y="0"/>
                          </a:cubicBezTo>
                          <a:cubicBezTo>
                            <a:pt x="4346152" y="18559"/>
                            <a:pt x="4911970" y="-21813"/>
                            <a:pt x="5209392" y="0"/>
                          </a:cubicBezTo>
                          <a:cubicBezTo>
                            <a:pt x="5478799" y="-28055"/>
                            <a:pt x="5795529" y="40840"/>
                            <a:pt x="6235287" y="0"/>
                          </a:cubicBezTo>
                          <a:cubicBezTo>
                            <a:pt x="6695348" y="-1490"/>
                            <a:pt x="6703631" y="7259"/>
                            <a:pt x="7056004" y="0"/>
                          </a:cubicBezTo>
                          <a:cubicBezTo>
                            <a:pt x="7387092" y="-30064"/>
                            <a:pt x="7597818" y="-23178"/>
                            <a:pt x="7774131" y="0"/>
                          </a:cubicBezTo>
                          <a:cubicBezTo>
                            <a:pt x="7949463" y="16203"/>
                            <a:pt x="8680464" y="18766"/>
                            <a:pt x="8902616" y="0"/>
                          </a:cubicBezTo>
                          <a:cubicBezTo>
                            <a:pt x="9185271" y="-5515"/>
                            <a:pt x="9571999" y="-22109"/>
                            <a:pt x="9825922" y="0"/>
                          </a:cubicBezTo>
                          <a:cubicBezTo>
                            <a:pt x="10070827" y="20627"/>
                            <a:pt x="10432595" y="18904"/>
                            <a:pt x="10749227" y="0"/>
                          </a:cubicBezTo>
                          <a:cubicBezTo>
                            <a:pt x="10999060" y="-12445"/>
                            <a:pt x="11270148" y="70467"/>
                            <a:pt x="11239501" y="143874"/>
                          </a:cubicBezTo>
                          <a:cubicBezTo>
                            <a:pt x="11250967" y="242697"/>
                            <a:pt x="11189756" y="333534"/>
                            <a:pt x="11239501" y="437368"/>
                          </a:cubicBezTo>
                          <a:cubicBezTo>
                            <a:pt x="11282258" y="548591"/>
                            <a:pt x="11281685" y="632774"/>
                            <a:pt x="11239501" y="719352"/>
                          </a:cubicBezTo>
                          <a:cubicBezTo>
                            <a:pt x="11209183" y="777610"/>
                            <a:pt x="11023750" y="844544"/>
                            <a:pt x="10749227" y="863227"/>
                          </a:cubicBezTo>
                          <a:cubicBezTo>
                            <a:pt x="10454144" y="848666"/>
                            <a:pt x="10276037" y="861487"/>
                            <a:pt x="10031100" y="863227"/>
                          </a:cubicBezTo>
                          <a:cubicBezTo>
                            <a:pt x="9763759" y="868204"/>
                            <a:pt x="9197871" y="880227"/>
                            <a:pt x="9005204" y="863227"/>
                          </a:cubicBezTo>
                          <a:cubicBezTo>
                            <a:pt x="8751569" y="874015"/>
                            <a:pt x="8331791" y="816907"/>
                            <a:pt x="7774131" y="863227"/>
                          </a:cubicBezTo>
                          <a:cubicBezTo>
                            <a:pt x="7184863" y="859608"/>
                            <a:pt x="6988209" y="901134"/>
                            <a:pt x="6543056" y="863227"/>
                          </a:cubicBezTo>
                          <a:cubicBezTo>
                            <a:pt x="6076963" y="858316"/>
                            <a:pt x="5999154" y="887685"/>
                            <a:pt x="5619750" y="863227"/>
                          </a:cubicBezTo>
                          <a:cubicBezTo>
                            <a:pt x="5283005" y="831789"/>
                            <a:pt x="5080285" y="808324"/>
                            <a:pt x="4696444" y="863227"/>
                          </a:cubicBezTo>
                          <a:cubicBezTo>
                            <a:pt x="4327047" y="881972"/>
                            <a:pt x="4206170" y="866072"/>
                            <a:pt x="3875727" y="863227"/>
                          </a:cubicBezTo>
                          <a:cubicBezTo>
                            <a:pt x="3575558" y="902813"/>
                            <a:pt x="3001401" y="859358"/>
                            <a:pt x="2747242" y="863227"/>
                          </a:cubicBezTo>
                          <a:cubicBezTo>
                            <a:pt x="2591069" y="855787"/>
                            <a:pt x="1969099" y="901527"/>
                            <a:pt x="1516169" y="863227"/>
                          </a:cubicBezTo>
                          <a:cubicBezTo>
                            <a:pt x="994834" y="897682"/>
                            <a:pt x="759491" y="856849"/>
                            <a:pt x="490273" y="863227"/>
                          </a:cubicBezTo>
                          <a:cubicBezTo>
                            <a:pt x="271997" y="863488"/>
                            <a:pt x="31883" y="798664"/>
                            <a:pt x="0" y="719352"/>
                          </a:cubicBezTo>
                          <a:cubicBezTo>
                            <a:pt x="-58944" y="637438"/>
                            <a:pt x="52052" y="498996"/>
                            <a:pt x="0" y="437368"/>
                          </a:cubicBezTo>
                          <a:cubicBezTo>
                            <a:pt x="-44777" y="370802"/>
                            <a:pt x="45123" y="233362"/>
                            <a:pt x="0" y="143874"/>
                          </a:cubicBezTo>
                          <a:close/>
                        </a:path>
                        <a:path w="11239501" h="863227" stroke="0" extrusionOk="0">
                          <a:moveTo>
                            <a:pt x="0" y="143874"/>
                          </a:moveTo>
                          <a:cubicBezTo>
                            <a:pt x="41795" y="43293"/>
                            <a:pt x="185992" y="2345"/>
                            <a:pt x="490273" y="0"/>
                          </a:cubicBezTo>
                          <a:cubicBezTo>
                            <a:pt x="726835" y="23697"/>
                            <a:pt x="1124171" y="-11344"/>
                            <a:pt x="1516169" y="0"/>
                          </a:cubicBezTo>
                          <a:cubicBezTo>
                            <a:pt x="1936024" y="-25073"/>
                            <a:pt x="2148654" y="-39882"/>
                            <a:pt x="2336884" y="0"/>
                          </a:cubicBezTo>
                          <a:cubicBezTo>
                            <a:pt x="2540088" y="-10026"/>
                            <a:pt x="2840125" y="17974"/>
                            <a:pt x="3157602" y="0"/>
                          </a:cubicBezTo>
                          <a:cubicBezTo>
                            <a:pt x="3531430" y="-48869"/>
                            <a:pt x="3912709" y="11773"/>
                            <a:pt x="4286086" y="0"/>
                          </a:cubicBezTo>
                          <a:cubicBezTo>
                            <a:pt x="4636998" y="19801"/>
                            <a:pt x="5231852" y="-35077"/>
                            <a:pt x="5517160" y="0"/>
                          </a:cubicBezTo>
                          <a:cubicBezTo>
                            <a:pt x="5816649" y="-28087"/>
                            <a:pt x="6163950" y="24584"/>
                            <a:pt x="6543056" y="0"/>
                          </a:cubicBezTo>
                          <a:cubicBezTo>
                            <a:pt x="6871665" y="11013"/>
                            <a:pt x="7234561" y="5572"/>
                            <a:pt x="7774131" y="0"/>
                          </a:cubicBezTo>
                          <a:cubicBezTo>
                            <a:pt x="8338080" y="-19681"/>
                            <a:pt x="8314316" y="2118"/>
                            <a:pt x="8492258" y="0"/>
                          </a:cubicBezTo>
                          <a:cubicBezTo>
                            <a:pt x="8660105" y="22977"/>
                            <a:pt x="8946957" y="-31899"/>
                            <a:pt x="9415564" y="0"/>
                          </a:cubicBezTo>
                          <a:cubicBezTo>
                            <a:pt x="9855251" y="-22939"/>
                            <a:pt x="10242528" y="21854"/>
                            <a:pt x="10749227" y="0"/>
                          </a:cubicBezTo>
                          <a:cubicBezTo>
                            <a:pt x="11060601" y="-1548"/>
                            <a:pt x="11248262" y="73072"/>
                            <a:pt x="11239501" y="143874"/>
                          </a:cubicBezTo>
                          <a:cubicBezTo>
                            <a:pt x="11242797" y="198828"/>
                            <a:pt x="11229028" y="339285"/>
                            <a:pt x="11239501" y="420103"/>
                          </a:cubicBezTo>
                          <a:cubicBezTo>
                            <a:pt x="11266590" y="523632"/>
                            <a:pt x="11276028" y="648166"/>
                            <a:pt x="11239501" y="719352"/>
                          </a:cubicBezTo>
                          <a:cubicBezTo>
                            <a:pt x="11244023" y="784043"/>
                            <a:pt x="11062845" y="855694"/>
                            <a:pt x="10749227" y="863227"/>
                          </a:cubicBezTo>
                          <a:cubicBezTo>
                            <a:pt x="10493713" y="883542"/>
                            <a:pt x="10381904" y="882624"/>
                            <a:pt x="10236279" y="863227"/>
                          </a:cubicBezTo>
                          <a:cubicBezTo>
                            <a:pt x="10090654" y="843830"/>
                            <a:pt x="9925218" y="880893"/>
                            <a:pt x="9723331" y="863227"/>
                          </a:cubicBezTo>
                          <a:cubicBezTo>
                            <a:pt x="9612849" y="859978"/>
                            <a:pt x="9506792" y="876233"/>
                            <a:pt x="9321181" y="863227"/>
                          </a:cubicBezTo>
                          <a:cubicBezTo>
                            <a:pt x="9135570" y="850222"/>
                            <a:pt x="9015156" y="865790"/>
                            <a:pt x="8902616" y="863227"/>
                          </a:cubicBezTo>
                          <a:cubicBezTo>
                            <a:pt x="8570349" y="854995"/>
                            <a:pt x="8479233" y="850175"/>
                            <a:pt x="8184489" y="863227"/>
                          </a:cubicBezTo>
                          <a:cubicBezTo>
                            <a:pt x="7865602" y="918227"/>
                            <a:pt x="7390353" y="824782"/>
                            <a:pt x="7056004" y="863227"/>
                          </a:cubicBezTo>
                          <a:cubicBezTo>
                            <a:pt x="6761626" y="818674"/>
                            <a:pt x="6252140" y="836311"/>
                            <a:pt x="5927519" y="863227"/>
                          </a:cubicBezTo>
                          <a:cubicBezTo>
                            <a:pt x="5532676" y="878002"/>
                            <a:pt x="5360035" y="833548"/>
                            <a:pt x="5004213" y="863227"/>
                          </a:cubicBezTo>
                          <a:cubicBezTo>
                            <a:pt x="4603953" y="814142"/>
                            <a:pt x="4261790" y="818038"/>
                            <a:pt x="3773138" y="863227"/>
                          </a:cubicBezTo>
                          <a:cubicBezTo>
                            <a:pt x="3256157" y="864296"/>
                            <a:pt x="3264327" y="876973"/>
                            <a:pt x="2849832" y="863227"/>
                          </a:cubicBezTo>
                          <a:cubicBezTo>
                            <a:pt x="2409657" y="838647"/>
                            <a:pt x="2191315" y="829645"/>
                            <a:pt x="1926527" y="863227"/>
                          </a:cubicBezTo>
                          <a:cubicBezTo>
                            <a:pt x="1708354" y="878139"/>
                            <a:pt x="1645879" y="858800"/>
                            <a:pt x="1419051" y="863227"/>
                          </a:cubicBezTo>
                          <a:cubicBezTo>
                            <a:pt x="1192223" y="867654"/>
                            <a:pt x="1146870" y="868699"/>
                            <a:pt x="911574" y="863227"/>
                          </a:cubicBezTo>
                          <a:cubicBezTo>
                            <a:pt x="676278" y="857755"/>
                            <a:pt x="651036" y="883072"/>
                            <a:pt x="490273" y="863227"/>
                          </a:cubicBezTo>
                          <a:cubicBezTo>
                            <a:pt x="199115" y="853988"/>
                            <a:pt x="62428" y="800630"/>
                            <a:pt x="0" y="719352"/>
                          </a:cubicBezTo>
                          <a:cubicBezTo>
                            <a:pt x="-22133" y="592566"/>
                            <a:pt x="3508" y="513827"/>
                            <a:pt x="0" y="420103"/>
                          </a:cubicBezTo>
                          <a:cubicBezTo>
                            <a:pt x="-15042" y="327533"/>
                            <a:pt x="-31887" y="225309"/>
                            <a:pt x="0" y="143874"/>
                          </a:cubicBezTo>
                          <a:close/>
                        </a:path>
                        <a:path w="11239501" h="863227" fill="none" stroke="0" extrusionOk="0">
                          <a:moveTo>
                            <a:pt x="0" y="143874"/>
                          </a:moveTo>
                          <a:cubicBezTo>
                            <a:pt x="-10654" y="109875"/>
                            <a:pt x="221212" y="34004"/>
                            <a:pt x="490273" y="0"/>
                          </a:cubicBezTo>
                          <a:cubicBezTo>
                            <a:pt x="712723" y="22322"/>
                            <a:pt x="904496" y="13431"/>
                            <a:pt x="1208400" y="0"/>
                          </a:cubicBezTo>
                          <a:cubicBezTo>
                            <a:pt x="1489060" y="5179"/>
                            <a:pt x="1861470" y="-3090"/>
                            <a:pt x="2029115" y="0"/>
                          </a:cubicBezTo>
                          <a:cubicBezTo>
                            <a:pt x="2156437" y="44477"/>
                            <a:pt x="2555927" y="-38871"/>
                            <a:pt x="2952421" y="0"/>
                          </a:cubicBezTo>
                          <a:cubicBezTo>
                            <a:pt x="3150066" y="22945"/>
                            <a:pt x="3315337" y="-18282"/>
                            <a:pt x="3444851" y="0"/>
                          </a:cubicBezTo>
                          <a:cubicBezTo>
                            <a:pt x="3574365" y="18282"/>
                            <a:pt x="3785126" y="4389"/>
                            <a:pt x="3978317" y="0"/>
                          </a:cubicBezTo>
                          <a:cubicBezTo>
                            <a:pt x="4337598" y="-42971"/>
                            <a:pt x="4960072" y="-2768"/>
                            <a:pt x="5209392" y="0"/>
                          </a:cubicBezTo>
                          <a:cubicBezTo>
                            <a:pt x="5462147" y="58595"/>
                            <a:pt x="5754415" y="804"/>
                            <a:pt x="6235287" y="0"/>
                          </a:cubicBezTo>
                          <a:cubicBezTo>
                            <a:pt x="6694582" y="272"/>
                            <a:pt x="6705395" y="5155"/>
                            <a:pt x="7056004" y="0"/>
                          </a:cubicBezTo>
                          <a:cubicBezTo>
                            <a:pt x="7432303" y="9869"/>
                            <a:pt x="7577668" y="17519"/>
                            <a:pt x="7774131" y="0"/>
                          </a:cubicBezTo>
                          <a:cubicBezTo>
                            <a:pt x="7933785" y="28804"/>
                            <a:pt x="8705286" y="25401"/>
                            <a:pt x="8902616" y="0"/>
                          </a:cubicBezTo>
                          <a:cubicBezTo>
                            <a:pt x="9175565" y="-18299"/>
                            <a:pt x="9598101" y="-3704"/>
                            <a:pt x="9825922" y="0"/>
                          </a:cubicBezTo>
                          <a:cubicBezTo>
                            <a:pt x="10129957" y="-2768"/>
                            <a:pt x="10468750" y="-7513"/>
                            <a:pt x="10749227" y="0"/>
                          </a:cubicBezTo>
                          <a:cubicBezTo>
                            <a:pt x="10982354" y="-22240"/>
                            <a:pt x="11274909" y="83640"/>
                            <a:pt x="11239501" y="143874"/>
                          </a:cubicBezTo>
                          <a:cubicBezTo>
                            <a:pt x="11239395" y="251407"/>
                            <a:pt x="11196061" y="326488"/>
                            <a:pt x="11239501" y="437368"/>
                          </a:cubicBezTo>
                          <a:cubicBezTo>
                            <a:pt x="11280894" y="564085"/>
                            <a:pt x="11266918" y="649979"/>
                            <a:pt x="11239501" y="719352"/>
                          </a:cubicBezTo>
                          <a:cubicBezTo>
                            <a:pt x="11240380" y="783899"/>
                            <a:pt x="11004166" y="868695"/>
                            <a:pt x="10749227" y="863227"/>
                          </a:cubicBezTo>
                          <a:cubicBezTo>
                            <a:pt x="10457599" y="868649"/>
                            <a:pt x="10288216" y="898877"/>
                            <a:pt x="10031100" y="863227"/>
                          </a:cubicBezTo>
                          <a:cubicBezTo>
                            <a:pt x="9806914" y="851232"/>
                            <a:pt x="9266264" y="858706"/>
                            <a:pt x="9005204" y="863227"/>
                          </a:cubicBezTo>
                          <a:cubicBezTo>
                            <a:pt x="8759066" y="862302"/>
                            <a:pt x="8346509" y="913405"/>
                            <a:pt x="7774131" y="863227"/>
                          </a:cubicBezTo>
                          <a:cubicBezTo>
                            <a:pt x="7176976" y="871445"/>
                            <a:pt x="7029251" y="883626"/>
                            <a:pt x="6543056" y="863227"/>
                          </a:cubicBezTo>
                          <a:cubicBezTo>
                            <a:pt x="6068749" y="848517"/>
                            <a:pt x="6000923" y="881240"/>
                            <a:pt x="5619750" y="863227"/>
                          </a:cubicBezTo>
                          <a:cubicBezTo>
                            <a:pt x="5261629" y="827307"/>
                            <a:pt x="5051074" y="814154"/>
                            <a:pt x="4696444" y="863227"/>
                          </a:cubicBezTo>
                          <a:cubicBezTo>
                            <a:pt x="4301648" y="870383"/>
                            <a:pt x="4206779" y="857770"/>
                            <a:pt x="3875727" y="863227"/>
                          </a:cubicBezTo>
                          <a:cubicBezTo>
                            <a:pt x="3538507" y="865072"/>
                            <a:pt x="3006841" y="855607"/>
                            <a:pt x="2747242" y="863227"/>
                          </a:cubicBezTo>
                          <a:cubicBezTo>
                            <a:pt x="2419796" y="908551"/>
                            <a:pt x="1923819" y="819783"/>
                            <a:pt x="1516169" y="863227"/>
                          </a:cubicBezTo>
                          <a:cubicBezTo>
                            <a:pt x="964688" y="865943"/>
                            <a:pt x="737931" y="864907"/>
                            <a:pt x="490273" y="863227"/>
                          </a:cubicBezTo>
                          <a:cubicBezTo>
                            <a:pt x="253155" y="857580"/>
                            <a:pt x="29694" y="804601"/>
                            <a:pt x="0" y="719352"/>
                          </a:cubicBezTo>
                          <a:cubicBezTo>
                            <a:pt x="-48396" y="635516"/>
                            <a:pt x="28477" y="505856"/>
                            <a:pt x="0" y="437368"/>
                          </a:cubicBezTo>
                          <a:cubicBezTo>
                            <a:pt x="-32829" y="346266"/>
                            <a:pt x="33877" y="243260"/>
                            <a:pt x="0" y="14387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6F8684-84B6-465D-8AFC-3F0B4942810F}"/>
                </a:ext>
              </a:extLst>
            </p:cNvPr>
            <p:cNvSpPr txBox="1"/>
            <p:nvPr/>
          </p:nvSpPr>
          <p:spPr>
            <a:xfrm>
              <a:off x="6340906" y="2464103"/>
              <a:ext cx="6169327" cy="1347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2DA7E3-DD15-45E6-93D0-AFC3BB5B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9" y="1506585"/>
            <a:ext cx="2539925" cy="2918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17CA8-4793-4BA1-B3F2-AE3B2AAC8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93" y="1263441"/>
            <a:ext cx="2213946" cy="283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09AC5-3FD3-490F-87AF-CC3D9F467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" y="4349486"/>
            <a:ext cx="1914374" cy="26635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35E6AD-AF7B-45D9-8AA9-5ACD46AE6B6D}"/>
              </a:ext>
            </a:extLst>
          </p:cNvPr>
          <p:cNvGrpSpPr/>
          <p:nvPr/>
        </p:nvGrpSpPr>
        <p:grpSpPr>
          <a:xfrm>
            <a:off x="2979284" y="4262788"/>
            <a:ext cx="2354967" cy="2663542"/>
            <a:chOff x="357809" y="1646582"/>
            <a:chExt cx="3062648" cy="35648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F3BEA9-FB0E-4099-939E-6AFB98ECD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5" b="92566" l="710" r="76408">
                          <a14:foregroundMark x1="6038" y1="75354" x2="10857" y2="70747"/>
                          <a14:foregroundMark x1="57128" y1="88808" x2="63369" y2="92646"/>
                          <a14:foregroundMark x1="50381" y1="11677" x2="66565" y2="19475"/>
                          <a14:foregroundMark x1="66565" y1="19475" x2="73516" y2="28525"/>
                          <a14:foregroundMark x1="55200" y1="7071" x2="39777" y2="10909"/>
                          <a14:foregroundMark x1="55200" y1="929" x2="74480" y2="10141"/>
                          <a14:foregroundMark x1="74480" y1="10141" x2="76408" y2="15515"/>
                          <a14:foregroundMark x1="55657" y1="525" x2="50837" y2="929"/>
                          <a14:foregroundMark x1="2638" y1="78222" x2="710" y2="81657"/>
                          <a14:foregroundMark x1="47945" y1="27919" x2="61695" y2="38788"/>
                          <a14:foregroundMark x1="61695" y1="38788" x2="61948" y2="39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5" t="-1008" r="20720" b="-2237"/>
            <a:stretch/>
          </p:blipFill>
          <p:spPr>
            <a:xfrm>
              <a:off x="357809" y="1646582"/>
              <a:ext cx="2332383" cy="35648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5DB90D-A03A-468F-8638-23201908D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7426" y="4095375"/>
              <a:ext cx="823031" cy="9449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82141C-1EE5-47D1-828F-74134279AE5B}"/>
              </a:ext>
            </a:extLst>
          </p:cNvPr>
          <p:cNvGrpSpPr/>
          <p:nvPr/>
        </p:nvGrpSpPr>
        <p:grpSpPr>
          <a:xfrm>
            <a:off x="5580639" y="1764422"/>
            <a:ext cx="6536909" cy="4641438"/>
            <a:chOff x="5655091" y="1776022"/>
            <a:chExt cx="6536909" cy="46414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784B34-C062-4105-A464-764C627C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3" r="2149"/>
            <a:stretch/>
          </p:blipFill>
          <p:spPr>
            <a:xfrm>
              <a:off x="5655091" y="1776022"/>
              <a:ext cx="3282697" cy="4641437"/>
            </a:xfrm>
            <a:prstGeom prst="rect">
              <a:avLst/>
            </a:prstGeom>
          </p:spPr>
        </p:pic>
        <p:pic>
          <p:nvPicPr>
            <p:cNvPr id="14" name="Picture 2" descr="Tư thế ngồi viết và cách cầm bút - YouTube">
              <a:extLst>
                <a:ext uri="{FF2B5EF4-FFF2-40B4-BE49-F238E27FC236}">
                  <a16:creationId xmlns:a16="http://schemas.microsoft.com/office/drawing/2014/main" id="{06149594-6525-407B-8AA5-411D8C882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22" t="28465" r="9690"/>
            <a:stretch/>
          </p:blipFill>
          <p:spPr bwMode="auto">
            <a:xfrm>
              <a:off x="8814594" y="1776022"/>
              <a:ext cx="3377406" cy="464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72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9E649CB-6855-4399-8B69-89C4BE22D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54D7669-D266-42AC-891E-E01C1C15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9814482" y="637008"/>
            <a:ext cx="1693300" cy="584835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A8FCCE4-E7E8-4434-BEC9-A96083D1A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25125"/>
          <a:stretch/>
        </p:blipFill>
        <p:spPr>
          <a:xfrm flipH="1">
            <a:off x="6627754" y="0"/>
            <a:ext cx="5564246" cy="174996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00B21E8-D9AF-41F7-A618-8B576487079F}"/>
              </a:ext>
            </a:extLst>
          </p:cNvPr>
          <p:cNvGrpSpPr/>
          <p:nvPr/>
        </p:nvGrpSpPr>
        <p:grpSpPr>
          <a:xfrm>
            <a:off x="1198062" y="372642"/>
            <a:ext cx="9463070" cy="3453341"/>
            <a:chOff x="6257675" y="2217729"/>
            <a:chExt cx="5522473" cy="5833250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CF497CD4-4410-425F-9990-AFA4FB576AAB}"/>
                </a:ext>
              </a:extLst>
            </p:cNvPr>
            <p:cNvSpPr/>
            <p:nvPr/>
          </p:nvSpPr>
          <p:spPr>
            <a:xfrm>
              <a:off x="6257675" y="2217729"/>
              <a:ext cx="5522473" cy="5833250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rgbClr val="EF323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9463070"/>
                        <a:gd name="connsiteY0" fmla="*/ 575568 h 3453341"/>
                        <a:gd name="connsiteX1" fmla="*/ 412784 w 9463070"/>
                        <a:gd name="connsiteY1" fmla="*/ 0 h 3453341"/>
                        <a:gd name="connsiteX2" fmla="*/ 1017409 w 9463070"/>
                        <a:gd name="connsiteY2" fmla="*/ 0 h 3453341"/>
                        <a:gd name="connsiteX3" fmla="*/ 1708408 w 9463070"/>
                        <a:gd name="connsiteY3" fmla="*/ 0 h 3453341"/>
                        <a:gd name="connsiteX4" fmla="*/ 2485784 w 9463070"/>
                        <a:gd name="connsiteY4" fmla="*/ 0 h 3453341"/>
                        <a:gd name="connsiteX5" fmla="*/ 3349534 w 9463070"/>
                        <a:gd name="connsiteY5" fmla="*/ 0 h 3453341"/>
                        <a:gd name="connsiteX6" fmla="*/ 4386035 w 9463070"/>
                        <a:gd name="connsiteY6" fmla="*/ 0 h 3453341"/>
                        <a:gd name="connsiteX7" fmla="*/ 5249784 w 9463070"/>
                        <a:gd name="connsiteY7" fmla="*/ 0 h 3453341"/>
                        <a:gd name="connsiteX8" fmla="*/ 5940785 w 9463070"/>
                        <a:gd name="connsiteY8" fmla="*/ 0 h 3453341"/>
                        <a:gd name="connsiteX9" fmla="*/ 6545410 w 9463070"/>
                        <a:gd name="connsiteY9" fmla="*/ 0 h 3453341"/>
                        <a:gd name="connsiteX10" fmla="*/ 7495535 w 9463070"/>
                        <a:gd name="connsiteY10" fmla="*/ 0 h 3453341"/>
                        <a:gd name="connsiteX11" fmla="*/ 8272910 w 9463070"/>
                        <a:gd name="connsiteY11" fmla="*/ 0 h 3453341"/>
                        <a:gd name="connsiteX12" fmla="*/ 9050285 w 9463070"/>
                        <a:gd name="connsiteY12" fmla="*/ 0 h 3453341"/>
                        <a:gd name="connsiteX13" fmla="*/ 9463070 w 9463070"/>
                        <a:gd name="connsiteY13" fmla="*/ 575568 h 3453341"/>
                        <a:gd name="connsiteX14" fmla="*/ 9463070 w 9463070"/>
                        <a:gd name="connsiteY14" fmla="*/ 1749691 h 3453341"/>
                        <a:gd name="connsiteX15" fmla="*/ 9463070 w 9463070"/>
                        <a:gd name="connsiteY15" fmla="*/ 2877772 h 3453341"/>
                        <a:gd name="connsiteX16" fmla="*/ 9050285 w 9463070"/>
                        <a:gd name="connsiteY16" fmla="*/ 3453341 h 3453341"/>
                        <a:gd name="connsiteX17" fmla="*/ 8445660 w 9463070"/>
                        <a:gd name="connsiteY17" fmla="*/ 3453341 h 3453341"/>
                        <a:gd name="connsiteX18" fmla="*/ 7581909 w 9463070"/>
                        <a:gd name="connsiteY18" fmla="*/ 3453341 h 3453341"/>
                        <a:gd name="connsiteX19" fmla="*/ 6545410 w 9463070"/>
                        <a:gd name="connsiteY19" fmla="*/ 3453341 h 3453341"/>
                        <a:gd name="connsiteX20" fmla="*/ 5508910 w 9463070"/>
                        <a:gd name="connsiteY20" fmla="*/ 3453341 h 3453341"/>
                        <a:gd name="connsiteX21" fmla="*/ 4731535 w 9463070"/>
                        <a:gd name="connsiteY21" fmla="*/ 3453341 h 3453341"/>
                        <a:gd name="connsiteX22" fmla="*/ 3954159 w 9463070"/>
                        <a:gd name="connsiteY22" fmla="*/ 3453341 h 3453341"/>
                        <a:gd name="connsiteX23" fmla="*/ 3263159 w 9463070"/>
                        <a:gd name="connsiteY23" fmla="*/ 3453341 h 3453341"/>
                        <a:gd name="connsiteX24" fmla="*/ 2313034 w 9463070"/>
                        <a:gd name="connsiteY24" fmla="*/ 3453341 h 3453341"/>
                        <a:gd name="connsiteX25" fmla="*/ 1276534 w 9463070"/>
                        <a:gd name="connsiteY25" fmla="*/ 3453341 h 3453341"/>
                        <a:gd name="connsiteX26" fmla="*/ 412784 w 9463070"/>
                        <a:gd name="connsiteY26" fmla="*/ 3453341 h 3453341"/>
                        <a:gd name="connsiteX27" fmla="*/ 0 w 9463070"/>
                        <a:gd name="connsiteY27" fmla="*/ 2877772 h 3453341"/>
                        <a:gd name="connsiteX28" fmla="*/ 0 w 9463070"/>
                        <a:gd name="connsiteY28" fmla="*/ 1749691 h 3453341"/>
                        <a:gd name="connsiteX29" fmla="*/ 0 w 9463070"/>
                        <a:gd name="connsiteY29" fmla="*/ 575568 h 3453341"/>
                        <a:gd name="connsiteX0" fmla="*/ 0 w 9463070"/>
                        <a:gd name="connsiteY0" fmla="*/ 575568 h 3453341"/>
                        <a:gd name="connsiteX1" fmla="*/ 412784 w 9463070"/>
                        <a:gd name="connsiteY1" fmla="*/ 0 h 3453341"/>
                        <a:gd name="connsiteX2" fmla="*/ 1276534 w 9463070"/>
                        <a:gd name="connsiteY2" fmla="*/ 0 h 3453341"/>
                        <a:gd name="connsiteX3" fmla="*/ 1967534 w 9463070"/>
                        <a:gd name="connsiteY3" fmla="*/ 0 h 3453341"/>
                        <a:gd name="connsiteX4" fmla="*/ 2658535 w 9463070"/>
                        <a:gd name="connsiteY4" fmla="*/ 0 h 3453341"/>
                        <a:gd name="connsiteX5" fmla="*/ 3608660 w 9463070"/>
                        <a:gd name="connsiteY5" fmla="*/ 0 h 3453341"/>
                        <a:gd name="connsiteX6" fmla="*/ 4645159 w 9463070"/>
                        <a:gd name="connsiteY6" fmla="*/ 0 h 3453341"/>
                        <a:gd name="connsiteX7" fmla="*/ 5508910 w 9463070"/>
                        <a:gd name="connsiteY7" fmla="*/ 0 h 3453341"/>
                        <a:gd name="connsiteX8" fmla="*/ 6545410 w 9463070"/>
                        <a:gd name="connsiteY8" fmla="*/ 0 h 3453341"/>
                        <a:gd name="connsiteX9" fmla="*/ 7150035 w 9463070"/>
                        <a:gd name="connsiteY9" fmla="*/ 0 h 3453341"/>
                        <a:gd name="connsiteX10" fmla="*/ 7927410 w 9463070"/>
                        <a:gd name="connsiteY10" fmla="*/ 0 h 3453341"/>
                        <a:gd name="connsiteX11" fmla="*/ 9050285 w 9463070"/>
                        <a:gd name="connsiteY11" fmla="*/ 0 h 3453341"/>
                        <a:gd name="connsiteX12" fmla="*/ 9463070 w 9463070"/>
                        <a:gd name="connsiteY12" fmla="*/ 575568 h 3453341"/>
                        <a:gd name="connsiteX13" fmla="*/ 9463070 w 9463070"/>
                        <a:gd name="connsiteY13" fmla="*/ 1680626 h 3453341"/>
                        <a:gd name="connsiteX14" fmla="*/ 9463070 w 9463070"/>
                        <a:gd name="connsiteY14" fmla="*/ 2877772 h 3453341"/>
                        <a:gd name="connsiteX15" fmla="*/ 9050285 w 9463070"/>
                        <a:gd name="connsiteY15" fmla="*/ 3453341 h 3453341"/>
                        <a:gd name="connsiteX16" fmla="*/ 8186535 w 9463070"/>
                        <a:gd name="connsiteY16" fmla="*/ 3453341 h 3453341"/>
                        <a:gd name="connsiteX17" fmla="*/ 7495535 w 9463070"/>
                        <a:gd name="connsiteY17" fmla="*/ 3453341 h 3453341"/>
                        <a:gd name="connsiteX18" fmla="*/ 6890910 w 9463070"/>
                        <a:gd name="connsiteY18" fmla="*/ 3453341 h 3453341"/>
                        <a:gd name="connsiteX19" fmla="*/ 5940785 w 9463070"/>
                        <a:gd name="connsiteY19" fmla="*/ 3453341 h 3453341"/>
                        <a:gd name="connsiteX20" fmla="*/ 4990660 w 9463070"/>
                        <a:gd name="connsiteY20" fmla="*/ 3453341 h 3453341"/>
                        <a:gd name="connsiteX21" fmla="*/ 4213285 w 9463070"/>
                        <a:gd name="connsiteY21" fmla="*/ 3453341 h 3453341"/>
                        <a:gd name="connsiteX22" fmla="*/ 3176784 w 9463070"/>
                        <a:gd name="connsiteY22" fmla="*/ 3453341 h 3453341"/>
                        <a:gd name="connsiteX23" fmla="*/ 2399409 w 9463070"/>
                        <a:gd name="connsiteY23" fmla="*/ 3453341 h 3453341"/>
                        <a:gd name="connsiteX24" fmla="*/ 1622034 w 9463070"/>
                        <a:gd name="connsiteY24" fmla="*/ 3453341 h 3453341"/>
                        <a:gd name="connsiteX25" fmla="*/ 412784 w 9463070"/>
                        <a:gd name="connsiteY25" fmla="*/ 3453341 h 3453341"/>
                        <a:gd name="connsiteX26" fmla="*/ 0 w 9463070"/>
                        <a:gd name="connsiteY26" fmla="*/ 2877772 h 3453341"/>
                        <a:gd name="connsiteX27" fmla="*/ 0 w 9463070"/>
                        <a:gd name="connsiteY27" fmla="*/ 1680626 h 3453341"/>
                        <a:gd name="connsiteX28" fmla="*/ 0 w 9463070"/>
                        <a:gd name="connsiteY28" fmla="*/ 575568 h 345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463070" h="3453341" fill="none" extrusionOk="0">
                          <a:moveTo>
                            <a:pt x="0" y="575568"/>
                          </a:moveTo>
                          <a:cubicBezTo>
                            <a:pt x="-19511" y="298726"/>
                            <a:pt x="254598" y="75949"/>
                            <a:pt x="412784" y="0"/>
                          </a:cubicBezTo>
                          <a:cubicBezTo>
                            <a:pt x="563347" y="-81671"/>
                            <a:pt x="755577" y="45249"/>
                            <a:pt x="1017409" y="0"/>
                          </a:cubicBezTo>
                          <a:cubicBezTo>
                            <a:pt x="1247714" y="-39701"/>
                            <a:pt x="1564739" y="-40517"/>
                            <a:pt x="1708408" y="0"/>
                          </a:cubicBezTo>
                          <a:cubicBezTo>
                            <a:pt x="1843182" y="21958"/>
                            <a:pt x="2147911" y="-21288"/>
                            <a:pt x="2485784" y="0"/>
                          </a:cubicBezTo>
                          <a:cubicBezTo>
                            <a:pt x="2768160" y="-32434"/>
                            <a:pt x="3048691" y="-29908"/>
                            <a:pt x="3349534" y="0"/>
                          </a:cubicBezTo>
                          <a:cubicBezTo>
                            <a:pt x="3617335" y="-40195"/>
                            <a:pt x="4188949" y="-21508"/>
                            <a:pt x="4386035" y="0"/>
                          </a:cubicBezTo>
                          <a:cubicBezTo>
                            <a:pt x="4596071" y="12236"/>
                            <a:pt x="4858531" y="-3370"/>
                            <a:pt x="5249784" y="0"/>
                          </a:cubicBezTo>
                          <a:cubicBezTo>
                            <a:pt x="5642220" y="-478"/>
                            <a:pt x="5640697" y="26002"/>
                            <a:pt x="5940785" y="0"/>
                          </a:cubicBezTo>
                          <a:cubicBezTo>
                            <a:pt x="6238695" y="-43499"/>
                            <a:pt x="6396657" y="6740"/>
                            <a:pt x="6545410" y="0"/>
                          </a:cubicBezTo>
                          <a:cubicBezTo>
                            <a:pt x="6662258" y="26149"/>
                            <a:pt x="7293355" y="83448"/>
                            <a:pt x="7495535" y="0"/>
                          </a:cubicBezTo>
                          <a:cubicBezTo>
                            <a:pt x="7686536" y="-87516"/>
                            <a:pt x="8065559" y="26234"/>
                            <a:pt x="8272910" y="0"/>
                          </a:cubicBezTo>
                          <a:cubicBezTo>
                            <a:pt x="8442956" y="-13016"/>
                            <a:pt x="8835934" y="34938"/>
                            <a:pt x="9050285" y="0"/>
                          </a:cubicBezTo>
                          <a:cubicBezTo>
                            <a:pt x="9280778" y="-40570"/>
                            <a:pt x="9516995" y="269311"/>
                            <a:pt x="9463070" y="575568"/>
                          </a:cubicBezTo>
                          <a:cubicBezTo>
                            <a:pt x="9451829" y="1044534"/>
                            <a:pt x="9400310" y="1331023"/>
                            <a:pt x="9463070" y="1749691"/>
                          </a:cubicBezTo>
                          <a:cubicBezTo>
                            <a:pt x="9544286" y="2193506"/>
                            <a:pt x="9447301" y="2492031"/>
                            <a:pt x="9463070" y="2877772"/>
                          </a:cubicBezTo>
                          <a:cubicBezTo>
                            <a:pt x="9457522" y="3229719"/>
                            <a:pt x="9261311" y="3485457"/>
                            <a:pt x="9050285" y="3453341"/>
                          </a:cubicBezTo>
                          <a:cubicBezTo>
                            <a:pt x="8804351" y="3430970"/>
                            <a:pt x="8688544" y="3418674"/>
                            <a:pt x="8445660" y="3453341"/>
                          </a:cubicBezTo>
                          <a:cubicBezTo>
                            <a:pt x="8217233" y="3447448"/>
                            <a:pt x="7786456" y="3407892"/>
                            <a:pt x="7581909" y="3453341"/>
                          </a:cubicBezTo>
                          <a:cubicBezTo>
                            <a:pt x="7347179" y="3459159"/>
                            <a:pt x="7024435" y="3526794"/>
                            <a:pt x="6545410" y="3453341"/>
                          </a:cubicBezTo>
                          <a:cubicBezTo>
                            <a:pt x="6007559" y="3386567"/>
                            <a:pt x="5886883" y="3526099"/>
                            <a:pt x="5508910" y="3453341"/>
                          </a:cubicBezTo>
                          <a:cubicBezTo>
                            <a:pt x="5110554" y="3389948"/>
                            <a:pt x="5024921" y="3474438"/>
                            <a:pt x="4731535" y="3453341"/>
                          </a:cubicBezTo>
                          <a:cubicBezTo>
                            <a:pt x="4423682" y="3430279"/>
                            <a:pt x="4253633" y="3414646"/>
                            <a:pt x="3954159" y="3453341"/>
                          </a:cubicBezTo>
                          <a:cubicBezTo>
                            <a:pt x="3650798" y="3519520"/>
                            <a:pt x="3551582" y="3476374"/>
                            <a:pt x="3263159" y="3453341"/>
                          </a:cubicBezTo>
                          <a:cubicBezTo>
                            <a:pt x="3027247" y="3408283"/>
                            <a:pt x="2532294" y="3373228"/>
                            <a:pt x="2313034" y="3453341"/>
                          </a:cubicBezTo>
                          <a:cubicBezTo>
                            <a:pt x="2071423" y="3602783"/>
                            <a:pt x="1690558" y="3424293"/>
                            <a:pt x="1276534" y="3453341"/>
                          </a:cubicBezTo>
                          <a:cubicBezTo>
                            <a:pt x="866290" y="3499932"/>
                            <a:pt x="629551" y="3453731"/>
                            <a:pt x="412784" y="3453341"/>
                          </a:cubicBezTo>
                          <a:cubicBezTo>
                            <a:pt x="234059" y="3440839"/>
                            <a:pt x="9461" y="3223438"/>
                            <a:pt x="0" y="2877772"/>
                          </a:cubicBezTo>
                          <a:cubicBezTo>
                            <a:pt x="-53840" y="2622708"/>
                            <a:pt x="62656" y="2055335"/>
                            <a:pt x="0" y="1749691"/>
                          </a:cubicBezTo>
                          <a:cubicBezTo>
                            <a:pt x="-582" y="1478872"/>
                            <a:pt x="32178" y="920498"/>
                            <a:pt x="0" y="575568"/>
                          </a:cubicBezTo>
                          <a:close/>
                        </a:path>
                        <a:path w="9463070" h="3453341" stroke="0" extrusionOk="0">
                          <a:moveTo>
                            <a:pt x="0" y="575568"/>
                          </a:moveTo>
                          <a:cubicBezTo>
                            <a:pt x="-26206" y="297177"/>
                            <a:pt x="183844" y="-2513"/>
                            <a:pt x="412784" y="0"/>
                          </a:cubicBezTo>
                          <a:cubicBezTo>
                            <a:pt x="625192" y="57046"/>
                            <a:pt x="1002291" y="-71922"/>
                            <a:pt x="1276534" y="0"/>
                          </a:cubicBezTo>
                          <a:cubicBezTo>
                            <a:pt x="1618024" y="40778"/>
                            <a:pt x="1770639" y="5102"/>
                            <a:pt x="1967534" y="0"/>
                          </a:cubicBezTo>
                          <a:cubicBezTo>
                            <a:pt x="2116364" y="5368"/>
                            <a:pt x="2402413" y="-33838"/>
                            <a:pt x="2658535" y="0"/>
                          </a:cubicBezTo>
                          <a:cubicBezTo>
                            <a:pt x="2956483" y="20473"/>
                            <a:pt x="3332719" y="9478"/>
                            <a:pt x="3608660" y="0"/>
                          </a:cubicBezTo>
                          <a:cubicBezTo>
                            <a:pt x="3939939" y="-80180"/>
                            <a:pt x="4359782" y="31648"/>
                            <a:pt x="4645159" y="0"/>
                          </a:cubicBezTo>
                          <a:cubicBezTo>
                            <a:pt x="4970068" y="-47443"/>
                            <a:pt x="5157675" y="56236"/>
                            <a:pt x="5508910" y="0"/>
                          </a:cubicBezTo>
                          <a:cubicBezTo>
                            <a:pt x="5852848" y="-17226"/>
                            <a:pt x="6123703" y="40973"/>
                            <a:pt x="6545410" y="0"/>
                          </a:cubicBezTo>
                          <a:cubicBezTo>
                            <a:pt x="7011034" y="-71462"/>
                            <a:pt x="6996603" y="22556"/>
                            <a:pt x="7150035" y="0"/>
                          </a:cubicBezTo>
                          <a:cubicBezTo>
                            <a:pt x="7282214" y="304"/>
                            <a:pt x="7568438" y="18537"/>
                            <a:pt x="7927410" y="0"/>
                          </a:cubicBezTo>
                          <a:cubicBezTo>
                            <a:pt x="8290856" y="-43447"/>
                            <a:pt x="8695002" y="-58648"/>
                            <a:pt x="9050285" y="0"/>
                          </a:cubicBezTo>
                          <a:cubicBezTo>
                            <a:pt x="9279885" y="78481"/>
                            <a:pt x="9423255" y="240129"/>
                            <a:pt x="9463070" y="575568"/>
                          </a:cubicBezTo>
                          <a:cubicBezTo>
                            <a:pt x="9468567" y="769010"/>
                            <a:pt x="9440829" y="1365159"/>
                            <a:pt x="9463070" y="1680626"/>
                          </a:cubicBezTo>
                          <a:cubicBezTo>
                            <a:pt x="9519301" y="2008494"/>
                            <a:pt x="9533724" y="2518879"/>
                            <a:pt x="9463070" y="2877772"/>
                          </a:cubicBezTo>
                          <a:cubicBezTo>
                            <a:pt x="9465113" y="3179213"/>
                            <a:pt x="9327491" y="3482186"/>
                            <a:pt x="9050285" y="3453341"/>
                          </a:cubicBezTo>
                          <a:cubicBezTo>
                            <a:pt x="8832299" y="3468050"/>
                            <a:pt x="8619421" y="3498728"/>
                            <a:pt x="8186535" y="3453341"/>
                          </a:cubicBezTo>
                          <a:cubicBezTo>
                            <a:pt x="7754263" y="3441875"/>
                            <a:pt x="7781829" y="3470641"/>
                            <a:pt x="7495535" y="3453341"/>
                          </a:cubicBezTo>
                          <a:cubicBezTo>
                            <a:pt x="7207270" y="3448567"/>
                            <a:pt x="7128183" y="3433144"/>
                            <a:pt x="6890910" y="3453341"/>
                          </a:cubicBezTo>
                          <a:cubicBezTo>
                            <a:pt x="6652164" y="3413570"/>
                            <a:pt x="6253352" y="3467837"/>
                            <a:pt x="5940785" y="3453341"/>
                          </a:cubicBezTo>
                          <a:cubicBezTo>
                            <a:pt x="5579537" y="3396602"/>
                            <a:pt x="5331757" y="3551502"/>
                            <a:pt x="4990660" y="3453341"/>
                          </a:cubicBezTo>
                          <a:cubicBezTo>
                            <a:pt x="4703609" y="3374617"/>
                            <a:pt x="4472028" y="3510467"/>
                            <a:pt x="4213285" y="3453341"/>
                          </a:cubicBezTo>
                          <a:cubicBezTo>
                            <a:pt x="4006492" y="3397205"/>
                            <a:pt x="3626501" y="3441065"/>
                            <a:pt x="3176784" y="3453341"/>
                          </a:cubicBezTo>
                          <a:cubicBezTo>
                            <a:pt x="2736872" y="3451881"/>
                            <a:pt x="2747253" y="3490766"/>
                            <a:pt x="2399409" y="3453341"/>
                          </a:cubicBezTo>
                          <a:cubicBezTo>
                            <a:pt x="2061706" y="3405507"/>
                            <a:pt x="1857877" y="3434538"/>
                            <a:pt x="1622034" y="3453341"/>
                          </a:cubicBezTo>
                          <a:cubicBezTo>
                            <a:pt x="1370539" y="3517405"/>
                            <a:pt x="680855" y="3384602"/>
                            <a:pt x="412784" y="3453341"/>
                          </a:cubicBezTo>
                          <a:cubicBezTo>
                            <a:pt x="144890" y="3448353"/>
                            <a:pt x="38233" y="3202659"/>
                            <a:pt x="0" y="2877772"/>
                          </a:cubicBezTo>
                          <a:cubicBezTo>
                            <a:pt x="9653" y="2377117"/>
                            <a:pt x="-22342" y="2091984"/>
                            <a:pt x="0" y="1680626"/>
                          </a:cubicBezTo>
                          <a:cubicBezTo>
                            <a:pt x="-25810" y="1297884"/>
                            <a:pt x="-51478" y="842226"/>
                            <a:pt x="0" y="575568"/>
                          </a:cubicBezTo>
                          <a:close/>
                        </a:path>
                        <a:path w="9463070" h="3453341" fill="none" stroke="0" extrusionOk="0">
                          <a:moveTo>
                            <a:pt x="0" y="575568"/>
                          </a:moveTo>
                          <a:cubicBezTo>
                            <a:pt x="-22245" y="319219"/>
                            <a:pt x="202501" y="61140"/>
                            <a:pt x="412784" y="0"/>
                          </a:cubicBezTo>
                          <a:cubicBezTo>
                            <a:pt x="585284" y="-22396"/>
                            <a:pt x="750395" y="43610"/>
                            <a:pt x="1017409" y="0"/>
                          </a:cubicBezTo>
                          <a:cubicBezTo>
                            <a:pt x="1254668" y="-22192"/>
                            <a:pt x="1568105" y="-29483"/>
                            <a:pt x="1708408" y="0"/>
                          </a:cubicBezTo>
                          <a:cubicBezTo>
                            <a:pt x="1806130" y="72559"/>
                            <a:pt x="2163883" y="-15639"/>
                            <a:pt x="2485784" y="0"/>
                          </a:cubicBezTo>
                          <a:cubicBezTo>
                            <a:pt x="2789276" y="-23625"/>
                            <a:pt x="3030401" y="-5382"/>
                            <a:pt x="3349534" y="0"/>
                          </a:cubicBezTo>
                          <a:cubicBezTo>
                            <a:pt x="3667338" y="-4003"/>
                            <a:pt x="4174801" y="-60258"/>
                            <a:pt x="4386035" y="0"/>
                          </a:cubicBezTo>
                          <a:cubicBezTo>
                            <a:pt x="4621222" y="-11891"/>
                            <a:pt x="4911801" y="29781"/>
                            <a:pt x="5249784" y="0"/>
                          </a:cubicBezTo>
                          <a:cubicBezTo>
                            <a:pt x="5636892" y="-4004"/>
                            <a:pt x="5637645" y="26884"/>
                            <a:pt x="5940785" y="0"/>
                          </a:cubicBezTo>
                          <a:cubicBezTo>
                            <a:pt x="6222561" y="-5123"/>
                            <a:pt x="6406686" y="-41631"/>
                            <a:pt x="6545410" y="0"/>
                          </a:cubicBezTo>
                          <a:cubicBezTo>
                            <a:pt x="6748384" y="49394"/>
                            <a:pt x="7275840" y="97809"/>
                            <a:pt x="7495535" y="0"/>
                          </a:cubicBezTo>
                          <a:cubicBezTo>
                            <a:pt x="7667289" y="-29850"/>
                            <a:pt x="8099385" y="53110"/>
                            <a:pt x="8272910" y="0"/>
                          </a:cubicBezTo>
                          <a:cubicBezTo>
                            <a:pt x="8559488" y="-57052"/>
                            <a:pt x="8844284" y="11966"/>
                            <a:pt x="9050285" y="0"/>
                          </a:cubicBezTo>
                          <a:cubicBezTo>
                            <a:pt x="9285951" y="-43985"/>
                            <a:pt x="9536086" y="293900"/>
                            <a:pt x="9463070" y="575568"/>
                          </a:cubicBezTo>
                          <a:cubicBezTo>
                            <a:pt x="9450412" y="987820"/>
                            <a:pt x="9406231" y="1330280"/>
                            <a:pt x="9463070" y="1749691"/>
                          </a:cubicBezTo>
                          <a:cubicBezTo>
                            <a:pt x="9510573" y="2122577"/>
                            <a:pt x="9561935" y="2530195"/>
                            <a:pt x="9463070" y="2877772"/>
                          </a:cubicBezTo>
                          <a:cubicBezTo>
                            <a:pt x="9449687" y="3245728"/>
                            <a:pt x="9279840" y="3457625"/>
                            <a:pt x="9050285" y="3453341"/>
                          </a:cubicBezTo>
                          <a:cubicBezTo>
                            <a:pt x="8818804" y="3410826"/>
                            <a:pt x="8645503" y="3440844"/>
                            <a:pt x="8445660" y="3453341"/>
                          </a:cubicBezTo>
                          <a:cubicBezTo>
                            <a:pt x="8216308" y="3507053"/>
                            <a:pt x="7787681" y="3458431"/>
                            <a:pt x="7581909" y="3453341"/>
                          </a:cubicBezTo>
                          <a:cubicBezTo>
                            <a:pt x="7403166" y="3479991"/>
                            <a:pt x="7094324" y="3539850"/>
                            <a:pt x="6545410" y="3453341"/>
                          </a:cubicBezTo>
                          <a:cubicBezTo>
                            <a:pt x="6046591" y="3371132"/>
                            <a:pt x="5895526" y="3533654"/>
                            <a:pt x="5508910" y="3453341"/>
                          </a:cubicBezTo>
                          <a:cubicBezTo>
                            <a:pt x="5106819" y="3412105"/>
                            <a:pt x="5050336" y="3506636"/>
                            <a:pt x="4731535" y="3453341"/>
                          </a:cubicBezTo>
                          <a:cubicBezTo>
                            <a:pt x="4407738" y="3406873"/>
                            <a:pt x="4296164" y="3417511"/>
                            <a:pt x="3954159" y="3453341"/>
                          </a:cubicBezTo>
                          <a:cubicBezTo>
                            <a:pt x="3648853" y="3489188"/>
                            <a:pt x="3535383" y="3444916"/>
                            <a:pt x="3263159" y="3453341"/>
                          </a:cubicBezTo>
                          <a:cubicBezTo>
                            <a:pt x="2976271" y="3436147"/>
                            <a:pt x="2515308" y="3344533"/>
                            <a:pt x="2313034" y="3453341"/>
                          </a:cubicBezTo>
                          <a:cubicBezTo>
                            <a:pt x="2062222" y="3569890"/>
                            <a:pt x="1722029" y="3448651"/>
                            <a:pt x="1276534" y="3453341"/>
                          </a:cubicBezTo>
                          <a:cubicBezTo>
                            <a:pt x="810545" y="3490859"/>
                            <a:pt x="586347" y="3418020"/>
                            <a:pt x="412784" y="3453341"/>
                          </a:cubicBezTo>
                          <a:cubicBezTo>
                            <a:pt x="205535" y="3441144"/>
                            <a:pt x="20478" y="3217483"/>
                            <a:pt x="0" y="2877772"/>
                          </a:cubicBezTo>
                          <a:cubicBezTo>
                            <a:pt x="-83616" y="2566428"/>
                            <a:pt x="4288" y="2118297"/>
                            <a:pt x="0" y="1749691"/>
                          </a:cubicBezTo>
                          <a:cubicBezTo>
                            <a:pt x="-64259" y="1414443"/>
                            <a:pt x="-34061" y="916310"/>
                            <a:pt x="0" y="57556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800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EDD4D6-115F-484E-9C73-C8F00A7C2463}"/>
                </a:ext>
              </a:extLst>
            </p:cNvPr>
            <p:cNvSpPr txBox="1"/>
            <p:nvPr/>
          </p:nvSpPr>
          <p:spPr>
            <a:xfrm>
              <a:off x="6422269" y="2742183"/>
              <a:ext cx="5203785" cy="4552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cũng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dõi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đóng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vai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vi-VN" sz="4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58F972-A84C-4CB7-A290-F67AE2078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83" y="3362922"/>
            <a:ext cx="6654833" cy="3495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C60DA9-9DBB-4785-9E14-015B9824DA43}"/>
              </a:ext>
            </a:extLst>
          </p:cNvPr>
          <p:cNvGrpSpPr/>
          <p:nvPr/>
        </p:nvGrpSpPr>
        <p:grpSpPr>
          <a:xfrm>
            <a:off x="4947561" y="0"/>
            <a:ext cx="7266215" cy="6858000"/>
            <a:chOff x="1289956" y="0"/>
            <a:chExt cx="7266215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E2D047-19EE-4985-8EB2-602ED8CF8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375" t="24511" r="31161" b="16412"/>
            <a:stretch/>
          </p:blipFill>
          <p:spPr>
            <a:xfrm>
              <a:off x="1289956" y="0"/>
              <a:ext cx="2890158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721AA-311F-41C1-A403-8B3F07FB8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108" t="27847" r="5044" b="31419"/>
            <a:stretch/>
          </p:blipFill>
          <p:spPr>
            <a:xfrm>
              <a:off x="4180114" y="0"/>
              <a:ext cx="4376057" cy="38772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D16804-219B-4B8B-8F75-6F63627C6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583" t="30773" r="5711" b="28493"/>
            <a:stretch/>
          </p:blipFill>
          <p:spPr>
            <a:xfrm>
              <a:off x="4180114" y="3262777"/>
              <a:ext cx="4376057" cy="359522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5CEB94-D44E-406E-91D3-8AAA4196FEDF}"/>
              </a:ext>
            </a:extLst>
          </p:cNvPr>
          <p:cNvGrpSpPr/>
          <p:nvPr/>
        </p:nvGrpSpPr>
        <p:grpSpPr>
          <a:xfrm>
            <a:off x="562035" y="320291"/>
            <a:ext cx="4165198" cy="1524836"/>
            <a:chOff x="495304" y="434591"/>
            <a:chExt cx="4165198" cy="1524836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86B943-9F38-433A-9FF7-83ECA92A5DD0}"/>
                </a:ext>
              </a:extLst>
            </p:cNvPr>
            <p:cNvSpPr/>
            <p:nvPr/>
          </p:nvSpPr>
          <p:spPr>
            <a:xfrm>
              <a:off x="495304" y="434591"/>
              <a:ext cx="4165198" cy="1524836"/>
            </a:xfrm>
            <a:prstGeom prst="wedgeRoundRectCallout">
              <a:avLst>
                <a:gd name="adj1" fmla="val -61096"/>
                <a:gd name="adj2" fmla="val 50408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079E6F-ABC5-4335-90CF-FC2694E527F0}"/>
                </a:ext>
              </a:extLst>
            </p:cNvPr>
            <p:cNvSpPr txBox="1"/>
            <p:nvPr/>
          </p:nvSpPr>
          <p:spPr>
            <a:xfrm>
              <a:off x="571504" y="596844"/>
              <a:ext cx="40127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Minh?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D3D30-A140-4067-8D29-A68A1A884AE5}"/>
              </a:ext>
            </a:extLst>
          </p:cNvPr>
          <p:cNvGrpSpPr/>
          <p:nvPr/>
        </p:nvGrpSpPr>
        <p:grpSpPr>
          <a:xfrm>
            <a:off x="258440" y="2089219"/>
            <a:ext cx="4165198" cy="1524836"/>
            <a:chOff x="258440" y="2089219"/>
            <a:chExt cx="4165198" cy="152483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ED463D60-0355-4284-8768-AA9DA9E51D47}"/>
                </a:ext>
              </a:extLst>
            </p:cNvPr>
            <p:cNvSpPr/>
            <p:nvPr/>
          </p:nvSpPr>
          <p:spPr>
            <a:xfrm>
              <a:off x="258440" y="2089219"/>
              <a:ext cx="4165198" cy="1524836"/>
            </a:xfrm>
            <a:prstGeom prst="wedgeRoundRectCallout">
              <a:avLst>
                <a:gd name="adj1" fmla="val 43182"/>
                <a:gd name="adj2" fmla="val 8146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73A4EF-A9A7-4BDA-87BF-7D98CD46E670}"/>
                </a:ext>
              </a:extLst>
            </p:cNvPr>
            <p:cNvSpPr txBox="1"/>
            <p:nvPr/>
          </p:nvSpPr>
          <p:spPr>
            <a:xfrm>
              <a:off x="638235" y="2228671"/>
              <a:ext cx="35842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bột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FA3C75-6382-49BE-A5C3-950F156FC2FB}"/>
              </a:ext>
            </a:extLst>
          </p:cNvPr>
          <p:cNvGrpSpPr/>
          <p:nvPr/>
        </p:nvGrpSpPr>
        <p:grpSpPr>
          <a:xfrm>
            <a:off x="463146" y="4623431"/>
            <a:ext cx="4222453" cy="1749961"/>
            <a:chOff x="6658341" y="2217729"/>
            <a:chExt cx="2224729" cy="2955967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CC635E5F-9B3F-4831-8FA9-11BB402760F5}"/>
                </a:ext>
              </a:extLst>
            </p:cNvPr>
            <p:cNvSpPr/>
            <p:nvPr/>
          </p:nvSpPr>
          <p:spPr>
            <a:xfrm>
              <a:off x="6671235" y="2217729"/>
              <a:ext cx="2148848" cy="2955967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rgbClr val="EF323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4078434"/>
                        <a:gd name="connsiteY0" fmla="*/ 291666 h 1749961"/>
                        <a:gd name="connsiteX1" fmla="*/ 177903 w 4078434"/>
                        <a:gd name="connsiteY1" fmla="*/ 0 h 1749961"/>
                        <a:gd name="connsiteX2" fmla="*/ 438487 w 4078434"/>
                        <a:gd name="connsiteY2" fmla="*/ 0 h 1749961"/>
                        <a:gd name="connsiteX3" fmla="*/ 736297 w 4078434"/>
                        <a:gd name="connsiteY3" fmla="*/ 0 h 1749961"/>
                        <a:gd name="connsiteX4" fmla="*/ 1071333 w 4078434"/>
                        <a:gd name="connsiteY4" fmla="*/ 0 h 1749961"/>
                        <a:gd name="connsiteX5" fmla="*/ 1443596 w 4078434"/>
                        <a:gd name="connsiteY5" fmla="*/ 0 h 1749961"/>
                        <a:gd name="connsiteX6" fmla="*/ 1890312 w 4078434"/>
                        <a:gd name="connsiteY6" fmla="*/ 0 h 1749961"/>
                        <a:gd name="connsiteX7" fmla="*/ 2262574 w 4078434"/>
                        <a:gd name="connsiteY7" fmla="*/ 0 h 1749961"/>
                        <a:gd name="connsiteX8" fmla="*/ 2560384 w 4078434"/>
                        <a:gd name="connsiteY8" fmla="*/ 0 h 1749961"/>
                        <a:gd name="connsiteX9" fmla="*/ 2820968 w 4078434"/>
                        <a:gd name="connsiteY9" fmla="*/ 0 h 1749961"/>
                        <a:gd name="connsiteX10" fmla="*/ 3230457 w 4078434"/>
                        <a:gd name="connsiteY10" fmla="*/ 0 h 1749961"/>
                        <a:gd name="connsiteX11" fmla="*/ 3565494 w 4078434"/>
                        <a:gd name="connsiteY11" fmla="*/ 0 h 1749961"/>
                        <a:gd name="connsiteX12" fmla="*/ 3900530 w 4078434"/>
                        <a:gd name="connsiteY12" fmla="*/ 0 h 1749961"/>
                        <a:gd name="connsiteX13" fmla="*/ 4078434 w 4078434"/>
                        <a:gd name="connsiteY13" fmla="*/ 291666 h 1749961"/>
                        <a:gd name="connsiteX14" fmla="*/ 4078434 w 4078434"/>
                        <a:gd name="connsiteY14" fmla="*/ 886646 h 1749961"/>
                        <a:gd name="connsiteX15" fmla="*/ 4078434 w 4078434"/>
                        <a:gd name="connsiteY15" fmla="*/ 1458294 h 1749961"/>
                        <a:gd name="connsiteX16" fmla="*/ 3900530 w 4078434"/>
                        <a:gd name="connsiteY16" fmla="*/ 1749961 h 1749961"/>
                        <a:gd name="connsiteX17" fmla="*/ 3639946 w 4078434"/>
                        <a:gd name="connsiteY17" fmla="*/ 1749961 h 1749961"/>
                        <a:gd name="connsiteX18" fmla="*/ 3267683 w 4078434"/>
                        <a:gd name="connsiteY18" fmla="*/ 1749961 h 1749961"/>
                        <a:gd name="connsiteX19" fmla="*/ 2820968 w 4078434"/>
                        <a:gd name="connsiteY19" fmla="*/ 1749961 h 1749961"/>
                        <a:gd name="connsiteX20" fmla="*/ 2374253 w 4078434"/>
                        <a:gd name="connsiteY20" fmla="*/ 1749961 h 1749961"/>
                        <a:gd name="connsiteX21" fmla="*/ 2039217 w 4078434"/>
                        <a:gd name="connsiteY21" fmla="*/ 1749961 h 1749961"/>
                        <a:gd name="connsiteX22" fmla="*/ 1704180 w 4078434"/>
                        <a:gd name="connsiteY22" fmla="*/ 1749961 h 1749961"/>
                        <a:gd name="connsiteX23" fmla="*/ 1406370 w 4078434"/>
                        <a:gd name="connsiteY23" fmla="*/ 1749961 h 1749961"/>
                        <a:gd name="connsiteX24" fmla="*/ 996881 w 4078434"/>
                        <a:gd name="connsiteY24" fmla="*/ 1749961 h 1749961"/>
                        <a:gd name="connsiteX25" fmla="*/ 550166 w 4078434"/>
                        <a:gd name="connsiteY25" fmla="*/ 1749961 h 1749961"/>
                        <a:gd name="connsiteX26" fmla="*/ 177903 w 4078434"/>
                        <a:gd name="connsiteY26" fmla="*/ 1749961 h 1749961"/>
                        <a:gd name="connsiteX27" fmla="*/ 0 w 4078434"/>
                        <a:gd name="connsiteY27" fmla="*/ 1458294 h 1749961"/>
                        <a:gd name="connsiteX28" fmla="*/ 0 w 4078434"/>
                        <a:gd name="connsiteY28" fmla="*/ 886646 h 1749961"/>
                        <a:gd name="connsiteX29" fmla="*/ 0 w 4078434"/>
                        <a:gd name="connsiteY29" fmla="*/ 291666 h 1749961"/>
                        <a:gd name="connsiteX0" fmla="*/ 0 w 4078434"/>
                        <a:gd name="connsiteY0" fmla="*/ 291666 h 1749961"/>
                        <a:gd name="connsiteX1" fmla="*/ 177903 w 4078434"/>
                        <a:gd name="connsiteY1" fmla="*/ 0 h 1749961"/>
                        <a:gd name="connsiteX2" fmla="*/ 550166 w 4078434"/>
                        <a:gd name="connsiteY2" fmla="*/ 0 h 1749961"/>
                        <a:gd name="connsiteX3" fmla="*/ 847976 w 4078434"/>
                        <a:gd name="connsiteY3" fmla="*/ 0 h 1749961"/>
                        <a:gd name="connsiteX4" fmla="*/ 1145786 w 4078434"/>
                        <a:gd name="connsiteY4" fmla="*/ 0 h 1749961"/>
                        <a:gd name="connsiteX5" fmla="*/ 1555275 w 4078434"/>
                        <a:gd name="connsiteY5" fmla="*/ 0 h 1749961"/>
                        <a:gd name="connsiteX6" fmla="*/ 2001990 w 4078434"/>
                        <a:gd name="connsiteY6" fmla="*/ 0 h 1749961"/>
                        <a:gd name="connsiteX7" fmla="*/ 2374253 w 4078434"/>
                        <a:gd name="connsiteY7" fmla="*/ 0 h 1749961"/>
                        <a:gd name="connsiteX8" fmla="*/ 2820968 w 4078434"/>
                        <a:gd name="connsiteY8" fmla="*/ 0 h 1749961"/>
                        <a:gd name="connsiteX9" fmla="*/ 3081552 w 4078434"/>
                        <a:gd name="connsiteY9" fmla="*/ 0 h 1749961"/>
                        <a:gd name="connsiteX10" fmla="*/ 3416589 w 4078434"/>
                        <a:gd name="connsiteY10" fmla="*/ 0 h 1749961"/>
                        <a:gd name="connsiteX11" fmla="*/ 3900530 w 4078434"/>
                        <a:gd name="connsiteY11" fmla="*/ 0 h 1749961"/>
                        <a:gd name="connsiteX12" fmla="*/ 4078434 w 4078434"/>
                        <a:gd name="connsiteY12" fmla="*/ 291666 h 1749961"/>
                        <a:gd name="connsiteX13" fmla="*/ 4078434 w 4078434"/>
                        <a:gd name="connsiteY13" fmla="*/ 851647 h 1749961"/>
                        <a:gd name="connsiteX14" fmla="*/ 4078434 w 4078434"/>
                        <a:gd name="connsiteY14" fmla="*/ 1458294 h 1749961"/>
                        <a:gd name="connsiteX15" fmla="*/ 3900530 w 4078434"/>
                        <a:gd name="connsiteY15" fmla="*/ 1749961 h 1749961"/>
                        <a:gd name="connsiteX16" fmla="*/ 3528267 w 4078434"/>
                        <a:gd name="connsiteY16" fmla="*/ 1749961 h 1749961"/>
                        <a:gd name="connsiteX17" fmla="*/ 3230457 w 4078434"/>
                        <a:gd name="connsiteY17" fmla="*/ 1749961 h 1749961"/>
                        <a:gd name="connsiteX18" fmla="*/ 2969873 w 4078434"/>
                        <a:gd name="connsiteY18" fmla="*/ 1749961 h 1749961"/>
                        <a:gd name="connsiteX19" fmla="*/ 2560384 w 4078434"/>
                        <a:gd name="connsiteY19" fmla="*/ 1749961 h 1749961"/>
                        <a:gd name="connsiteX20" fmla="*/ 2150895 w 4078434"/>
                        <a:gd name="connsiteY20" fmla="*/ 1749961 h 1749961"/>
                        <a:gd name="connsiteX21" fmla="*/ 1815859 w 4078434"/>
                        <a:gd name="connsiteY21" fmla="*/ 1749961 h 1749961"/>
                        <a:gd name="connsiteX22" fmla="*/ 1369144 w 4078434"/>
                        <a:gd name="connsiteY22" fmla="*/ 1749961 h 1749961"/>
                        <a:gd name="connsiteX23" fmla="*/ 1034107 w 4078434"/>
                        <a:gd name="connsiteY23" fmla="*/ 1749961 h 1749961"/>
                        <a:gd name="connsiteX24" fmla="*/ 699071 w 4078434"/>
                        <a:gd name="connsiteY24" fmla="*/ 1749961 h 1749961"/>
                        <a:gd name="connsiteX25" fmla="*/ 177903 w 4078434"/>
                        <a:gd name="connsiteY25" fmla="*/ 1749961 h 1749961"/>
                        <a:gd name="connsiteX26" fmla="*/ 0 w 4078434"/>
                        <a:gd name="connsiteY26" fmla="*/ 1458294 h 1749961"/>
                        <a:gd name="connsiteX27" fmla="*/ 0 w 4078434"/>
                        <a:gd name="connsiteY27" fmla="*/ 851647 h 1749961"/>
                        <a:gd name="connsiteX28" fmla="*/ 0 w 4078434"/>
                        <a:gd name="connsiteY28" fmla="*/ 291666 h 1749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4078434" h="1749961" fill="none" extrusionOk="0">
                          <a:moveTo>
                            <a:pt x="0" y="291666"/>
                          </a:moveTo>
                          <a:cubicBezTo>
                            <a:pt x="-4355" y="145705"/>
                            <a:pt x="108867" y="36053"/>
                            <a:pt x="177903" y="0"/>
                          </a:cubicBezTo>
                          <a:cubicBezTo>
                            <a:pt x="242486" y="-23603"/>
                            <a:pt x="324398" y="23142"/>
                            <a:pt x="438487" y="0"/>
                          </a:cubicBezTo>
                          <a:cubicBezTo>
                            <a:pt x="543514" y="-17276"/>
                            <a:pt x="676071" y="-24305"/>
                            <a:pt x="736297" y="0"/>
                          </a:cubicBezTo>
                          <a:cubicBezTo>
                            <a:pt x="779372" y="-5742"/>
                            <a:pt x="942377" y="2420"/>
                            <a:pt x="1071333" y="0"/>
                          </a:cubicBezTo>
                          <a:cubicBezTo>
                            <a:pt x="1194192" y="-11529"/>
                            <a:pt x="1313163" y="-18073"/>
                            <a:pt x="1443596" y="0"/>
                          </a:cubicBezTo>
                          <a:cubicBezTo>
                            <a:pt x="1566376" y="-8215"/>
                            <a:pt x="1799376" y="-17689"/>
                            <a:pt x="1890312" y="0"/>
                          </a:cubicBezTo>
                          <a:cubicBezTo>
                            <a:pt x="1976561" y="-724"/>
                            <a:pt x="2087083" y="-19623"/>
                            <a:pt x="2262574" y="0"/>
                          </a:cubicBezTo>
                          <a:cubicBezTo>
                            <a:pt x="2431606" y="-794"/>
                            <a:pt x="2429522" y="12725"/>
                            <a:pt x="2560384" y="0"/>
                          </a:cubicBezTo>
                          <a:cubicBezTo>
                            <a:pt x="2689132" y="-26707"/>
                            <a:pt x="2751264" y="-9330"/>
                            <a:pt x="2820968" y="0"/>
                          </a:cubicBezTo>
                          <a:cubicBezTo>
                            <a:pt x="2876755" y="12427"/>
                            <a:pt x="3143617" y="40979"/>
                            <a:pt x="3230457" y="0"/>
                          </a:cubicBezTo>
                          <a:cubicBezTo>
                            <a:pt x="3308371" y="-47004"/>
                            <a:pt x="3474143" y="16562"/>
                            <a:pt x="3565494" y="0"/>
                          </a:cubicBezTo>
                          <a:cubicBezTo>
                            <a:pt x="3656739" y="-18942"/>
                            <a:pt x="3816317" y="18244"/>
                            <a:pt x="3900530" y="0"/>
                          </a:cubicBezTo>
                          <a:cubicBezTo>
                            <a:pt x="4011116" y="-17272"/>
                            <a:pt x="4097143" y="150832"/>
                            <a:pt x="4078434" y="291666"/>
                          </a:cubicBezTo>
                          <a:cubicBezTo>
                            <a:pt x="4069280" y="534106"/>
                            <a:pt x="4057967" y="666565"/>
                            <a:pt x="4078434" y="886646"/>
                          </a:cubicBezTo>
                          <a:cubicBezTo>
                            <a:pt x="4098784" y="1110680"/>
                            <a:pt x="4073883" y="1269594"/>
                            <a:pt x="4078434" y="1458294"/>
                          </a:cubicBezTo>
                          <a:cubicBezTo>
                            <a:pt x="4086969" y="1624071"/>
                            <a:pt x="3995101" y="1758306"/>
                            <a:pt x="3900530" y="1749961"/>
                          </a:cubicBezTo>
                          <a:cubicBezTo>
                            <a:pt x="3785892" y="1741218"/>
                            <a:pt x="3738721" y="1737707"/>
                            <a:pt x="3639946" y="1749961"/>
                          </a:cubicBezTo>
                          <a:cubicBezTo>
                            <a:pt x="3539748" y="1745479"/>
                            <a:pt x="3355285" y="1722977"/>
                            <a:pt x="3267683" y="1749961"/>
                          </a:cubicBezTo>
                          <a:cubicBezTo>
                            <a:pt x="3177060" y="1767663"/>
                            <a:pt x="3024760" y="1787466"/>
                            <a:pt x="2820968" y="1749961"/>
                          </a:cubicBezTo>
                          <a:cubicBezTo>
                            <a:pt x="2587008" y="1716049"/>
                            <a:pt x="2537821" y="1785788"/>
                            <a:pt x="2374253" y="1749961"/>
                          </a:cubicBezTo>
                          <a:cubicBezTo>
                            <a:pt x="2192829" y="1718633"/>
                            <a:pt x="2165187" y="1761913"/>
                            <a:pt x="2039217" y="1749961"/>
                          </a:cubicBezTo>
                          <a:cubicBezTo>
                            <a:pt x="1906536" y="1735915"/>
                            <a:pt x="1826097" y="1736174"/>
                            <a:pt x="1704180" y="1749961"/>
                          </a:cubicBezTo>
                          <a:cubicBezTo>
                            <a:pt x="1573837" y="1783393"/>
                            <a:pt x="1535645" y="1765413"/>
                            <a:pt x="1406370" y="1749961"/>
                          </a:cubicBezTo>
                          <a:cubicBezTo>
                            <a:pt x="1296763" y="1734481"/>
                            <a:pt x="1093836" y="1704422"/>
                            <a:pt x="996881" y="1749961"/>
                          </a:cubicBezTo>
                          <a:cubicBezTo>
                            <a:pt x="901327" y="1793558"/>
                            <a:pt x="704976" y="1725108"/>
                            <a:pt x="550166" y="1749961"/>
                          </a:cubicBezTo>
                          <a:cubicBezTo>
                            <a:pt x="377963" y="1777859"/>
                            <a:pt x="272236" y="1753590"/>
                            <a:pt x="177903" y="1749961"/>
                          </a:cubicBezTo>
                          <a:cubicBezTo>
                            <a:pt x="117871" y="1739692"/>
                            <a:pt x="-4499" y="1639233"/>
                            <a:pt x="0" y="1458294"/>
                          </a:cubicBezTo>
                          <a:cubicBezTo>
                            <a:pt x="-20907" y="1320231"/>
                            <a:pt x="20792" y="1042158"/>
                            <a:pt x="0" y="886646"/>
                          </a:cubicBezTo>
                          <a:cubicBezTo>
                            <a:pt x="14824" y="762827"/>
                            <a:pt x="11683" y="476299"/>
                            <a:pt x="0" y="291666"/>
                          </a:cubicBezTo>
                          <a:close/>
                        </a:path>
                        <a:path w="4078434" h="1749961" stroke="0" extrusionOk="0">
                          <a:moveTo>
                            <a:pt x="0" y="291666"/>
                          </a:moveTo>
                          <a:cubicBezTo>
                            <a:pt x="1773" y="156256"/>
                            <a:pt x="83617" y="-7120"/>
                            <a:pt x="177903" y="0"/>
                          </a:cubicBezTo>
                          <a:cubicBezTo>
                            <a:pt x="264346" y="43241"/>
                            <a:pt x="422668" y="-32691"/>
                            <a:pt x="550166" y="0"/>
                          </a:cubicBezTo>
                          <a:cubicBezTo>
                            <a:pt x="697052" y="22978"/>
                            <a:pt x="773559" y="1928"/>
                            <a:pt x="847976" y="0"/>
                          </a:cubicBezTo>
                          <a:cubicBezTo>
                            <a:pt x="898961" y="10219"/>
                            <a:pt x="1031301" y="-18761"/>
                            <a:pt x="1145786" y="0"/>
                          </a:cubicBezTo>
                          <a:cubicBezTo>
                            <a:pt x="1282323" y="-5346"/>
                            <a:pt x="1437069" y="846"/>
                            <a:pt x="1555275" y="0"/>
                          </a:cubicBezTo>
                          <a:cubicBezTo>
                            <a:pt x="1692453" y="-31527"/>
                            <a:pt x="1890998" y="28234"/>
                            <a:pt x="2001990" y="0"/>
                          </a:cubicBezTo>
                          <a:cubicBezTo>
                            <a:pt x="2140681" y="-18665"/>
                            <a:pt x="2229845" y="27551"/>
                            <a:pt x="2374253" y="0"/>
                          </a:cubicBezTo>
                          <a:cubicBezTo>
                            <a:pt x="2525744" y="-6970"/>
                            <a:pt x="2628872" y="27831"/>
                            <a:pt x="2820968" y="0"/>
                          </a:cubicBezTo>
                          <a:cubicBezTo>
                            <a:pt x="3019001" y="-36994"/>
                            <a:pt x="3015505" y="9841"/>
                            <a:pt x="3081552" y="0"/>
                          </a:cubicBezTo>
                          <a:cubicBezTo>
                            <a:pt x="3137962" y="-300"/>
                            <a:pt x="3269437" y="6382"/>
                            <a:pt x="3416589" y="0"/>
                          </a:cubicBezTo>
                          <a:cubicBezTo>
                            <a:pt x="3573994" y="-18012"/>
                            <a:pt x="3742094" y="-28708"/>
                            <a:pt x="3900530" y="0"/>
                          </a:cubicBezTo>
                          <a:cubicBezTo>
                            <a:pt x="3996184" y="42641"/>
                            <a:pt x="4068738" y="134893"/>
                            <a:pt x="4078434" y="291666"/>
                          </a:cubicBezTo>
                          <a:cubicBezTo>
                            <a:pt x="4080682" y="395396"/>
                            <a:pt x="4067369" y="694330"/>
                            <a:pt x="4078434" y="851647"/>
                          </a:cubicBezTo>
                          <a:cubicBezTo>
                            <a:pt x="4086188" y="1036427"/>
                            <a:pt x="4114043" y="1276599"/>
                            <a:pt x="4078434" y="1458294"/>
                          </a:cubicBezTo>
                          <a:cubicBezTo>
                            <a:pt x="4075182" y="1610458"/>
                            <a:pt x="4018160" y="1745020"/>
                            <a:pt x="3900530" y="1749961"/>
                          </a:cubicBezTo>
                          <a:cubicBezTo>
                            <a:pt x="3804074" y="1754959"/>
                            <a:pt x="3714590" y="1766153"/>
                            <a:pt x="3528267" y="1749961"/>
                          </a:cubicBezTo>
                          <a:cubicBezTo>
                            <a:pt x="3339941" y="1743439"/>
                            <a:pt x="3355376" y="1758253"/>
                            <a:pt x="3230457" y="1749961"/>
                          </a:cubicBezTo>
                          <a:cubicBezTo>
                            <a:pt x="3105390" y="1744194"/>
                            <a:pt x="3070840" y="1740456"/>
                            <a:pt x="2969873" y="1749961"/>
                          </a:cubicBezTo>
                          <a:cubicBezTo>
                            <a:pt x="2865892" y="1747358"/>
                            <a:pt x="2698447" y="1752318"/>
                            <a:pt x="2560384" y="1749961"/>
                          </a:cubicBezTo>
                          <a:cubicBezTo>
                            <a:pt x="2412871" y="1728990"/>
                            <a:pt x="2297396" y="1795133"/>
                            <a:pt x="2150895" y="1749961"/>
                          </a:cubicBezTo>
                          <a:cubicBezTo>
                            <a:pt x="2023293" y="1712288"/>
                            <a:pt x="1921164" y="1785336"/>
                            <a:pt x="1815859" y="1749961"/>
                          </a:cubicBezTo>
                          <a:cubicBezTo>
                            <a:pt x="1710840" y="1727687"/>
                            <a:pt x="1573203" y="1730122"/>
                            <a:pt x="1369144" y="1749961"/>
                          </a:cubicBezTo>
                          <a:cubicBezTo>
                            <a:pt x="1179010" y="1749772"/>
                            <a:pt x="1184428" y="1769766"/>
                            <a:pt x="1034107" y="1749961"/>
                          </a:cubicBezTo>
                          <a:cubicBezTo>
                            <a:pt x="888999" y="1726005"/>
                            <a:pt x="797316" y="1739127"/>
                            <a:pt x="699071" y="1749961"/>
                          </a:cubicBezTo>
                          <a:cubicBezTo>
                            <a:pt x="590361" y="1759716"/>
                            <a:pt x="288726" y="1723998"/>
                            <a:pt x="177903" y="1749961"/>
                          </a:cubicBezTo>
                          <a:cubicBezTo>
                            <a:pt x="45651" y="1739168"/>
                            <a:pt x="18618" y="1627510"/>
                            <a:pt x="0" y="1458294"/>
                          </a:cubicBezTo>
                          <a:cubicBezTo>
                            <a:pt x="-5078" y="1189601"/>
                            <a:pt x="-11582" y="1061011"/>
                            <a:pt x="0" y="851647"/>
                          </a:cubicBezTo>
                          <a:cubicBezTo>
                            <a:pt x="-29142" y="648221"/>
                            <a:pt x="-33593" y="418164"/>
                            <a:pt x="0" y="291666"/>
                          </a:cubicBezTo>
                          <a:close/>
                        </a:path>
                        <a:path w="4078434" h="1749961" fill="none" stroke="0" extrusionOk="0">
                          <a:moveTo>
                            <a:pt x="0" y="291666"/>
                          </a:moveTo>
                          <a:cubicBezTo>
                            <a:pt x="-7130" y="164778"/>
                            <a:pt x="79136" y="34498"/>
                            <a:pt x="177903" y="0"/>
                          </a:cubicBezTo>
                          <a:cubicBezTo>
                            <a:pt x="251355" y="-13228"/>
                            <a:pt x="324224" y="20772"/>
                            <a:pt x="438487" y="0"/>
                          </a:cubicBezTo>
                          <a:cubicBezTo>
                            <a:pt x="543279" y="-14382"/>
                            <a:pt x="681671" y="-9408"/>
                            <a:pt x="736297" y="0"/>
                          </a:cubicBezTo>
                          <a:cubicBezTo>
                            <a:pt x="789612" y="25226"/>
                            <a:pt x="933304" y="-5456"/>
                            <a:pt x="1071333" y="0"/>
                          </a:cubicBezTo>
                          <a:cubicBezTo>
                            <a:pt x="1205806" y="-14991"/>
                            <a:pt x="1313388" y="986"/>
                            <a:pt x="1443596" y="0"/>
                          </a:cubicBezTo>
                          <a:cubicBezTo>
                            <a:pt x="1593503" y="-2002"/>
                            <a:pt x="1806073" y="-37092"/>
                            <a:pt x="1890312" y="0"/>
                          </a:cubicBezTo>
                          <a:cubicBezTo>
                            <a:pt x="1988597" y="15133"/>
                            <a:pt x="2118441" y="14028"/>
                            <a:pt x="2262574" y="0"/>
                          </a:cubicBezTo>
                          <a:cubicBezTo>
                            <a:pt x="2428959" y="-695"/>
                            <a:pt x="2430889" y="13681"/>
                            <a:pt x="2560384" y="0"/>
                          </a:cubicBezTo>
                          <a:cubicBezTo>
                            <a:pt x="2680306" y="-2057"/>
                            <a:pt x="2753966" y="-13921"/>
                            <a:pt x="2820968" y="0"/>
                          </a:cubicBezTo>
                          <a:cubicBezTo>
                            <a:pt x="2896484" y="14515"/>
                            <a:pt x="3135734" y="47161"/>
                            <a:pt x="3230457" y="0"/>
                          </a:cubicBezTo>
                          <a:cubicBezTo>
                            <a:pt x="3308929" y="-20366"/>
                            <a:pt x="3471999" y="22967"/>
                            <a:pt x="3565494" y="0"/>
                          </a:cubicBezTo>
                          <a:cubicBezTo>
                            <a:pt x="3670691" y="-24001"/>
                            <a:pt x="3815792" y="5982"/>
                            <a:pt x="3900530" y="0"/>
                          </a:cubicBezTo>
                          <a:cubicBezTo>
                            <a:pt x="3995984" y="-24339"/>
                            <a:pt x="4109971" y="150812"/>
                            <a:pt x="4078434" y="291666"/>
                          </a:cubicBezTo>
                          <a:cubicBezTo>
                            <a:pt x="4072564" y="502308"/>
                            <a:pt x="4053426" y="673033"/>
                            <a:pt x="4078434" y="886646"/>
                          </a:cubicBezTo>
                          <a:cubicBezTo>
                            <a:pt x="4096335" y="1099804"/>
                            <a:pt x="4132248" y="1280704"/>
                            <a:pt x="4078434" y="1458294"/>
                          </a:cubicBezTo>
                          <a:cubicBezTo>
                            <a:pt x="4068796" y="1660004"/>
                            <a:pt x="3992469" y="1762052"/>
                            <a:pt x="3900530" y="1749961"/>
                          </a:cubicBezTo>
                          <a:cubicBezTo>
                            <a:pt x="3797086" y="1736408"/>
                            <a:pt x="3723567" y="1743960"/>
                            <a:pt x="3639946" y="1749961"/>
                          </a:cubicBezTo>
                          <a:cubicBezTo>
                            <a:pt x="3544427" y="1765095"/>
                            <a:pt x="3356360" y="1748508"/>
                            <a:pt x="3267683" y="1749961"/>
                          </a:cubicBezTo>
                          <a:cubicBezTo>
                            <a:pt x="3188995" y="1765289"/>
                            <a:pt x="3059215" y="1793066"/>
                            <a:pt x="2820968" y="1749961"/>
                          </a:cubicBezTo>
                          <a:cubicBezTo>
                            <a:pt x="2602330" y="1692311"/>
                            <a:pt x="2535445" y="1799900"/>
                            <a:pt x="2374253" y="1749961"/>
                          </a:cubicBezTo>
                          <a:cubicBezTo>
                            <a:pt x="2202978" y="1720765"/>
                            <a:pt x="2184781" y="1778933"/>
                            <a:pt x="2039217" y="1749961"/>
                          </a:cubicBezTo>
                          <a:cubicBezTo>
                            <a:pt x="1892974" y="1727764"/>
                            <a:pt x="1850485" y="1730546"/>
                            <a:pt x="1704180" y="1749961"/>
                          </a:cubicBezTo>
                          <a:cubicBezTo>
                            <a:pt x="1572790" y="1768410"/>
                            <a:pt x="1525369" y="1752560"/>
                            <a:pt x="1406370" y="1749961"/>
                          </a:cubicBezTo>
                          <a:cubicBezTo>
                            <a:pt x="1277439" y="1740436"/>
                            <a:pt x="1086493" y="1709834"/>
                            <a:pt x="996881" y="1749961"/>
                          </a:cubicBezTo>
                          <a:cubicBezTo>
                            <a:pt x="893594" y="1798094"/>
                            <a:pt x="737952" y="1741824"/>
                            <a:pt x="550166" y="1749961"/>
                          </a:cubicBezTo>
                          <a:cubicBezTo>
                            <a:pt x="360497" y="1763427"/>
                            <a:pt x="266064" y="1738172"/>
                            <a:pt x="177903" y="1749961"/>
                          </a:cubicBezTo>
                          <a:cubicBezTo>
                            <a:pt x="85700" y="1743692"/>
                            <a:pt x="5345" y="1634407"/>
                            <a:pt x="0" y="1458294"/>
                          </a:cubicBezTo>
                          <a:cubicBezTo>
                            <a:pt x="-21781" y="1303847"/>
                            <a:pt x="1343" y="1069826"/>
                            <a:pt x="0" y="886646"/>
                          </a:cubicBezTo>
                          <a:cubicBezTo>
                            <a:pt x="-34526" y="712441"/>
                            <a:pt x="-27242" y="458959"/>
                            <a:pt x="0" y="29166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26F45C-591F-4D6C-933F-FDB8BE9EA461}"/>
                </a:ext>
              </a:extLst>
            </p:cNvPr>
            <p:cNvSpPr txBox="1"/>
            <p:nvPr/>
          </p:nvSpPr>
          <p:spPr>
            <a:xfrm>
              <a:off x="6658341" y="2545629"/>
              <a:ext cx="2224729" cy="23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Minh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phải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bó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bột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5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C5714E-FF4C-4B9A-B060-297E8122FF19}"/>
              </a:ext>
            </a:extLst>
          </p:cNvPr>
          <p:cNvGrpSpPr/>
          <p:nvPr/>
        </p:nvGrpSpPr>
        <p:grpSpPr>
          <a:xfrm>
            <a:off x="3208321" y="-651741"/>
            <a:ext cx="5775357" cy="2448854"/>
            <a:chOff x="3083715" y="-293817"/>
            <a:chExt cx="6223536" cy="2841171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D459A662-E1A3-4F95-B458-51B31D4A4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6" b="36002"/>
            <a:stretch/>
          </p:blipFill>
          <p:spPr>
            <a:xfrm>
              <a:off x="3083715" y="-293817"/>
              <a:ext cx="6223536" cy="2841171"/>
            </a:xfrm>
            <a:prstGeom prst="rect">
              <a:avLst/>
            </a:prstGeom>
          </p:spPr>
        </p:pic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6600C424-CFF3-4B6D-95AB-4916015DC935}"/>
                </a:ext>
              </a:extLst>
            </p:cNvPr>
            <p:cNvSpPr txBox="1"/>
            <p:nvPr/>
          </p:nvSpPr>
          <p:spPr>
            <a:xfrm>
              <a:off x="4230003" y="691419"/>
              <a:ext cx="34472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0ADFD"/>
                  </a:solidFill>
                  <a:effectLst/>
                  <a:uLnTx/>
                  <a:uFillTx/>
                  <a:latin typeface="Arial" panose="020B0604020202020204" pitchFamily="34" charset="0"/>
                  <a:ea typeface="字魂157号-萌趣兔兔" panose="00000500000000000000" pitchFamily="2" charset="-122"/>
                  <a:cs typeface="Arial" panose="020B0604020202020204" pitchFamily="34" charset="0"/>
                </a:rPr>
                <a:t>THỬ TÀI ĐÓNG VAI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ADFD"/>
                </a:solidFill>
                <a:effectLst/>
                <a:uLnTx/>
                <a:uFillTx/>
                <a:latin typeface="Arial" panose="020B0604020202020204" pitchFamily="34" charset="0"/>
                <a:ea typeface="字魂157号-萌趣兔兔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30451-77E4-49B7-A702-9072CD5CCF86}"/>
              </a:ext>
            </a:extLst>
          </p:cNvPr>
          <p:cNvGrpSpPr/>
          <p:nvPr/>
        </p:nvGrpSpPr>
        <p:grpSpPr>
          <a:xfrm>
            <a:off x="5001477" y="2527177"/>
            <a:ext cx="2833074" cy="4235046"/>
            <a:chOff x="5001477" y="2527177"/>
            <a:chExt cx="2833074" cy="42350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578658-C80E-448D-8FA0-59AE10279820}"/>
                </a:ext>
              </a:extLst>
            </p:cNvPr>
            <p:cNvSpPr txBox="1"/>
            <p:nvPr/>
          </p:nvSpPr>
          <p:spPr>
            <a:xfrm>
              <a:off x="5001477" y="5998039"/>
              <a:ext cx="2833074" cy="764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Minh</a:t>
              </a:r>
              <a:endParaRPr lang="vi-VN" sz="3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609D89-118F-44B8-BDD8-D3F9D1D04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633" y="2527177"/>
              <a:ext cx="1655221" cy="344036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37A605-38F5-4EEE-BC93-057002450FA9}"/>
              </a:ext>
            </a:extLst>
          </p:cNvPr>
          <p:cNvGrpSpPr/>
          <p:nvPr/>
        </p:nvGrpSpPr>
        <p:grpSpPr>
          <a:xfrm>
            <a:off x="1331896" y="1136976"/>
            <a:ext cx="2833074" cy="5647163"/>
            <a:chOff x="1331896" y="1136976"/>
            <a:chExt cx="2833074" cy="56471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DE0F16-1F66-4E07-B1C5-40A2FA8B06EB}"/>
                </a:ext>
              </a:extLst>
            </p:cNvPr>
            <p:cNvSpPr txBox="1"/>
            <p:nvPr/>
          </p:nvSpPr>
          <p:spPr>
            <a:xfrm>
              <a:off x="1331896" y="6019955"/>
              <a:ext cx="2833074" cy="764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Minh</a:t>
              </a:r>
              <a:endParaRPr lang="vi-VN" sz="3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B011F4-70BC-4CA3-8490-2C0857F9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624" y="1136976"/>
              <a:ext cx="2182069" cy="49170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C81AF5-F6DE-465C-8BB0-1FBD67C9CFFD}"/>
              </a:ext>
            </a:extLst>
          </p:cNvPr>
          <p:cNvGrpSpPr/>
          <p:nvPr/>
        </p:nvGrpSpPr>
        <p:grpSpPr>
          <a:xfrm>
            <a:off x="8904066" y="1136976"/>
            <a:ext cx="2833074" cy="5647163"/>
            <a:chOff x="8904066" y="1136976"/>
            <a:chExt cx="2833074" cy="56471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F1461D-971A-4290-86CB-AB5B841C7D02}"/>
                </a:ext>
              </a:extLst>
            </p:cNvPr>
            <p:cNvSpPr txBox="1"/>
            <p:nvPr/>
          </p:nvSpPr>
          <p:spPr>
            <a:xfrm>
              <a:off x="8904066" y="6019955"/>
              <a:ext cx="2833074" cy="764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endParaRPr lang="vi-VN" sz="3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87DF30-8B9D-41E0-9E10-AABF50A4C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3397" y="1136976"/>
              <a:ext cx="1954412" cy="483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9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7D5417-A907-4D1B-878D-6725582BF971}"/>
              </a:ext>
            </a:extLst>
          </p:cNvPr>
          <p:cNvGrpSpPr/>
          <p:nvPr/>
        </p:nvGrpSpPr>
        <p:grpSpPr>
          <a:xfrm>
            <a:off x="4947561" y="0"/>
            <a:ext cx="7266215" cy="6858000"/>
            <a:chOff x="1289956" y="0"/>
            <a:chExt cx="7266215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BB30B2-5037-4F1F-9061-80D5463C6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75" t="24511" r="31161" b="16412"/>
            <a:stretch/>
          </p:blipFill>
          <p:spPr>
            <a:xfrm>
              <a:off x="1289956" y="0"/>
              <a:ext cx="2890158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008813-0B53-4552-8DDA-C011EE49C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08" t="27847" r="5044" b="31419"/>
            <a:stretch/>
          </p:blipFill>
          <p:spPr>
            <a:xfrm>
              <a:off x="4180114" y="0"/>
              <a:ext cx="4376057" cy="38772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BE12DB-53E3-46E6-8FC1-7097953B7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583" t="30773" r="5711" b="28493"/>
            <a:stretch/>
          </p:blipFill>
          <p:spPr>
            <a:xfrm>
              <a:off x="4180114" y="3262777"/>
              <a:ext cx="4376057" cy="35952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DAD8A4-C964-4FCD-9A83-C26FCE76971A}"/>
              </a:ext>
            </a:extLst>
          </p:cNvPr>
          <p:cNvGrpSpPr/>
          <p:nvPr/>
        </p:nvGrpSpPr>
        <p:grpSpPr>
          <a:xfrm>
            <a:off x="348846" y="210233"/>
            <a:ext cx="4222453" cy="1749961"/>
            <a:chOff x="6658341" y="2217729"/>
            <a:chExt cx="2224729" cy="2955967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A90B70FE-A183-4CB7-8450-1F9793C140F0}"/>
                </a:ext>
              </a:extLst>
            </p:cNvPr>
            <p:cNvSpPr/>
            <p:nvPr/>
          </p:nvSpPr>
          <p:spPr>
            <a:xfrm>
              <a:off x="6671235" y="2217729"/>
              <a:ext cx="2148848" cy="2955967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rgbClr val="EF323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4078434"/>
                        <a:gd name="connsiteY0" fmla="*/ 291666 h 1749961"/>
                        <a:gd name="connsiteX1" fmla="*/ 177903 w 4078434"/>
                        <a:gd name="connsiteY1" fmla="*/ 0 h 1749961"/>
                        <a:gd name="connsiteX2" fmla="*/ 438487 w 4078434"/>
                        <a:gd name="connsiteY2" fmla="*/ 0 h 1749961"/>
                        <a:gd name="connsiteX3" fmla="*/ 736297 w 4078434"/>
                        <a:gd name="connsiteY3" fmla="*/ 0 h 1749961"/>
                        <a:gd name="connsiteX4" fmla="*/ 1071333 w 4078434"/>
                        <a:gd name="connsiteY4" fmla="*/ 0 h 1749961"/>
                        <a:gd name="connsiteX5" fmla="*/ 1443596 w 4078434"/>
                        <a:gd name="connsiteY5" fmla="*/ 0 h 1749961"/>
                        <a:gd name="connsiteX6" fmla="*/ 1890312 w 4078434"/>
                        <a:gd name="connsiteY6" fmla="*/ 0 h 1749961"/>
                        <a:gd name="connsiteX7" fmla="*/ 2262574 w 4078434"/>
                        <a:gd name="connsiteY7" fmla="*/ 0 h 1749961"/>
                        <a:gd name="connsiteX8" fmla="*/ 2560384 w 4078434"/>
                        <a:gd name="connsiteY8" fmla="*/ 0 h 1749961"/>
                        <a:gd name="connsiteX9" fmla="*/ 2820968 w 4078434"/>
                        <a:gd name="connsiteY9" fmla="*/ 0 h 1749961"/>
                        <a:gd name="connsiteX10" fmla="*/ 3230457 w 4078434"/>
                        <a:gd name="connsiteY10" fmla="*/ 0 h 1749961"/>
                        <a:gd name="connsiteX11" fmla="*/ 3565494 w 4078434"/>
                        <a:gd name="connsiteY11" fmla="*/ 0 h 1749961"/>
                        <a:gd name="connsiteX12" fmla="*/ 3900530 w 4078434"/>
                        <a:gd name="connsiteY12" fmla="*/ 0 h 1749961"/>
                        <a:gd name="connsiteX13" fmla="*/ 4078434 w 4078434"/>
                        <a:gd name="connsiteY13" fmla="*/ 291666 h 1749961"/>
                        <a:gd name="connsiteX14" fmla="*/ 4078434 w 4078434"/>
                        <a:gd name="connsiteY14" fmla="*/ 886646 h 1749961"/>
                        <a:gd name="connsiteX15" fmla="*/ 4078434 w 4078434"/>
                        <a:gd name="connsiteY15" fmla="*/ 1458294 h 1749961"/>
                        <a:gd name="connsiteX16" fmla="*/ 3900530 w 4078434"/>
                        <a:gd name="connsiteY16" fmla="*/ 1749961 h 1749961"/>
                        <a:gd name="connsiteX17" fmla="*/ 3639946 w 4078434"/>
                        <a:gd name="connsiteY17" fmla="*/ 1749961 h 1749961"/>
                        <a:gd name="connsiteX18" fmla="*/ 3267683 w 4078434"/>
                        <a:gd name="connsiteY18" fmla="*/ 1749961 h 1749961"/>
                        <a:gd name="connsiteX19" fmla="*/ 2820968 w 4078434"/>
                        <a:gd name="connsiteY19" fmla="*/ 1749961 h 1749961"/>
                        <a:gd name="connsiteX20" fmla="*/ 2374253 w 4078434"/>
                        <a:gd name="connsiteY20" fmla="*/ 1749961 h 1749961"/>
                        <a:gd name="connsiteX21" fmla="*/ 2039217 w 4078434"/>
                        <a:gd name="connsiteY21" fmla="*/ 1749961 h 1749961"/>
                        <a:gd name="connsiteX22" fmla="*/ 1704180 w 4078434"/>
                        <a:gd name="connsiteY22" fmla="*/ 1749961 h 1749961"/>
                        <a:gd name="connsiteX23" fmla="*/ 1406370 w 4078434"/>
                        <a:gd name="connsiteY23" fmla="*/ 1749961 h 1749961"/>
                        <a:gd name="connsiteX24" fmla="*/ 996881 w 4078434"/>
                        <a:gd name="connsiteY24" fmla="*/ 1749961 h 1749961"/>
                        <a:gd name="connsiteX25" fmla="*/ 550166 w 4078434"/>
                        <a:gd name="connsiteY25" fmla="*/ 1749961 h 1749961"/>
                        <a:gd name="connsiteX26" fmla="*/ 177903 w 4078434"/>
                        <a:gd name="connsiteY26" fmla="*/ 1749961 h 1749961"/>
                        <a:gd name="connsiteX27" fmla="*/ 0 w 4078434"/>
                        <a:gd name="connsiteY27" fmla="*/ 1458294 h 1749961"/>
                        <a:gd name="connsiteX28" fmla="*/ 0 w 4078434"/>
                        <a:gd name="connsiteY28" fmla="*/ 886646 h 1749961"/>
                        <a:gd name="connsiteX29" fmla="*/ 0 w 4078434"/>
                        <a:gd name="connsiteY29" fmla="*/ 291666 h 1749961"/>
                        <a:gd name="connsiteX0" fmla="*/ 0 w 4078434"/>
                        <a:gd name="connsiteY0" fmla="*/ 291666 h 1749961"/>
                        <a:gd name="connsiteX1" fmla="*/ 177903 w 4078434"/>
                        <a:gd name="connsiteY1" fmla="*/ 0 h 1749961"/>
                        <a:gd name="connsiteX2" fmla="*/ 550166 w 4078434"/>
                        <a:gd name="connsiteY2" fmla="*/ 0 h 1749961"/>
                        <a:gd name="connsiteX3" fmla="*/ 847976 w 4078434"/>
                        <a:gd name="connsiteY3" fmla="*/ 0 h 1749961"/>
                        <a:gd name="connsiteX4" fmla="*/ 1145786 w 4078434"/>
                        <a:gd name="connsiteY4" fmla="*/ 0 h 1749961"/>
                        <a:gd name="connsiteX5" fmla="*/ 1555275 w 4078434"/>
                        <a:gd name="connsiteY5" fmla="*/ 0 h 1749961"/>
                        <a:gd name="connsiteX6" fmla="*/ 2001990 w 4078434"/>
                        <a:gd name="connsiteY6" fmla="*/ 0 h 1749961"/>
                        <a:gd name="connsiteX7" fmla="*/ 2374253 w 4078434"/>
                        <a:gd name="connsiteY7" fmla="*/ 0 h 1749961"/>
                        <a:gd name="connsiteX8" fmla="*/ 2820968 w 4078434"/>
                        <a:gd name="connsiteY8" fmla="*/ 0 h 1749961"/>
                        <a:gd name="connsiteX9" fmla="*/ 3081552 w 4078434"/>
                        <a:gd name="connsiteY9" fmla="*/ 0 h 1749961"/>
                        <a:gd name="connsiteX10" fmla="*/ 3416589 w 4078434"/>
                        <a:gd name="connsiteY10" fmla="*/ 0 h 1749961"/>
                        <a:gd name="connsiteX11" fmla="*/ 3900530 w 4078434"/>
                        <a:gd name="connsiteY11" fmla="*/ 0 h 1749961"/>
                        <a:gd name="connsiteX12" fmla="*/ 4078434 w 4078434"/>
                        <a:gd name="connsiteY12" fmla="*/ 291666 h 1749961"/>
                        <a:gd name="connsiteX13" fmla="*/ 4078434 w 4078434"/>
                        <a:gd name="connsiteY13" fmla="*/ 851647 h 1749961"/>
                        <a:gd name="connsiteX14" fmla="*/ 4078434 w 4078434"/>
                        <a:gd name="connsiteY14" fmla="*/ 1458294 h 1749961"/>
                        <a:gd name="connsiteX15" fmla="*/ 3900530 w 4078434"/>
                        <a:gd name="connsiteY15" fmla="*/ 1749961 h 1749961"/>
                        <a:gd name="connsiteX16" fmla="*/ 3528267 w 4078434"/>
                        <a:gd name="connsiteY16" fmla="*/ 1749961 h 1749961"/>
                        <a:gd name="connsiteX17" fmla="*/ 3230457 w 4078434"/>
                        <a:gd name="connsiteY17" fmla="*/ 1749961 h 1749961"/>
                        <a:gd name="connsiteX18" fmla="*/ 2969873 w 4078434"/>
                        <a:gd name="connsiteY18" fmla="*/ 1749961 h 1749961"/>
                        <a:gd name="connsiteX19" fmla="*/ 2560384 w 4078434"/>
                        <a:gd name="connsiteY19" fmla="*/ 1749961 h 1749961"/>
                        <a:gd name="connsiteX20" fmla="*/ 2150895 w 4078434"/>
                        <a:gd name="connsiteY20" fmla="*/ 1749961 h 1749961"/>
                        <a:gd name="connsiteX21" fmla="*/ 1815859 w 4078434"/>
                        <a:gd name="connsiteY21" fmla="*/ 1749961 h 1749961"/>
                        <a:gd name="connsiteX22" fmla="*/ 1369144 w 4078434"/>
                        <a:gd name="connsiteY22" fmla="*/ 1749961 h 1749961"/>
                        <a:gd name="connsiteX23" fmla="*/ 1034107 w 4078434"/>
                        <a:gd name="connsiteY23" fmla="*/ 1749961 h 1749961"/>
                        <a:gd name="connsiteX24" fmla="*/ 699071 w 4078434"/>
                        <a:gd name="connsiteY24" fmla="*/ 1749961 h 1749961"/>
                        <a:gd name="connsiteX25" fmla="*/ 177903 w 4078434"/>
                        <a:gd name="connsiteY25" fmla="*/ 1749961 h 1749961"/>
                        <a:gd name="connsiteX26" fmla="*/ 0 w 4078434"/>
                        <a:gd name="connsiteY26" fmla="*/ 1458294 h 1749961"/>
                        <a:gd name="connsiteX27" fmla="*/ 0 w 4078434"/>
                        <a:gd name="connsiteY27" fmla="*/ 851647 h 1749961"/>
                        <a:gd name="connsiteX28" fmla="*/ 0 w 4078434"/>
                        <a:gd name="connsiteY28" fmla="*/ 291666 h 1749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4078434" h="1749961" fill="none" extrusionOk="0">
                          <a:moveTo>
                            <a:pt x="0" y="291666"/>
                          </a:moveTo>
                          <a:cubicBezTo>
                            <a:pt x="-4355" y="145705"/>
                            <a:pt x="108867" y="36053"/>
                            <a:pt x="177903" y="0"/>
                          </a:cubicBezTo>
                          <a:cubicBezTo>
                            <a:pt x="242486" y="-23603"/>
                            <a:pt x="324398" y="23142"/>
                            <a:pt x="438487" y="0"/>
                          </a:cubicBezTo>
                          <a:cubicBezTo>
                            <a:pt x="543514" y="-17276"/>
                            <a:pt x="676071" y="-24305"/>
                            <a:pt x="736297" y="0"/>
                          </a:cubicBezTo>
                          <a:cubicBezTo>
                            <a:pt x="779372" y="-5742"/>
                            <a:pt x="942377" y="2420"/>
                            <a:pt x="1071333" y="0"/>
                          </a:cubicBezTo>
                          <a:cubicBezTo>
                            <a:pt x="1194192" y="-11529"/>
                            <a:pt x="1313163" y="-18073"/>
                            <a:pt x="1443596" y="0"/>
                          </a:cubicBezTo>
                          <a:cubicBezTo>
                            <a:pt x="1566376" y="-8215"/>
                            <a:pt x="1799376" y="-17689"/>
                            <a:pt x="1890312" y="0"/>
                          </a:cubicBezTo>
                          <a:cubicBezTo>
                            <a:pt x="1976561" y="-724"/>
                            <a:pt x="2087083" y="-19623"/>
                            <a:pt x="2262574" y="0"/>
                          </a:cubicBezTo>
                          <a:cubicBezTo>
                            <a:pt x="2431606" y="-794"/>
                            <a:pt x="2429522" y="12725"/>
                            <a:pt x="2560384" y="0"/>
                          </a:cubicBezTo>
                          <a:cubicBezTo>
                            <a:pt x="2689132" y="-26707"/>
                            <a:pt x="2751264" y="-9330"/>
                            <a:pt x="2820968" y="0"/>
                          </a:cubicBezTo>
                          <a:cubicBezTo>
                            <a:pt x="2876755" y="12427"/>
                            <a:pt x="3143617" y="40979"/>
                            <a:pt x="3230457" y="0"/>
                          </a:cubicBezTo>
                          <a:cubicBezTo>
                            <a:pt x="3308371" y="-47004"/>
                            <a:pt x="3474143" y="16562"/>
                            <a:pt x="3565494" y="0"/>
                          </a:cubicBezTo>
                          <a:cubicBezTo>
                            <a:pt x="3656739" y="-18942"/>
                            <a:pt x="3816317" y="18244"/>
                            <a:pt x="3900530" y="0"/>
                          </a:cubicBezTo>
                          <a:cubicBezTo>
                            <a:pt x="4011116" y="-17272"/>
                            <a:pt x="4097143" y="150832"/>
                            <a:pt x="4078434" y="291666"/>
                          </a:cubicBezTo>
                          <a:cubicBezTo>
                            <a:pt x="4069280" y="534106"/>
                            <a:pt x="4057967" y="666565"/>
                            <a:pt x="4078434" y="886646"/>
                          </a:cubicBezTo>
                          <a:cubicBezTo>
                            <a:pt x="4098784" y="1110680"/>
                            <a:pt x="4073883" y="1269594"/>
                            <a:pt x="4078434" y="1458294"/>
                          </a:cubicBezTo>
                          <a:cubicBezTo>
                            <a:pt x="4086969" y="1624071"/>
                            <a:pt x="3995101" y="1758306"/>
                            <a:pt x="3900530" y="1749961"/>
                          </a:cubicBezTo>
                          <a:cubicBezTo>
                            <a:pt x="3785892" y="1741218"/>
                            <a:pt x="3738721" y="1737707"/>
                            <a:pt x="3639946" y="1749961"/>
                          </a:cubicBezTo>
                          <a:cubicBezTo>
                            <a:pt x="3539748" y="1745479"/>
                            <a:pt x="3355285" y="1722977"/>
                            <a:pt x="3267683" y="1749961"/>
                          </a:cubicBezTo>
                          <a:cubicBezTo>
                            <a:pt x="3177060" y="1767663"/>
                            <a:pt x="3024760" y="1787466"/>
                            <a:pt x="2820968" y="1749961"/>
                          </a:cubicBezTo>
                          <a:cubicBezTo>
                            <a:pt x="2587008" y="1716049"/>
                            <a:pt x="2537821" y="1785788"/>
                            <a:pt x="2374253" y="1749961"/>
                          </a:cubicBezTo>
                          <a:cubicBezTo>
                            <a:pt x="2192829" y="1718633"/>
                            <a:pt x="2165187" y="1761913"/>
                            <a:pt x="2039217" y="1749961"/>
                          </a:cubicBezTo>
                          <a:cubicBezTo>
                            <a:pt x="1906536" y="1735915"/>
                            <a:pt x="1826097" y="1736174"/>
                            <a:pt x="1704180" y="1749961"/>
                          </a:cubicBezTo>
                          <a:cubicBezTo>
                            <a:pt x="1573837" y="1783393"/>
                            <a:pt x="1535645" y="1765413"/>
                            <a:pt x="1406370" y="1749961"/>
                          </a:cubicBezTo>
                          <a:cubicBezTo>
                            <a:pt x="1296763" y="1734481"/>
                            <a:pt x="1093836" y="1704422"/>
                            <a:pt x="996881" y="1749961"/>
                          </a:cubicBezTo>
                          <a:cubicBezTo>
                            <a:pt x="901327" y="1793558"/>
                            <a:pt x="704976" y="1725108"/>
                            <a:pt x="550166" y="1749961"/>
                          </a:cubicBezTo>
                          <a:cubicBezTo>
                            <a:pt x="377963" y="1777859"/>
                            <a:pt x="272236" y="1753590"/>
                            <a:pt x="177903" y="1749961"/>
                          </a:cubicBezTo>
                          <a:cubicBezTo>
                            <a:pt x="117871" y="1739692"/>
                            <a:pt x="-4499" y="1639233"/>
                            <a:pt x="0" y="1458294"/>
                          </a:cubicBezTo>
                          <a:cubicBezTo>
                            <a:pt x="-20907" y="1320231"/>
                            <a:pt x="20792" y="1042158"/>
                            <a:pt x="0" y="886646"/>
                          </a:cubicBezTo>
                          <a:cubicBezTo>
                            <a:pt x="14824" y="762827"/>
                            <a:pt x="11683" y="476299"/>
                            <a:pt x="0" y="291666"/>
                          </a:cubicBezTo>
                          <a:close/>
                        </a:path>
                        <a:path w="4078434" h="1749961" stroke="0" extrusionOk="0">
                          <a:moveTo>
                            <a:pt x="0" y="291666"/>
                          </a:moveTo>
                          <a:cubicBezTo>
                            <a:pt x="1773" y="156256"/>
                            <a:pt x="83617" y="-7120"/>
                            <a:pt x="177903" y="0"/>
                          </a:cubicBezTo>
                          <a:cubicBezTo>
                            <a:pt x="264346" y="43241"/>
                            <a:pt x="422668" y="-32691"/>
                            <a:pt x="550166" y="0"/>
                          </a:cubicBezTo>
                          <a:cubicBezTo>
                            <a:pt x="697052" y="22978"/>
                            <a:pt x="773559" y="1928"/>
                            <a:pt x="847976" y="0"/>
                          </a:cubicBezTo>
                          <a:cubicBezTo>
                            <a:pt x="898961" y="10219"/>
                            <a:pt x="1031301" y="-18761"/>
                            <a:pt x="1145786" y="0"/>
                          </a:cubicBezTo>
                          <a:cubicBezTo>
                            <a:pt x="1282323" y="-5346"/>
                            <a:pt x="1437069" y="846"/>
                            <a:pt x="1555275" y="0"/>
                          </a:cubicBezTo>
                          <a:cubicBezTo>
                            <a:pt x="1692453" y="-31527"/>
                            <a:pt x="1890998" y="28234"/>
                            <a:pt x="2001990" y="0"/>
                          </a:cubicBezTo>
                          <a:cubicBezTo>
                            <a:pt x="2140681" y="-18665"/>
                            <a:pt x="2229845" y="27551"/>
                            <a:pt x="2374253" y="0"/>
                          </a:cubicBezTo>
                          <a:cubicBezTo>
                            <a:pt x="2525744" y="-6970"/>
                            <a:pt x="2628872" y="27831"/>
                            <a:pt x="2820968" y="0"/>
                          </a:cubicBezTo>
                          <a:cubicBezTo>
                            <a:pt x="3019001" y="-36994"/>
                            <a:pt x="3015505" y="9841"/>
                            <a:pt x="3081552" y="0"/>
                          </a:cubicBezTo>
                          <a:cubicBezTo>
                            <a:pt x="3137962" y="-300"/>
                            <a:pt x="3269437" y="6382"/>
                            <a:pt x="3416589" y="0"/>
                          </a:cubicBezTo>
                          <a:cubicBezTo>
                            <a:pt x="3573994" y="-18012"/>
                            <a:pt x="3742094" y="-28708"/>
                            <a:pt x="3900530" y="0"/>
                          </a:cubicBezTo>
                          <a:cubicBezTo>
                            <a:pt x="3996184" y="42641"/>
                            <a:pt x="4068738" y="134893"/>
                            <a:pt x="4078434" y="291666"/>
                          </a:cubicBezTo>
                          <a:cubicBezTo>
                            <a:pt x="4080682" y="395396"/>
                            <a:pt x="4067369" y="694330"/>
                            <a:pt x="4078434" y="851647"/>
                          </a:cubicBezTo>
                          <a:cubicBezTo>
                            <a:pt x="4086188" y="1036427"/>
                            <a:pt x="4114043" y="1276599"/>
                            <a:pt x="4078434" y="1458294"/>
                          </a:cubicBezTo>
                          <a:cubicBezTo>
                            <a:pt x="4075182" y="1610458"/>
                            <a:pt x="4018160" y="1745020"/>
                            <a:pt x="3900530" y="1749961"/>
                          </a:cubicBezTo>
                          <a:cubicBezTo>
                            <a:pt x="3804074" y="1754959"/>
                            <a:pt x="3714590" y="1766153"/>
                            <a:pt x="3528267" y="1749961"/>
                          </a:cubicBezTo>
                          <a:cubicBezTo>
                            <a:pt x="3339941" y="1743439"/>
                            <a:pt x="3355376" y="1758253"/>
                            <a:pt x="3230457" y="1749961"/>
                          </a:cubicBezTo>
                          <a:cubicBezTo>
                            <a:pt x="3105390" y="1744194"/>
                            <a:pt x="3070840" y="1740456"/>
                            <a:pt x="2969873" y="1749961"/>
                          </a:cubicBezTo>
                          <a:cubicBezTo>
                            <a:pt x="2865892" y="1747358"/>
                            <a:pt x="2698447" y="1752318"/>
                            <a:pt x="2560384" y="1749961"/>
                          </a:cubicBezTo>
                          <a:cubicBezTo>
                            <a:pt x="2412871" y="1728990"/>
                            <a:pt x="2297396" y="1795133"/>
                            <a:pt x="2150895" y="1749961"/>
                          </a:cubicBezTo>
                          <a:cubicBezTo>
                            <a:pt x="2023293" y="1712288"/>
                            <a:pt x="1921164" y="1785336"/>
                            <a:pt x="1815859" y="1749961"/>
                          </a:cubicBezTo>
                          <a:cubicBezTo>
                            <a:pt x="1710840" y="1727687"/>
                            <a:pt x="1573203" y="1730122"/>
                            <a:pt x="1369144" y="1749961"/>
                          </a:cubicBezTo>
                          <a:cubicBezTo>
                            <a:pt x="1179010" y="1749772"/>
                            <a:pt x="1184428" y="1769766"/>
                            <a:pt x="1034107" y="1749961"/>
                          </a:cubicBezTo>
                          <a:cubicBezTo>
                            <a:pt x="888999" y="1726005"/>
                            <a:pt x="797316" y="1739127"/>
                            <a:pt x="699071" y="1749961"/>
                          </a:cubicBezTo>
                          <a:cubicBezTo>
                            <a:pt x="590361" y="1759716"/>
                            <a:pt x="288726" y="1723998"/>
                            <a:pt x="177903" y="1749961"/>
                          </a:cubicBezTo>
                          <a:cubicBezTo>
                            <a:pt x="45651" y="1739168"/>
                            <a:pt x="18618" y="1627510"/>
                            <a:pt x="0" y="1458294"/>
                          </a:cubicBezTo>
                          <a:cubicBezTo>
                            <a:pt x="-5078" y="1189601"/>
                            <a:pt x="-11582" y="1061011"/>
                            <a:pt x="0" y="851647"/>
                          </a:cubicBezTo>
                          <a:cubicBezTo>
                            <a:pt x="-29142" y="648221"/>
                            <a:pt x="-33593" y="418164"/>
                            <a:pt x="0" y="291666"/>
                          </a:cubicBezTo>
                          <a:close/>
                        </a:path>
                        <a:path w="4078434" h="1749961" fill="none" stroke="0" extrusionOk="0">
                          <a:moveTo>
                            <a:pt x="0" y="291666"/>
                          </a:moveTo>
                          <a:cubicBezTo>
                            <a:pt x="-7130" y="164778"/>
                            <a:pt x="79136" y="34498"/>
                            <a:pt x="177903" y="0"/>
                          </a:cubicBezTo>
                          <a:cubicBezTo>
                            <a:pt x="251355" y="-13228"/>
                            <a:pt x="324224" y="20772"/>
                            <a:pt x="438487" y="0"/>
                          </a:cubicBezTo>
                          <a:cubicBezTo>
                            <a:pt x="543279" y="-14382"/>
                            <a:pt x="681671" y="-9408"/>
                            <a:pt x="736297" y="0"/>
                          </a:cubicBezTo>
                          <a:cubicBezTo>
                            <a:pt x="789612" y="25226"/>
                            <a:pt x="933304" y="-5456"/>
                            <a:pt x="1071333" y="0"/>
                          </a:cubicBezTo>
                          <a:cubicBezTo>
                            <a:pt x="1205806" y="-14991"/>
                            <a:pt x="1313388" y="986"/>
                            <a:pt x="1443596" y="0"/>
                          </a:cubicBezTo>
                          <a:cubicBezTo>
                            <a:pt x="1593503" y="-2002"/>
                            <a:pt x="1806073" y="-37092"/>
                            <a:pt x="1890312" y="0"/>
                          </a:cubicBezTo>
                          <a:cubicBezTo>
                            <a:pt x="1988597" y="15133"/>
                            <a:pt x="2118441" y="14028"/>
                            <a:pt x="2262574" y="0"/>
                          </a:cubicBezTo>
                          <a:cubicBezTo>
                            <a:pt x="2428959" y="-695"/>
                            <a:pt x="2430889" y="13681"/>
                            <a:pt x="2560384" y="0"/>
                          </a:cubicBezTo>
                          <a:cubicBezTo>
                            <a:pt x="2680306" y="-2057"/>
                            <a:pt x="2753966" y="-13921"/>
                            <a:pt x="2820968" y="0"/>
                          </a:cubicBezTo>
                          <a:cubicBezTo>
                            <a:pt x="2896484" y="14515"/>
                            <a:pt x="3135734" y="47161"/>
                            <a:pt x="3230457" y="0"/>
                          </a:cubicBezTo>
                          <a:cubicBezTo>
                            <a:pt x="3308929" y="-20366"/>
                            <a:pt x="3471999" y="22967"/>
                            <a:pt x="3565494" y="0"/>
                          </a:cubicBezTo>
                          <a:cubicBezTo>
                            <a:pt x="3670691" y="-24001"/>
                            <a:pt x="3815792" y="5982"/>
                            <a:pt x="3900530" y="0"/>
                          </a:cubicBezTo>
                          <a:cubicBezTo>
                            <a:pt x="3995984" y="-24339"/>
                            <a:pt x="4109971" y="150812"/>
                            <a:pt x="4078434" y="291666"/>
                          </a:cubicBezTo>
                          <a:cubicBezTo>
                            <a:pt x="4072564" y="502308"/>
                            <a:pt x="4053426" y="673033"/>
                            <a:pt x="4078434" y="886646"/>
                          </a:cubicBezTo>
                          <a:cubicBezTo>
                            <a:pt x="4096335" y="1099804"/>
                            <a:pt x="4132248" y="1280704"/>
                            <a:pt x="4078434" y="1458294"/>
                          </a:cubicBezTo>
                          <a:cubicBezTo>
                            <a:pt x="4068796" y="1660004"/>
                            <a:pt x="3992469" y="1762052"/>
                            <a:pt x="3900530" y="1749961"/>
                          </a:cubicBezTo>
                          <a:cubicBezTo>
                            <a:pt x="3797086" y="1736408"/>
                            <a:pt x="3723567" y="1743960"/>
                            <a:pt x="3639946" y="1749961"/>
                          </a:cubicBezTo>
                          <a:cubicBezTo>
                            <a:pt x="3544427" y="1765095"/>
                            <a:pt x="3356360" y="1748508"/>
                            <a:pt x="3267683" y="1749961"/>
                          </a:cubicBezTo>
                          <a:cubicBezTo>
                            <a:pt x="3188995" y="1765289"/>
                            <a:pt x="3059215" y="1793066"/>
                            <a:pt x="2820968" y="1749961"/>
                          </a:cubicBezTo>
                          <a:cubicBezTo>
                            <a:pt x="2602330" y="1692311"/>
                            <a:pt x="2535445" y="1799900"/>
                            <a:pt x="2374253" y="1749961"/>
                          </a:cubicBezTo>
                          <a:cubicBezTo>
                            <a:pt x="2202978" y="1720765"/>
                            <a:pt x="2184781" y="1778933"/>
                            <a:pt x="2039217" y="1749961"/>
                          </a:cubicBezTo>
                          <a:cubicBezTo>
                            <a:pt x="1892974" y="1727764"/>
                            <a:pt x="1850485" y="1730546"/>
                            <a:pt x="1704180" y="1749961"/>
                          </a:cubicBezTo>
                          <a:cubicBezTo>
                            <a:pt x="1572790" y="1768410"/>
                            <a:pt x="1525369" y="1752560"/>
                            <a:pt x="1406370" y="1749961"/>
                          </a:cubicBezTo>
                          <a:cubicBezTo>
                            <a:pt x="1277439" y="1740436"/>
                            <a:pt x="1086493" y="1709834"/>
                            <a:pt x="996881" y="1749961"/>
                          </a:cubicBezTo>
                          <a:cubicBezTo>
                            <a:pt x="893594" y="1798094"/>
                            <a:pt x="737952" y="1741824"/>
                            <a:pt x="550166" y="1749961"/>
                          </a:cubicBezTo>
                          <a:cubicBezTo>
                            <a:pt x="360497" y="1763427"/>
                            <a:pt x="266064" y="1738172"/>
                            <a:pt x="177903" y="1749961"/>
                          </a:cubicBezTo>
                          <a:cubicBezTo>
                            <a:pt x="85700" y="1743692"/>
                            <a:pt x="5345" y="1634407"/>
                            <a:pt x="0" y="1458294"/>
                          </a:cubicBezTo>
                          <a:cubicBezTo>
                            <a:pt x="-21781" y="1303847"/>
                            <a:pt x="1343" y="1069826"/>
                            <a:pt x="0" y="886646"/>
                          </a:cubicBezTo>
                          <a:cubicBezTo>
                            <a:pt x="-34526" y="712441"/>
                            <a:pt x="-27242" y="458959"/>
                            <a:pt x="0" y="29166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32AE1F-F0DB-49D6-B21C-E66E3BC6EBC5}"/>
                </a:ext>
              </a:extLst>
            </p:cNvPr>
            <p:cNvSpPr txBox="1"/>
            <p:nvPr/>
          </p:nvSpPr>
          <p:spPr>
            <a:xfrm>
              <a:off x="6658341" y="2545629"/>
              <a:ext cx="2224729" cy="23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Minh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phải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bó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bột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C2D0FF-2E22-47FF-9EF4-55E847CC33D1}"/>
              </a:ext>
            </a:extLst>
          </p:cNvPr>
          <p:cNvSpPr txBox="1"/>
          <p:nvPr/>
        </p:nvSpPr>
        <p:spPr>
          <a:xfrm>
            <a:off x="171475" y="2568527"/>
            <a:ext cx="4577193" cy="333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defRPr/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gãy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xương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bột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2364F57-ED2E-4ADB-BFE6-5C097D87A4EB}"/>
              </a:ext>
            </a:extLst>
          </p:cNvPr>
          <p:cNvSpPr/>
          <p:nvPr/>
        </p:nvSpPr>
        <p:spPr>
          <a:xfrm>
            <a:off x="7047001" y="4698070"/>
            <a:ext cx="2657546" cy="10096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60ADFD"/>
                </a:solidFill>
                <a:effectLst/>
                <a:uLnTx/>
                <a:uFillTx/>
                <a:latin typeface="SVN-Helvetica Neue Heavy" panose="02040603050506020204" pitchFamily="18" charset="0"/>
                <a:ea typeface="字魂157号-萌趣兔兔" panose="00000500000000000000" pitchFamily="2" charset="-122"/>
                <a:sym typeface="思源黑体 CN Regular" panose="020B0500000000000000" pitchFamily="34" charset="-122"/>
              </a:rPr>
              <a:t>START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0ADFD"/>
              </a:solidFill>
              <a:effectLst/>
              <a:uLnTx/>
              <a:uFillTx/>
              <a:latin typeface="SVN-Helvetica Neue Heavy" panose="02040603050506020204" pitchFamily="18" charset="0"/>
              <a:ea typeface="字魂157号-萌趣兔兔" panose="00000500000000000000" pitchFamily="2" charset="-122"/>
              <a:sym typeface="思源黑体 CN Regular" panose="020B0500000000000000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A2387F6-7689-4D91-9845-C6439FE3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" y="1066800"/>
            <a:ext cx="5698680" cy="569868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E91DBD6-15A4-4F1C-85AF-BE3A9A9608C7}"/>
              </a:ext>
            </a:extLst>
          </p:cNvPr>
          <p:cNvSpPr txBox="1"/>
          <p:nvPr/>
        </p:nvSpPr>
        <p:spPr>
          <a:xfrm>
            <a:off x="10633149" y="1428221"/>
            <a:ext cx="885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60ADFD"/>
                </a:solidFill>
                <a:effectLst/>
                <a:uLnTx/>
                <a:uFillTx/>
                <a:latin typeface="字魂157号-萌趣兔兔" panose="00000500000000000000" pitchFamily="2" charset="-122"/>
                <a:ea typeface="字魂157号-萌趣兔兔" panose="00000500000000000000" pitchFamily="2" charset="-122"/>
                <a:cs typeface="+mn-cs"/>
                <a:sym typeface="字魂157号-萌趣兔兔" panose="00000500000000000000" pitchFamily="2" charset="-122"/>
              </a:rPr>
              <a:t>+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60ADFD"/>
              </a:solidFill>
              <a:effectLst/>
              <a:uLnTx/>
              <a:uFillTx/>
              <a:latin typeface="字魂157号-萌趣兔兔" panose="00000500000000000000" pitchFamily="2" charset="-122"/>
              <a:ea typeface="字魂157号-萌趣兔兔" panose="00000500000000000000" pitchFamily="2" charset="-122"/>
              <a:cs typeface="+mn-cs"/>
              <a:sym typeface="字魂157号-萌趣兔兔" panose="00000500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3FE82D-8E5F-4C39-B816-1886FE3F2028}"/>
              </a:ext>
            </a:extLst>
          </p:cNvPr>
          <p:cNvGrpSpPr/>
          <p:nvPr/>
        </p:nvGrpSpPr>
        <p:grpSpPr>
          <a:xfrm>
            <a:off x="5292458" y="1282537"/>
            <a:ext cx="5655137" cy="3184468"/>
            <a:chOff x="1349991" y="1942810"/>
            <a:chExt cx="8574862" cy="60306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3D4A61-4C15-4AC9-8995-872178415990}"/>
                </a:ext>
              </a:extLst>
            </p:cNvPr>
            <p:cNvSpPr txBox="1"/>
            <p:nvPr/>
          </p:nvSpPr>
          <p:spPr>
            <a:xfrm>
              <a:off x="1349991" y="1971838"/>
              <a:ext cx="8329531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latin typeface="SVN-Helvetica Neue Heavy" panose="02040603050506020204" pitchFamily="18" charset="0"/>
                </a:rPr>
                <a:t>KHỞI ĐỘNG</a:t>
              </a:r>
              <a:endParaRPr lang="vi-VN" sz="960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39614-C58F-4872-8B8E-A7C95487964B}"/>
                </a:ext>
              </a:extLst>
            </p:cNvPr>
            <p:cNvSpPr txBox="1"/>
            <p:nvPr/>
          </p:nvSpPr>
          <p:spPr>
            <a:xfrm>
              <a:off x="1410676" y="1971838"/>
              <a:ext cx="8329531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KHỞI ĐỘNG</a:t>
              </a:r>
              <a:endParaRPr lang="vi-VN" sz="960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B8795D-409E-45B0-94AD-36F8183B7034}"/>
                </a:ext>
              </a:extLst>
            </p:cNvPr>
            <p:cNvSpPr txBox="1"/>
            <p:nvPr/>
          </p:nvSpPr>
          <p:spPr>
            <a:xfrm>
              <a:off x="1595323" y="1942810"/>
              <a:ext cx="8329530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203200">
                    <a:noFill/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A2387F6-7689-4D91-9845-C6439FE3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" y="1066800"/>
            <a:ext cx="5698680" cy="569868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E91DBD6-15A4-4F1C-85AF-BE3A9A9608C7}"/>
              </a:ext>
            </a:extLst>
          </p:cNvPr>
          <p:cNvSpPr txBox="1"/>
          <p:nvPr/>
        </p:nvSpPr>
        <p:spPr>
          <a:xfrm>
            <a:off x="10633149" y="654497"/>
            <a:ext cx="885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60ADFD"/>
                </a:solidFill>
                <a:effectLst/>
                <a:uLnTx/>
                <a:uFillTx/>
                <a:latin typeface="字魂157号-萌趣兔兔" panose="00000500000000000000" pitchFamily="2" charset="-122"/>
                <a:ea typeface="字魂157号-萌趣兔兔" panose="00000500000000000000" pitchFamily="2" charset="-122"/>
                <a:cs typeface="+mn-cs"/>
                <a:sym typeface="字魂157号-萌趣兔兔" panose="00000500000000000000" pitchFamily="2" charset="-122"/>
              </a:rPr>
              <a:t>+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60ADFD"/>
              </a:solidFill>
              <a:effectLst/>
              <a:uLnTx/>
              <a:uFillTx/>
              <a:latin typeface="字魂157号-萌趣兔兔" panose="00000500000000000000" pitchFamily="2" charset="-122"/>
              <a:ea typeface="字魂157号-萌趣兔兔" panose="00000500000000000000" pitchFamily="2" charset="-122"/>
              <a:cs typeface="+mn-cs"/>
              <a:sym typeface="字魂157号-萌趣兔兔" panose="00000500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3FE82D-8E5F-4C39-B816-1886FE3F2028}"/>
              </a:ext>
            </a:extLst>
          </p:cNvPr>
          <p:cNvGrpSpPr/>
          <p:nvPr/>
        </p:nvGrpSpPr>
        <p:grpSpPr>
          <a:xfrm>
            <a:off x="5965750" y="1092532"/>
            <a:ext cx="5623974" cy="3664422"/>
            <a:chOff x="1349991" y="1909990"/>
            <a:chExt cx="8527610" cy="69395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3D4A61-4C15-4AC9-8995-872178415990}"/>
                </a:ext>
              </a:extLst>
            </p:cNvPr>
            <p:cNvSpPr txBox="1"/>
            <p:nvPr/>
          </p:nvSpPr>
          <p:spPr>
            <a:xfrm>
              <a:off x="1349991" y="1971838"/>
              <a:ext cx="8329532" cy="687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VẬN DỤNG</a:t>
              </a:r>
              <a:endParaRPr kumimoji="0" lang="vi-VN" sz="115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39614-C58F-4872-8B8E-A7C95487964B}"/>
                </a:ext>
              </a:extLst>
            </p:cNvPr>
            <p:cNvSpPr txBox="1"/>
            <p:nvPr/>
          </p:nvSpPr>
          <p:spPr>
            <a:xfrm>
              <a:off x="1349991" y="1971838"/>
              <a:ext cx="8329532" cy="687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VẬN DỤNG</a:t>
              </a:r>
              <a:endParaRPr kumimoji="0" lang="vi-VN" sz="115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B8795D-409E-45B0-94AD-36F8183B7034}"/>
                </a:ext>
              </a:extLst>
            </p:cNvPr>
            <p:cNvSpPr txBox="1"/>
            <p:nvPr/>
          </p:nvSpPr>
          <p:spPr>
            <a:xfrm>
              <a:off x="1548071" y="1909990"/>
              <a:ext cx="8329530" cy="68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4A4859-AA91-447F-B98F-C081ADD62999}"/>
              </a:ext>
            </a:extLst>
          </p:cNvPr>
          <p:cNvGrpSpPr/>
          <p:nvPr/>
        </p:nvGrpSpPr>
        <p:grpSpPr>
          <a:xfrm>
            <a:off x="1090351" y="1330492"/>
            <a:ext cx="11636939" cy="4226561"/>
            <a:chOff x="544232" y="571500"/>
            <a:chExt cx="11636939" cy="4226561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662509F2-9A13-4865-9075-BF64DE795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88" b="11412"/>
            <a:stretch/>
          </p:blipFill>
          <p:spPr>
            <a:xfrm>
              <a:off x="544232" y="571500"/>
              <a:ext cx="11636939" cy="42265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32AD80-F33E-49E4-A446-63CA7EBF6070}"/>
                </a:ext>
              </a:extLst>
            </p:cNvPr>
            <p:cNvSpPr txBox="1"/>
            <p:nvPr/>
          </p:nvSpPr>
          <p:spPr>
            <a:xfrm>
              <a:off x="2201372" y="1314178"/>
              <a:ext cx="8477462" cy="2405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thao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bảo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vệ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endParaRPr lang="vi-VN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2A343-C732-4778-96E3-5840D5F3EBFA}"/>
              </a:ext>
            </a:extLst>
          </p:cNvPr>
          <p:cNvGrpSpPr/>
          <p:nvPr/>
        </p:nvGrpSpPr>
        <p:grpSpPr>
          <a:xfrm>
            <a:off x="2579885" y="226071"/>
            <a:ext cx="8066314" cy="1176476"/>
            <a:chOff x="7102283" y="2764976"/>
            <a:chExt cx="5548313" cy="53811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5140F8-8349-44FA-8DC7-4366CAD13056}"/>
                </a:ext>
              </a:extLst>
            </p:cNvPr>
            <p:cNvSpPr txBox="1"/>
            <p:nvPr/>
          </p:nvSpPr>
          <p:spPr>
            <a:xfrm>
              <a:off x="7102283" y="2764976"/>
              <a:ext cx="5548313" cy="538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lang="en-US" sz="6600" b="1" spc="3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6600" b="1" spc="3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nhí</a:t>
              </a:r>
              <a:endParaRPr lang="vi-VN" sz="5400" spc="30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6B4790-6BC5-4058-98C0-E5545A2422AC}"/>
                </a:ext>
              </a:extLst>
            </p:cNvPr>
            <p:cNvSpPr txBox="1"/>
            <p:nvPr/>
          </p:nvSpPr>
          <p:spPr>
            <a:xfrm>
              <a:off x="7102283" y="2764976"/>
              <a:ext cx="5548313" cy="5108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 err="1">
                  <a:solidFill>
                    <a:srgbClr val="FEC74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lang="en-US" sz="6600" b="1" spc="300" dirty="0">
                  <a:solidFill>
                    <a:srgbClr val="FEC74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solidFill>
                    <a:srgbClr val="FEC74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6600" b="1" spc="300" dirty="0">
                  <a:solidFill>
                    <a:srgbClr val="FEC74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solidFill>
                    <a:srgbClr val="FEC74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NHí</a:t>
              </a:r>
              <a:endParaRPr lang="en-US" sz="6600" b="1" spc="300" dirty="0">
                <a:solidFill>
                  <a:srgbClr val="FEC741"/>
                </a:solidFill>
                <a:effectLst>
                  <a:glow rad="12700">
                    <a:prstClr val="white">
                      <a:alpha val="98000"/>
                    </a:prst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3B73FA5-1570-4603-8BA5-E8428EC2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" y="1882520"/>
            <a:ext cx="2241901" cy="49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635C45-B540-4363-9380-E7237BDD25B0}"/>
              </a:ext>
            </a:extLst>
          </p:cNvPr>
          <p:cNvGrpSpPr/>
          <p:nvPr/>
        </p:nvGrpSpPr>
        <p:grpSpPr>
          <a:xfrm>
            <a:off x="2057371" y="277891"/>
            <a:ext cx="8077257" cy="1176476"/>
            <a:chOff x="7102283" y="2764976"/>
            <a:chExt cx="5555840" cy="53811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0C87D2-5351-40DF-9D17-4EB1C5C9DC59}"/>
                </a:ext>
              </a:extLst>
            </p:cNvPr>
            <p:cNvSpPr txBox="1"/>
            <p:nvPr/>
          </p:nvSpPr>
          <p:spPr>
            <a:xfrm>
              <a:off x="7102283" y="2764976"/>
              <a:ext cx="5548313" cy="538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lang="en-US" sz="6600" b="1" spc="3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6600" b="1" spc="3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nhí</a:t>
              </a:r>
              <a:endParaRPr lang="vi-VN" sz="5400" spc="30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95847C-094F-493F-B347-C9976C4F1A47}"/>
                </a:ext>
              </a:extLst>
            </p:cNvPr>
            <p:cNvSpPr txBox="1"/>
            <p:nvPr/>
          </p:nvSpPr>
          <p:spPr>
            <a:xfrm>
              <a:off x="7109810" y="2764976"/>
              <a:ext cx="5548313" cy="5108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 err="1">
                  <a:solidFill>
                    <a:srgbClr val="EF323B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lang="en-US" sz="6600" b="1" spc="300" dirty="0">
                  <a:solidFill>
                    <a:srgbClr val="EF323B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solidFill>
                    <a:srgbClr val="EF323B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6600" b="1" spc="300" dirty="0">
                  <a:solidFill>
                    <a:srgbClr val="EF323B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 err="1">
                  <a:solidFill>
                    <a:srgbClr val="EF323B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NHí</a:t>
              </a:r>
              <a:endParaRPr lang="en-US" sz="6600" b="1" spc="300" dirty="0">
                <a:solidFill>
                  <a:srgbClr val="EF323B"/>
                </a:solidFill>
                <a:effectLst>
                  <a:glow rad="12700">
                    <a:prstClr val="white">
                      <a:alpha val="98000"/>
                    </a:prst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67BD00F-5208-4379-87C5-C288419FC254}"/>
              </a:ext>
            </a:extLst>
          </p:cNvPr>
          <p:cNvSpPr txBox="1"/>
          <p:nvPr/>
        </p:nvSpPr>
        <p:spPr>
          <a:xfrm>
            <a:off x="2068314" y="1454367"/>
            <a:ext cx="8477462" cy="1234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SzPts val="1000"/>
              <a:defRPr/>
            </a:pP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ý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endParaRPr lang="vi-VN" sz="2800" b="1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F55EB-6CBA-4C03-AE50-F900D07A2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57" y="3086100"/>
            <a:ext cx="1699580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9E80A-FD21-456E-AF7F-2896219AE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3" y="2971800"/>
            <a:ext cx="47358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70EC94-DA0A-4132-B6AE-5A4D38DD1BDD}"/>
              </a:ext>
            </a:extLst>
          </p:cNvPr>
          <p:cNvGrpSpPr/>
          <p:nvPr/>
        </p:nvGrpSpPr>
        <p:grpSpPr>
          <a:xfrm>
            <a:off x="1877212" y="1777565"/>
            <a:ext cx="9055401" cy="4863531"/>
            <a:chOff x="1371108" y="2042905"/>
            <a:chExt cx="9055401" cy="4863531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7F6E2D30-5A3B-45C3-AB68-CB95C4959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09"/>
            <a:stretch/>
          </p:blipFill>
          <p:spPr>
            <a:xfrm>
              <a:off x="1371108" y="2042905"/>
              <a:ext cx="9055401" cy="4863531"/>
            </a:xfrm>
            <a:prstGeom prst="rect">
              <a:avLst/>
            </a:prstGeom>
          </p:spPr>
        </p:pic>
        <p:sp>
          <p:nvSpPr>
            <p:cNvPr id="4" name="文本框 28">
              <a:extLst>
                <a:ext uri="{FF2B5EF4-FFF2-40B4-BE49-F238E27FC236}">
                  <a16:creationId xmlns:a16="http://schemas.microsoft.com/office/drawing/2014/main" id="{86C7993F-2FDE-48B5-802D-0FDE180C2874}"/>
                </a:ext>
              </a:extLst>
            </p:cNvPr>
            <p:cNvSpPr txBox="1"/>
            <p:nvPr/>
          </p:nvSpPr>
          <p:spPr>
            <a:xfrm>
              <a:off x="3676204" y="2293722"/>
              <a:ext cx="54551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Sổ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tay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phóng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viên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FF746B"/>
                  </a:solidFill>
                  <a:effectLst/>
                  <a:uLnTx/>
                  <a:uFillTx/>
                  <a:latin typeface="UVN Mau Tim 1" panose="00000400000000000000" pitchFamily="2" charset="0"/>
                  <a:ea typeface="字魂157号-萌趣兔兔" panose="00000500000000000000" pitchFamily="2" charset="-122"/>
                  <a:sym typeface="字魂157号-萌趣兔兔" panose="00000500000000000000" pitchFamily="2" charset="-122"/>
                </a:rPr>
                <a:t>nhí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746B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endParaRPr>
            </a:p>
          </p:txBody>
        </p:sp>
      </p:grpSp>
      <p:sp>
        <p:nvSpPr>
          <p:cNvPr id="5" name="文本框 28">
            <a:extLst>
              <a:ext uri="{FF2B5EF4-FFF2-40B4-BE49-F238E27FC236}">
                <a16:creationId xmlns:a16="http://schemas.microsoft.com/office/drawing/2014/main" id="{0C342EBD-DD78-49A8-BF12-A48A620FFCAD}"/>
              </a:ext>
            </a:extLst>
          </p:cNvPr>
          <p:cNvSpPr txBox="1"/>
          <p:nvPr/>
        </p:nvSpPr>
        <p:spPr>
          <a:xfrm>
            <a:off x="3235529" y="2865912"/>
            <a:ext cx="6163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-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Chơi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thể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thao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đúng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tư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thế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Mau Tim 1" panose="00000400000000000000" pitchFamily="2" charset="0"/>
              <a:ea typeface="字魂157号-萌趣兔兔" panose="00000500000000000000" pitchFamily="2" charset="-122"/>
              <a:sym typeface="字魂157号-萌趣兔兔" panose="00000500000000000000" pitchFamily="2" charset="-122"/>
            </a:endParaRPr>
          </a:p>
        </p:txBody>
      </p:sp>
      <p:sp>
        <p:nvSpPr>
          <p:cNvPr id="6" name="文本框 28">
            <a:extLst>
              <a:ext uri="{FF2B5EF4-FFF2-40B4-BE49-F238E27FC236}">
                <a16:creationId xmlns:a16="http://schemas.microsoft.com/office/drawing/2014/main" id="{616D5291-8B65-4F83-91B2-3993924439D4}"/>
              </a:ext>
            </a:extLst>
          </p:cNvPr>
          <p:cNvSpPr txBox="1"/>
          <p:nvPr/>
        </p:nvSpPr>
        <p:spPr>
          <a:xfrm>
            <a:off x="3235529" y="3542493"/>
            <a:ext cx="7100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- T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ránh</a:t>
            </a:r>
            <a:r>
              <a:rPr lang="en-US" altLang="zh-CN" sz="4400" b="1" spc="300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va</a:t>
            </a:r>
            <a:r>
              <a:rPr lang="en-US" altLang="zh-CN" sz="4400" b="1" spc="300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chạm</a:t>
            </a:r>
            <a:r>
              <a:rPr lang="en-US" altLang="zh-CN" sz="4400" b="1" spc="300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mạnh</a:t>
            </a:r>
            <a:r>
              <a:rPr lang="en-US" altLang="zh-CN" sz="4400" b="1" spc="300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khi</a:t>
            </a:r>
            <a:r>
              <a:rPr lang="en-US" altLang="zh-CN" sz="4400" b="1" spc="300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chơi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Mau Tim 1" panose="00000400000000000000" pitchFamily="2" charset="0"/>
              <a:ea typeface="字魂157号-萌趣兔兔" panose="00000500000000000000" pitchFamily="2" charset="-122"/>
              <a:sym typeface="字魂157号-萌趣兔兔" panose="00000500000000000000" pitchFamily="2" charset="-122"/>
            </a:endParaRPr>
          </a:p>
        </p:txBody>
      </p:sp>
      <p:sp>
        <p:nvSpPr>
          <p:cNvPr id="7" name="文本框 28">
            <a:extLst>
              <a:ext uri="{FF2B5EF4-FFF2-40B4-BE49-F238E27FC236}">
                <a16:creationId xmlns:a16="http://schemas.microsoft.com/office/drawing/2014/main" id="{35CBED83-A175-4357-9685-9A48EA822341}"/>
              </a:ext>
            </a:extLst>
          </p:cNvPr>
          <p:cNvSpPr txBox="1"/>
          <p:nvPr/>
        </p:nvSpPr>
        <p:spPr>
          <a:xfrm>
            <a:off x="2996925" y="4311934"/>
            <a:ext cx="55918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Cần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mang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đầy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đủ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dụng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cụ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bảo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hộ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nếu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)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khi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chơi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 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="1" dirty="0">
                <a:solidFill>
                  <a:srgbClr val="0070C0"/>
                </a:solidFill>
                <a:latin typeface="UVN Mau Tim 1" panose="00000400000000000000" pitchFamily="2" charset="0"/>
                <a:ea typeface="字魂157号-萌趣兔兔" panose="00000500000000000000" pitchFamily="2" charset="-122"/>
                <a:sym typeface="字魂157号-萌趣兔兔" panose="00000500000000000000" pitchFamily="2" charset="-122"/>
              </a:rPr>
              <a:t>…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Mau Tim 1" panose="00000400000000000000" pitchFamily="2" charset="0"/>
              <a:ea typeface="字魂157号-萌趣兔兔" panose="00000500000000000000" pitchFamily="2" charset="-122"/>
              <a:sym typeface="字魂157号-萌趣兔兔" panose="00000500000000000000" pitchFamily="2" charset="-122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A576A8CF-9E6C-4C33-B13F-E48D2D704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6" y="1494279"/>
            <a:ext cx="2305096" cy="1991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CF547-7AA4-4EDD-AAAA-2CDA21FF4F8B}"/>
              </a:ext>
            </a:extLst>
          </p:cNvPr>
          <p:cNvSpPr txBox="1"/>
          <p:nvPr/>
        </p:nvSpPr>
        <p:spPr>
          <a:xfrm>
            <a:off x="1568299" y="216904"/>
            <a:ext cx="9673229" cy="1361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SzPts val="1000"/>
              <a:defRPr/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DB8FCA-BAAC-428F-8DB9-B0EF490B6297}"/>
              </a:ext>
            </a:extLst>
          </p:cNvPr>
          <p:cNvGrpSpPr/>
          <p:nvPr/>
        </p:nvGrpSpPr>
        <p:grpSpPr>
          <a:xfrm>
            <a:off x="471922" y="862485"/>
            <a:ext cx="11248155" cy="4838606"/>
            <a:chOff x="931957" y="-152306"/>
            <a:chExt cx="11248155" cy="4838606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613DD00-BD18-4E16-942A-3B2A7C6F6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957" y="-152306"/>
              <a:ext cx="11248155" cy="4838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84E8EE-3B0C-4012-9E65-46E0961CEFCF}"/>
                </a:ext>
              </a:extLst>
            </p:cNvPr>
            <p:cNvSpPr txBox="1"/>
            <p:nvPr/>
          </p:nvSpPr>
          <p:spPr>
            <a:xfrm>
              <a:off x="1577200" y="668867"/>
              <a:ext cx="9682843" cy="3196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chăm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sóc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vệ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ăn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đủ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tránh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chấn</a:t>
              </a: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thương</a:t>
              </a:r>
              <a:endParaRPr lang="vi-VN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图片 28">
            <a:extLst>
              <a:ext uri="{FF2B5EF4-FFF2-40B4-BE49-F238E27FC236}">
                <a16:creationId xmlns:a16="http://schemas.microsoft.com/office/drawing/2014/main" id="{87E62018-C3EC-4744-8B51-80255137B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1605" y="4069443"/>
            <a:ext cx="3418472" cy="2788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2438E-D84B-4228-A2ED-2CD2CAE19B70}"/>
              </a:ext>
            </a:extLst>
          </p:cNvPr>
          <p:cNvSpPr txBox="1"/>
          <p:nvPr/>
        </p:nvSpPr>
        <p:spPr>
          <a:xfrm>
            <a:off x="4495111" y="200765"/>
            <a:ext cx="356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12C66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Kết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812C66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812C66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luận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812C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3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F0407F-71C8-4363-B106-0556AD941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5"/>
            <a:ext cx="2161855" cy="18677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A62A99-7AE3-4161-AEF7-FD9A4F02162B}"/>
              </a:ext>
            </a:extLst>
          </p:cNvPr>
          <p:cNvGrpSpPr/>
          <p:nvPr/>
        </p:nvGrpSpPr>
        <p:grpSpPr>
          <a:xfrm>
            <a:off x="978298" y="455864"/>
            <a:ext cx="4673206" cy="4673206"/>
            <a:chOff x="978298" y="455864"/>
            <a:chExt cx="4673206" cy="4673206"/>
          </a:xfrm>
        </p:grpSpPr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7DE1A95A-E511-44E0-AC9E-A94B98C96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8" y="455864"/>
              <a:ext cx="4673206" cy="46732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30A59C-FF77-4FA1-8881-0614C8E4DEFA}"/>
                </a:ext>
              </a:extLst>
            </p:cNvPr>
            <p:cNvSpPr txBox="1"/>
            <p:nvPr/>
          </p:nvSpPr>
          <p:spPr>
            <a:xfrm>
              <a:off x="1481380" y="2021501"/>
              <a:ext cx="35797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6F1F98-26F5-4C72-844C-65413CA6ED60}"/>
              </a:ext>
            </a:extLst>
          </p:cNvPr>
          <p:cNvGrpSpPr/>
          <p:nvPr/>
        </p:nvGrpSpPr>
        <p:grpSpPr>
          <a:xfrm>
            <a:off x="5685608" y="388041"/>
            <a:ext cx="4865162" cy="4865162"/>
            <a:chOff x="5685608" y="388041"/>
            <a:chExt cx="4865162" cy="4865162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B01D1BA4-51F2-47E1-BF09-0BC8C87B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608" y="388041"/>
              <a:ext cx="4865162" cy="486516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42221A-C6C7-4B99-A4E3-90C0BB7405C2}"/>
                </a:ext>
              </a:extLst>
            </p:cNvPr>
            <p:cNvSpPr txBox="1"/>
            <p:nvPr/>
          </p:nvSpPr>
          <p:spPr>
            <a:xfrm>
              <a:off x="6096000" y="2021501"/>
              <a:ext cx="3554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endPara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CF05AB-31C5-4E36-BE0E-C94C4886B797}"/>
              </a:ext>
            </a:extLst>
          </p:cNvPr>
          <p:cNvGrpSpPr/>
          <p:nvPr/>
        </p:nvGrpSpPr>
        <p:grpSpPr>
          <a:xfrm>
            <a:off x="4368373" y="388037"/>
            <a:ext cx="3743740" cy="1145015"/>
            <a:chOff x="7023730" y="2764976"/>
            <a:chExt cx="4311696" cy="52372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8FF3C2-FB30-43E7-8885-A57F13DB74B5}"/>
                </a:ext>
              </a:extLst>
            </p:cNvPr>
            <p:cNvSpPr txBox="1"/>
            <p:nvPr/>
          </p:nvSpPr>
          <p:spPr>
            <a:xfrm>
              <a:off x="7102283" y="2764976"/>
              <a:ext cx="4154590" cy="5237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397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vi-VN" sz="5400" spc="30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1E61E1-BA02-4F4F-89CF-B121045E965B}"/>
                </a:ext>
              </a:extLst>
            </p:cNvPr>
            <p:cNvSpPr txBox="1"/>
            <p:nvPr/>
          </p:nvSpPr>
          <p:spPr>
            <a:xfrm>
              <a:off x="7023730" y="2814413"/>
              <a:ext cx="4311696" cy="5104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6600" b="1" spc="300" dirty="0">
                  <a:solidFill>
                    <a:srgbClr val="DD3E11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6600" b="1" spc="300" dirty="0">
                  <a:solidFill>
                    <a:srgbClr val="FF0000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300" dirty="0">
                  <a:solidFill>
                    <a:srgbClr val="EE9D35"/>
                  </a:solidFill>
                  <a:effectLst>
                    <a:glow rad="12700">
                      <a:prstClr val="white">
                        <a:alpha val="98000"/>
                      </a:prstClr>
                    </a:glow>
                  </a:effectLst>
                  <a:latin typeface="UTM Showcard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2D78F5C-6E48-4042-95A9-1916B1C4C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66" y="3637352"/>
            <a:ext cx="8133421" cy="32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72005 -0.0180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C385A-F172-4B80-82B6-736C7AB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BC5D77-B482-4900-B279-5E3B53A54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4" y="4958104"/>
            <a:ext cx="1918896" cy="16712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8F1E81-ADB8-4E19-9A26-DCE0AA9E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60" y="0"/>
            <a:ext cx="3951140" cy="3657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614E6-7433-49A9-9A61-0B5AAFD6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8040072" y="237723"/>
            <a:ext cx="1693300" cy="58483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A794301-93FE-4487-A916-3D586FF3F0BA}"/>
              </a:ext>
            </a:extLst>
          </p:cNvPr>
          <p:cNvGrpSpPr/>
          <p:nvPr/>
        </p:nvGrpSpPr>
        <p:grpSpPr>
          <a:xfrm>
            <a:off x="814130" y="1741410"/>
            <a:ext cx="10088462" cy="2575344"/>
            <a:chOff x="1349992" y="1971838"/>
            <a:chExt cx="8522688" cy="37856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7F645A-AE44-4C67-A08F-6C37AE205132}"/>
                </a:ext>
              </a:extLst>
            </p:cNvPr>
            <p:cNvSpPr txBox="1"/>
            <p:nvPr/>
          </p:nvSpPr>
          <p:spPr>
            <a:xfrm>
              <a:off x="1349992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6CFD22-B4F3-44C5-9228-3372FA32C22A}"/>
                </a:ext>
              </a:extLst>
            </p:cNvPr>
            <p:cNvSpPr txBox="1"/>
            <p:nvPr/>
          </p:nvSpPr>
          <p:spPr>
            <a:xfrm>
              <a:off x="1416244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6213D8-A99A-4971-8D25-65D021BE3057}"/>
                </a:ext>
              </a:extLst>
            </p:cNvPr>
            <p:cNvSpPr txBox="1"/>
            <p:nvPr/>
          </p:nvSpPr>
          <p:spPr>
            <a:xfrm>
              <a:off x="1543150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noFill/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68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2632E-5566-4ED7-97FA-50D89B28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17" y="1811224"/>
            <a:ext cx="3404010" cy="47618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2FDF22-82F2-475F-A8DB-06824C3E7B83}"/>
              </a:ext>
            </a:extLst>
          </p:cNvPr>
          <p:cNvGrpSpPr/>
          <p:nvPr/>
        </p:nvGrpSpPr>
        <p:grpSpPr>
          <a:xfrm>
            <a:off x="504773" y="826477"/>
            <a:ext cx="6923341" cy="2602523"/>
            <a:chOff x="575943" y="1589649"/>
            <a:chExt cx="6923341" cy="2602523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D9C0A79F-505A-46CA-9D8E-31E9D9389F16}"/>
                </a:ext>
              </a:extLst>
            </p:cNvPr>
            <p:cNvSpPr/>
            <p:nvPr/>
          </p:nvSpPr>
          <p:spPr>
            <a:xfrm>
              <a:off x="647114" y="1589649"/>
              <a:ext cx="6781000" cy="2602523"/>
            </a:xfrm>
            <a:prstGeom prst="wedgeRoundRectCallout">
              <a:avLst>
                <a:gd name="adj1" fmla="val 65054"/>
                <a:gd name="adj2" fmla="val 3655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4C02C7-214A-4B48-9743-D2AF560B8C3E}"/>
                </a:ext>
              </a:extLst>
            </p:cNvPr>
            <p:cNvSpPr txBox="1"/>
            <p:nvPr/>
          </p:nvSpPr>
          <p:spPr>
            <a:xfrm>
              <a:off x="575943" y="1829081"/>
              <a:ext cx="69233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 Khi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7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638092-A5A3-4D74-8E41-127F41D0D9BE}"/>
              </a:ext>
            </a:extLst>
          </p:cNvPr>
          <p:cNvGrpSpPr/>
          <p:nvPr/>
        </p:nvGrpSpPr>
        <p:grpSpPr>
          <a:xfrm>
            <a:off x="321893" y="163315"/>
            <a:ext cx="11548214" cy="787470"/>
            <a:chOff x="1838179" y="557210"/>
            <a:chExt cx="11548214" cy="78747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DFF83833-69EC-4B3F-AB5B-D81827C18CB6}"/>
                </a:ext>
              </a:extLst>
            </p:cNvPr>
            <p:cNvSpPr/>
            <p:nvPr/>
          </p:nvSpPr>
          <p:spPr>
            <a:xfrm>
              <a:off x="1838179" y="557210"/>
              <a:ext cx="11427655" cy="787470"/>
            </a:xfrm>
            <a:prstGeom prst="round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0000500000000000000" pitchFamily="2" charset="-122"/>
                <a:ea typeface="字魂157号-萌趣兔兔" panose="00000500000000000000" pitchFamily="2" charset="-122"/>
                <a:cs typeface="+mn-cs"/>
                <a:sym typeface="字魂157号-萌趣兔兔" panose="00000500000000000000" pitchFamily="2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52C58D-556D-48B1-A433-6CA7E3E6B482}"/>
                </a:ext>
              </a:extLst>
            </p:cNvPr>
            <p:cNvSpPr txBox="1"/>
            <p:nvPr/>
          </p:nvSpPr>
          <p:spPr>
            <a:xfrm>
              <a:off x="1838179" y="628008"/>
              <a:ext cx="11548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246B3E-1175-426B-87A0-ED421242A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0" y="1845733"/>
            <a:ext cx="3864424" cy="4615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0FC9D-83A6-442D-AED5-16E194D91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48" y="1318442"/>
            <a:ext cx="2560046" cy="2642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30FA04-7F01-4AC5-8F00-A811450B0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32550" r="52032" b="35845"/>
          <a:stretch/>
        </p:blipFill>
        <p:spPr>
          <a:xfrm>
            <a:off x="5225105" y="1246408"/>
            <a:ext cx="2558858" cy="2643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5292B-ED2A-4E4F-AC80-ACBF5C50A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 t="1" r="51755" b="67900"/>
          <a:stretch/>
        </p:blipFill>
        <p:spPr>
          <a:xfrm>
            <a:off x="5286346" y="3994559"/>
            <a:ext cx="2626626" cy="2710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2B1F0C-107C-483A-BE6C-ABA90F99F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657" y="4018088"/>
            <a:ext cx="2690722" cy="27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C385A-F172-4B80-82B6-736C7AB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BC5D77-B482-4900-B279-5E3B53A54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21" y="482508"/>
            <a:ext cx="1918896" cy="16712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614E6-7433-49A9-9A61-0B5AAFD6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7791895" y="282008"/>
            <a:ext cx="1693300" cy="58483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8F3084-03C0-4177-9399-D0A8398A2B4A}"/>
              </a:ext>
            </a:extLst>
          </p:cNvPr>
          <p:cNvGrpSpPr/>
          <p:nvPr/>
        </p:nvGrpSpPr>
        <p:grpSpPr>
          <a:xfrm>
            <a:off x="754552" y="1650407"/>
            <a:ext cx="10763070" cy="2171228"/>
            <a:chOff x="1330504" y="1971838"/>
            <a:chExt cx="8423900" cy="217122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0E0861-E010-4C5B-9746-278A8A613D07}"/>
                </a:ext>
              </a:extLst>
            </p:cNvPr>
            <p:cNvSpPr txBox="1"/>
            <p:nvPr/>
          </p:nvSpPr>
          <p:spPr>
            <a:xfrm>
              <a:off x="1330504" y="2019408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  <a:endParaRPr kumimoji="0" lang="vi-VN" sz="66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A386BC-A050-43BF-B7EE-82E804E66EE6}"/>
                </a:ext>
              </a:extLst>
            </p:cNvPr>
            <p:cNvSpPr txBox="1"/>
            <p:nvPr/>
          </p:nvSpPr>
          <p:spPr>
            <a:xfrm>
              <a:off x="1359420" y="1990919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  <a:endParaRPr kumimoji="0" lang="vi-VN" sz="66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C93C77-D5C6-42C8-B777-7738E8F085EB}"/>
                </a:ext>
              </a:extLst>
            </p:cNvPr>
            <p:cNvSpPr txBox="1"/>
            <p:nvPr/>
          </p:nvSpPr>
          <p:spPr>
            <a:xfrm>
              <a:off x="1424872" y="1971838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B1BDBA-BB37-44CC-AF84-48A7AF8919A0}"/>
              </a:ext>
            </a:extLst>
          </p:cNvPr>
          <p:cNvGrpSpPr/>
          <p:nvPr/>
        </p:nvGrpSpPr>
        <p:grpSpPr>
          <a:xfrm>
            <a:off x="4384649" y="564187"/>
            <a:ext cx="3456193" cy="1071975"/>
            <a:chOff x="1349991" y="1915526"/>
            <a:chExt cx="8527344" cy="10719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74F146-27BA-4E93-95A1-EADA13616EBC}"/>
                </a:ext>
              </a:extLst>
            </p:cNvPr>
            <p:cNvSpPr txBox="1"/>
            <p:nvPr/>
          </p:nvSpPr>
          <p:spPr>
            <a:xfrm>
              <a:off x="1349991" y="1971838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  <a:endParaRPr kumimoji="0" lang="vi-VN" sz="60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B93E19-55CA-4CF7-9A47-02CC94FCB110}"/>
                </a:ext>
              </a:extLst>
            </p:cNvPr>
            <p:cNvSpPr txBox="1"/>
            <p:nvPr/>
          </p:nvSpPr>
          <p:spPr>
            <a:xfrm>
              <a:off x="1394306" y="1944688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  <a:endParaRPr kumimoji="0" lang="vi-VN" sz="60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B020A0-2C98-4618-9E4D-6B9AEF878947}"/>
                </a:ext>
              </a:extLst>
            </p:cNvPr>
            <p:cNvSpPr txBox="1"/>
            <p:nvPr/>
          </p:nvSpPr>
          <p:spPr>
            <a:xfrm>
              <a:off x="1547804" y="1915526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</a:p>
          </p:txBody>
        </p:sp>
      </p:grpSp>
      <p:pic>
        <p:nvPicPr>
          <p:cNvPr id="15" name="图片 29">
            <a:extLst>
              <a:ext uri="{FF2B5EF4-FFF2-40B4-BE49-F238E27FC236}">
                <a16:creationId xmlns:a16="http://schemas.microsoft.com/office/drawing/2014/main" id="{6E2AFC27-AAA6-43DB-80B4-96698A02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21" y="4319179"/>
            <a:ext cx="1563488" cy="1105293"/>
          </a:xfrm>
          <a:prstGeom prst="rect">
            <a:avLst/>
          </a:prstGeom>
        </p:spPr>
      </p:pic>
      <p:pic>
        <p:nvPicPr>
          <p:cNvPr id="16" name="图片 30">
            <a:extLst>
              <a:ext uri="{FF2B5EF4-FFF2-40B4-BE49-F238E27FC236}">
                <a16:creationId xmlns:a16="http://schemas.microsoft.com/office/drawing/2014/main" id="{84037755-B026-435C-9F27-40DD678B2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08" y="-33654"/>
            <a:ext cx="1796142" cy="1796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01DE2C-BD3D-45C3-864A-55413D1BA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72" y="4010179"/>
            <a:ext cx="2234240" cy="2805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D2D72-7001-4308-93AA-A5CF28B4F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956" y="4191987"/>
            <a:ext cx="1994634" cy="2847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4A14B-D464-4F12-8E73-EBC5DF97F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8434" y="4386322"/>
            <a:ext cx="1958493" cy="2459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49137-C557-47B5-9F89-62AAE835C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69" y="3739734"/>
            <a:ext cx="3306875" cy="31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A2387F6-7689-4D91-9845-C6439FE3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" y="1066800"/>
            <a:ext cx="5698680" cy="569868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E91DBD6-15A4-4F1C-85AF-BE3A9A9608C7}"/>
              </a:ext>
            </a:extLst>
          </p:cNvPr>
          <p:cNvSpPr txBox="1"/>
          <p:nvPr/>
        </p:nvSpPr>
        <p:spPr>
          <a:xfrm>
            <a:off x="10633149" y="654497"/>
            <a:ext cx="885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60ADFD"/>
                </a:solidFill>
                <a:effectLst/>
                <a:uLnTx/>
                <a:uFillTx/>
                <a:latin typeface="字魂157号-萌趣兔兔" panose="00000500000000000000" pitchFamily="2" charset="-122"/>
                <a:ea typeface="字魂157号-萌趣兔兔" panose="00000500000000000000" pitchFamily="2" charset="-122"/>
                <a:cs typeface="+mn-cs"/>
                <a:sym typeface="字魂157号-萌趣兔兔" panose="00000500000000000000" pitchFamily="2" charset="-122"/>
              </a:rPr>
              <a:t>+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60ADFD"/>
              </a:solidFill>
              <a:effectLst/>
              <a:uLnTx/>
              <a:uFillTx/>
              <a:latin typeface="字魂157号-萌趣兔兔" panose="00000500000000000000" pitchFamily="2" charset="-122"/>
              <a:ea typeface="字魂157号-萌趣兔兔" panose="00000500000000000000" pitchFamily="2" charset="-122"/>
              <a:cs typeface="+mn-cs"/>
              <a:sym typeface="字魂157号-萌趣兔兔" panose="00000500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3FE82D-8E5F-4C39-B816-1886FE3F2028}"/>
              </a:ext>
            </a:extLst>
          </p:cNvPr>
          <p:cNvGrpSpPr/>
          <p:nvPr/>
        </p:nvGrpSpPr>
        <p:grpSpPr>
          <a:xfrm>
            <a:off x="5690350" y="1826151"/>
            <a:ext cx="5596513" cy="3645831"/>
            <a:chOff x="1349989" y="1945196"/>
            <a:chExt cx="8485971" cy="6904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3D4A61-4C15-4AC9-8995-872178415990}"/>
                </a:ext>
              </a:extLst>
            </p:cNvPr>
            <p:cNvSpPr txBox="1"/>
            <p:nvPr/>
          </p:nvSpPr>
          <p:spPr>
            <a:xfrm>
              <a:off x="1349991" y="1971838"/>
              <a:ext cx="8329532" cy="68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KHÁM PHÁ</a:t>
              </a:r>
              <a:endParaRPr kumimoji="0" lang="vi-VN" sz="115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39614-C58F-4872-8B8E-A7C95487964B}"/>
                </a:ext>
              </a:extLst>
            </p:cNvPr>
            <p:cNvSpPr txBox="1"/>
            <p:nvPr/>
          </p:nvSpPr>
          <p:spPr>
            <a:xfrm>
              <a:off x="1349989" y="1971838"/>
              <a:ext cx="8329532" cy="68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KHÁM PHÁ</a:t>
              </a:r>
              <a:endParaRPr kumimoji="0" lang="vi-VN" sz="115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B8795D-409E-45B0-94AD-36F8183B7034}"/>
                </a:ext>
              </a:extLst>
            </p:cNvPr>
            <p:cNvSpPr txBox="1"/>
            <p:nvPr/>
          </p:nvSpPr>
          <p:spPr>
            <a:xfrm>
              <a:off x="1506430" y="1945196"/>
              <a:ext cx="8329530" cy="68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2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CC7DC7-EBE6-4441-9C6B-27ACE21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96" y="0"/>
            <a:ext cx="8700662" cy="6166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CAC1E-7DA9-4E73-8F87-963679469111}"/>
              </a:ext>
            </a:extLst>
          </p:cNvPr>
          <p:cNvSpPr txBox="1"/>
          <p:nvPr/>
        </p:nvSpPr>
        <p:spPr>
          <a:xfrm rot="477591">
            <a:off x="5619797" y="452031"/>
            <a:ext cx="3041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B65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Thảo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B65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B65"/>
                </a:solidFill>
                <a:effectLst/>
                <a:uLnTx/>
                <a:uFillTx/>
                <a:latin typeface="UVN Mau Tim 1" panose="00000400000000000000" pitchFamily="2" charset="0"/>
                <a:cs typeface="Arial" panose="020B0604020202020204" pitchFamily="34" charset="0"/>
              </a:rPr>
              <a:t>luận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3B6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12130-5D82-4D5C-83B6-67CFB94B0C7F}"/>
              </a:ext>
            </a:extLst>
          </p:cNvPr>
          <p:cNvSpPr txBox="1"/>
          <p:nvPr/>
        </p:nvSpPr>
        <p:spPr>
          <a:xfrm>
            <a:off x="1200553" y="1209720"/>
            <a:ext cx="6972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1E9A7-F253-44DE-9D48-BE270772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74" y="3429000"/>
            <a:ext cx="4330395" cy="3309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044F1-E840-4FA6-B8F1-C7F80C52CF79}"/>
              </a:ext>
            </a:extLst>
          </p:cNvPr>
          <p:cNvSpPr txBox="1"/>
          <p:nvPr/>
        </p:nvSpPr>
        <p:spPr>
          <a:xfrm>
            <a:off x="2006128" y="3887376"/>
            <a:ext cx="4982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FF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rgbClr val="FF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1, 2, 3, 4 </a:t>
            </a:r>
            <a:r>
              <a:rPr lang="en-US" sz="2800" i="1" dirty="0" err="1">
                <a:solidFill>
                  <a:srgbClr val="FF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rgbClr val="FF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 SGK)</a:t>
            </a:r>
            <a:endParaRPr lang="vi-VN" sz="2800" i="1" dirty="0">
              <a:solidFill>
                <a:srgbClr val="FF3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D56FE7-FF63-4C89-89E5-D0D6DDA28E90}"/>
              </a:ext>
            </a:extLst>
          </p:cNvPr>
          <p:cNvGrpSpPr/>
          <p:nvPr/>
        </p:nvGrpSpPr>
        <p:grpSpPr>
          <a:xfrm>
            <a:off x="618883" y="68899"/>
            <a:ext cx="3984171" cy="4425328"/>
            <a:chOff x="618883" y="68899"/>
            <a:chExt cx="3984171" cy="44253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C517AF7-3861-47A8-883B-7A8382071A04}"/>
                </a:ext>
              </a:extLst>
            </p:cNvPr>
            <p:cNvSpPr/>
            <p:nvPr/>
          </p:nvSpPr>
          <p:spPr>
            <a:xfrm>
              <a:off x="618883" y="1114213"/>
              <a:ext cx="3984171" cy="33800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8C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531FEE-06A7-4120-B507-04BBDFE6F636}"/>
                </a:ext>
              </a:extLst>
            </p:cNvPr>
            <p:cNvSpPr txBox="1"/>
            <p:nvPr/>
          </p:nvSpPr>
          <p:spPr>
            <a:xfrm>
              <a:off x="948133" y="1503829"/>
              <a:ext cx="332566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40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B2A0CC-44AD-41B8-852A-210749D2E4BE}"/>
                </a:ext>
              </a:extLst>
            </p:cNvPr>
            <p:cNvGrpSpPr/>
            <p:nvPr/>
          </p:nvGrpSpPr>
          <p:grpSpPr>
            <a:xfrm>
              <a:off x="1473709" y="68899"/>
              <a:ext cx="2305521" cy="1666889"/>
              <a:chOff x="0" y="-199264"/>
              <a:chExt cx="2305521" cy="1666889"/>
            </a:xfrm>
          </p:grpSpPr>
          <p:pic>
            <p:nvPicPr>
              <p:cNvPr id="6" name="내용 개체 틀 3" descr="구름 글상자.png">
                <a:extLst>
                  <a:ext uri="{FF2B5EF4-FFF2-40B4-BE49-F238E27FC236}">
                    <a16:creationId xmlns:a16="http://schemas.microsoft.com/office/drawing/2014/main" id="{16F66B3C-6C7E-445C-B733-B244C3A78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r="83415" b="78683"/>
              <a:stretch>
                <a:fillRect/>
              </a:stretch>
            </p:blipFill>
            <p:spPr>
              <a:xfrm>
                <a:off x="0" y="-199264"/>
                <a:ext cx="2305521" cy="166688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C05316-F287-4D41-83D8-6B4122CC6817}"/>
                  </a:ext>
                </a:extLst>
              </p:cNvPr>
              <p:cNvSpPr txBox="1"/>
              <p:nvPr/>
            </p:nvSpPr>
            <p:spPr>
              <a:xfrm>
                <a:off x="267693" y="364258"/>
                <a:ext cx="17701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4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ABFA7-58FD-437C-BD30-5EFABB2321CF}"/>
              </a:ext>
            </a:extLst>
          </p:cNvPr>
          <p:cNvGrpSpPr/>
          <p:nvPr/>
        </p:nvGrpSpPr>
        <p:grpSpPr>
          <a:xfrm>
            <a:off x="4931990" y="466318"/>
            <a:ext cx="5894179" cy="5974917"/>
            <a:chOff x="4931990" y="466318"/>
            <a:chExt cx="5894179" cy="59749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587F24-2C03-4F3A-8E32-4F50D1C4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1990" y="3422432"/>
              <a:ext cx="2947089" cy="30188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D9103B-B35B-4A07-B982-B461DB672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1" t="39994" r="70461" b="21012"/>
            <a:stretch/>
          </p:blipFill>
          <p:spPr>
            <a:xfrm>
              <a:off x="4931991" y="466318"/>
              <a:ext cx="2947089" cy="29626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C1E6E9-C0F6-4270-B3CF-50E02FBE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846" t="39790" r="55134" b="21011"/>
            <a:stretch/>
          </p:blipFill>
          <p:spPr>
            <a:xfrm>
              <a:off x="7879080" y="472885"/>
              <a:ext cx="2947089" cy="29495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221DEA-246A-44C9-8B5C-49343335F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9079" y="3428999"/>
              <a:ext cx="2947088" cy="298020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8A29CA6-DCCD-42CE-B489-CF5D7BBAD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994" y="4130913"/>
            <a:ext cx="2013896" cy="28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24499-42CE-41A2-9DCA-0EAE90C43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1" t="39994" r="70461" b="21012"/>
          <a:stretch/>
        </p:blipFill>
        <p:spPr>
          <a:xfrm>
            <a:off x="638475" y="1311612"/>
            <a:ext cx="5457525" cy="5486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718016"/>
            <a:ext cx="4686990" cy="3421968"/>
            <a:chOff x="4611755" y="1603474"/>
            <a:chExt cx="6465082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465082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4914845" y="1674870"/>
              <a:ext cx="5858901" cy="116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khoẻ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48D33E-D0F6-499A-9C65-F72DE179F712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0B53AC-348C-4DC2-9B96-F52D1EC25A3B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7" name="그림 4" descr="꼬리 글상자.png">
                <a:extLst>
                  <a:ext uri="{FF2B5EF4-FFF2-40B4-BE49-F238E27FC236}">
                    <a16:creationId xmlns:a16="http://schemas.microsoft.com/office/drawing/2014/main" id="{03B4764F-3DE2-4EA9-8F7E-ED92B118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37452-9E07-4048-92A2-00AC1AC383A5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내용 개체 틀 3" descr="구름 글상자.png">
              <a:extLst>
                <a:ext uri="{FF2B5EF4-FFF2-40B4-BE49-F238E27FC236}">
                  <a16:creationId xmlns:a16="http://schemas.microsoft.com/office/drawing/2014/main" id="{13134B70-2A83-496F-B924-02541C28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028C71-0848-45AA-9CA3-07A6838ED7DF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46B"/>
      </a:accent1>
      <a:accent2>
        <a:srgbClr val="60ADFD"/>
      </a:accent2>
      <a:accent3>
        <a:srgbClr val="FF746B"/>
      </a:accent3>
      <a:accent4>
        <a:srgbClr val="60ADFD"/>
      </a:accent4>
      <a:accent5>
        <a:srgbClr val="FF746B"/>
      </a:accent5>
      <a:accent6>
        <a:srgbClr val="60ADF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613</Words>
  <Application>Microsoft Office PowerPoint</Application>
  <PresentationFormat>Widescreen</PresentationFormat>
  <Paragraphs>87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Calibri Light</vt:lpstr>
      <vt:lpstr>字魂157号-萌趣兔兔</vt:lpstr>
      <vt:lpstr>Calibri</vt:lpstr>
      <vt:lpstr>等线</vt:lpstr>
      <vt:lpstr>UTM Showcard</vt:lpstr>
      <vt:lpstr>SVN-Newton</vt:lpstr>
      <vt:lpstr>字魂105号-简雅黑</vt:lpstr>
      <vt:lpstr>Open Sans Bold</vt:lpstr>
      <vt:lpstr>UVN Mau Tim 1</vt:lpstr>
      <vt:lpstr>SVN-Helvetica Neue Heavy</vt:lpstr>
      <vt:lpstr>Times New Roman</vt:lpstr>
      <vt:lpstr>#9Slide07 HoneyCream</vt:lpstr>
      <vt:lpstr>Lobster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Thi Khanh Huyen</dc:creator>
  <cp:lastModifiedBy>DELL</cp:lastModifiedBy>
  <cp:revision>30</cp:revision>
  <dcterms:created xsi:type="dcterms:W3CDTF">2022-04-06T02:00:40Z</dcterms:created>
  <dcterms:modified xsi:type="dcterms:W3CDTF">2026-03-09T08:57:29Z</dcterms:modified>
</cp:coreProperties>
</file>