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80" r:id="rId2"/>
  </p:sldMasterIdLst>
  <p:notesMasterIdLst>
    <p:notesMasterId r:id="rId21"/>
  </p:notesMasterIdLst>
  <p:sldIdLst>
    <p:sldId id="257" r:id="rId3"/>
    <p:sldId id="288" r:id="rId4"/>
    <p:sldId id="322" r:id="rId5"/>
    <p:sldId id="304" r:id="rId6"/>
    <p:sldId id="367" r:id="rId7"/>
    <p:sldId id="347" r:id="rId8"/>
    <p:sldId id="368" r:id="rId9"/>
    <p:sldId id="265" r:id="rId10"/>
    <p:sldId id="369" r:id="rId11"/>
    <p:sldId id="370" r:id="rId12"/>
    <p:sldId id="371" r:id="rId13"/>
    <p:sldId id="373" r:id="rId14"/>
    <p:sldId id="372" r:id="rId15"/>
    <p:sldId id="374" r:id="rId16"/>
    <p:sldId id="375" r:id="rId17"/>
    <p:sldId id="376" r:id="rId18"/>
    <p:sldId id="297" r:id="rId19"/>
    <p:sldId id="357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C84"/>
    <a:srgbClr val="4778ED"/>
    <a:srgbClr val="0070C0"/>
    <a:srgbClr val="B92D17"/>
    <a:srgbClr val="2B8ED2"/>
    <a:srgbClr val="FE9676"/>
    <a:srgbClr val="E1A629"/>
    <a:srgbClr val="63AB7B"/>
    <a:srgbClr val="22A675"/>
    <a:srgbClr val="B78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5" autoAdjust="0"/>
    <p:restoredTop sz="94834" autoAdjust="0"/>
  </p:normalViewPr>
  <p:slideViewPr>
    <p:cSldViewPr snapToGrid="0" showGuides="1">
      <p:cViewPr varScale="1">
        <p:scale>
          <a:sx n="61" d="100"/>
          <a:sy n="61" d="100"/>
        </p:scale>
        <p:origin x="1124" y="28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647344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313753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539472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489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243667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188157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69517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876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965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87004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6"/>
            <a:ext cx="12192000" cy="6871166"/>
          </a:xfrm>
          <a:prstGeom prst="rect">
            <a:avLst/>
          </a:prstGeom>
        </p:spPr>
      </p:pic>
      <p:sp>
        <p:nvSpPr>
          <p:cNvPr id="10" name="任意多边形: 形状 7">
            <a:extLst>
              <a:ext uri="{FF2B5EF4-FFF2-40B4-BE49-F238E27FC236}">
                <a16:creationId xmlns:a16="http://schemas.microsoft.com/office/drawing/2014/main" id="{C1F50F77-2CC4-48CC-B27C-B7C022BAEDBF}"/>
              </a:ext>
            </a:extLst>
          </p:cNvPr>
          <p:cNvSpPr/>
          <p:nvPr userDrawn="1"/>
        </p:nvSpPr>
        <p:spPr>
          <a:xfrm rot="176874">
            <a:off x="57693" y="71838"/>
            <a:ext cx="11996964" cy="6876563"/>
          </a:xfrm>
          <a:custGeom>
            <a:avLst/>
            <a:gdLst>
              <a:gd name="connsiteX0" fmla="*/ 1490653 w 10927285"/>
              <a:gd name="connsiteY0" fmla="*/ 5916029 h 6018103"/>
              <a:gd name="connsiteX1" fmla="*/ 768277 w 10927285"/>
              <a:gd name="connsiteY1" fmla="*/ 5403965 h 6018103"/>
              <a:gd name="connsiteX2" fmla="*/ 448237 w 10927285"/>
              <a:gd name="connsiteY2" fmla="*/ 4946765 h 6018103"/>
              <a:gd name="connsiteX3" fmla="*/ 493957 w 10927285"/>
              <a:gd name="connsiteY3" fmla="*/ 4361549 h 6018103"/>
              <a:gd name="connsiteX4" fmla="*/ 777421 w 10927285"/>
              <a:gd name="connsiteY4" fmla="*/ 3931781 h 6018103"/>
              <a:gd name="connsiteX5" fmla="*/ 466525 w 10927285"/>
              <a:gd name="connsiteY5" fmla="*/ 3428861 h 6018103"/>
              <a:gd name="connsiteX6" fmla="*/ 100765 w 10927285"/>
              <a:gd name="connsiteY6" fmla="*/ 2907653 h 6018103"/>
              <a:gd name="connsiteX7" fmla="*/ 109909 w 10927285"/>
              <a:gd name="connsiteY7" fmla="*/ 2121269 h 6018103"/>
              <a:gd name="connsiteX8" fmla="*/ 164773 w 10927285"/>
              <a:gd name="connsiteY8" fmla="*/ 1737221 h 6018103"/>
              <a:gd name="connsiteX9" fmla="*/ 181 w 10927285"/>
              <a:gd name="connsiteY9" fmla="*/ 1344029 h 6018103"/>
              <a:gd name="connsiteX10" fmla="*/ 155629 w 10927285"/>
              <a:gd name="connsiteY10" fmla="*/ 950837 h 6018103"/>
              <a:gd name="connsiteX11" fmla="*/ 914581 w 10927285"/>
              <a:gd name="connsiteY11" fmla="*/ 758813 h 6018103"/>
              <a:gd name="connsiteX12" fmla="*/ 2286181 w 10927285"/>
              <a:gd name="connsiteY12" fmla="*/ 713093 h 6018103"/>
              <a:gd name="connsiteX13" fmla="*/ 3438325 w 10927285"/>
              <a:gd name="connsiteY13" fmla="*/ 383909 h 6018103"/>
              <a:gd name="connsiteX14" fmla="*/ 4297861 w 10927285"/>
              <a:gd name="connsiteY14" fmla="*/ 301613 h 6018103"/>
              <a:gd name="connsiteX15" fmla="*/ 6007789 w 10927285"/>
              <a:gd name="connsiteY15" fmla="*/ 493637 h 6018103"/>
              <a:gd name="connsiteX16" fmla="*/ 7443397 w 10927285"/>
              <a:gd name="connsiteY16" fmla="*/ 27293 h 6018103"/>
              <a:gd name="connsiteX17" fmla="*/ 9189901 w 10927285"/>
              <a:gd name="connsiteY17" fmla="*/ 63869 h 6018103"/>
              <a:gd name="connsiteX18" fmla="*/ 10470061 w 10927285"/>
              <a:gd name="connsiteY18" fmla="*/ 137021 h 6018103"/>
              <a:gd name="connsiteX19" fmla="*/ 10460917 w 10927285"/>
              <a:gd name="connsiteY19" fmla="*/ 1078853 h 6018103"/>
              <a:gd name="connsiteX20" fmla="*/ 10186597 w 10927285"/>
              <a:gd name="connsiteY20" fmla="*/ 1536053 h 6018103"/>
              <a:gd name="connsiteX21" fmla="*/ 10159165 w 10927285"/>
              <a:gd name="connsiteY21" fmla="*/ 2084693 h 6018103"/>
              <a:gd name="connsiteX22" fmla="*/ 10524925 w 10927285"/>
              <a:gd name="connsiteY22" fmla="*/ 2569325 h 6018103"/>
              <a:gd name="connsiteX23" fmla="*/ 10927261 w 10927285"/>
              <a:gd name="connsiteY23" fmla="*/ 4251821 h 6018103"/>
              <a:gd name="connsiteX24" fmla="*/ 10506637 w 10927285"/>
              <a:gd name="connsiteY24" fmla="*/ 4901045 h 6018103"/>
              <a:gd name="connsiteX25" fmla="*/ 10424341 w 10927285"/>
              <a:gd name="connsiteY25" fmla="*/ 5678285 h 6018103"/>
              <a:gd name="connsiteX26" fmla="*/ 9253909 w 10927285"/>
              <a:gd name="connsiteY26" fmla="*/ 5614277 h 6018103"/>
              <a:gd name="connsiteX27" fmla="*/ 8504101 w 10927285"/>
              <a:gd name="connsiteY27" fmla="*/ 5339957 h 6018103"/>
              <a:gd name="connsiteX28" fmla="*/ 7095925 w 10927285"/>
              <a:gd name="connsiteY28" fmla="*/ 5769725 h 6018103"/>
              <a:gd name="connsiteX29" fmla="*/ 4736773 w 10927285"/>
              <a:gd name="connsiteY29" fmla="*/ 5623421 h 6018103"/>
              <a:gd name="connsiteX30" fmla="*/ 3374317 w 10927285"/>
              <a:gd name="connsiteY30" fmla="*/ 5998325 h 6018103"/>
              <a:gd name="connsiteX31" fmla="*/ 1490653 w 10927285"/>
              <a:gd name="connsiteY31" fmla="*/ 5916029 h 6018103"/>
              <a:gd name="connsiteX0" fmla="*/ 1580767 w 11017399"/>
              <a:gd name="connsiteY0" fmla="*/ 5916029 h 6018103"/>
              <a:gd name="connsiteX1" fmla="*/ 858391 w 11017399"/>
              <a:gd name="connsiteY1" fmla="*/ 5403965 h 6018103"/>
              <a:gd name="connsiteX2" fmla="*/ 538351 w 11017399"/>
              <a:gd name="connsiteY2" fmla="*/ 4946765 h 6018103"/>
              <a:gd name="connsiteX3" fmla="*/ 584071 w 11017399"/>
              <a:gd name="connsiteY3" fmla="*/ 4361549 h 6018103"/>
              <a:gd name="connsiteX4" fmla="*/ 867535 w 11017399"/>
              <a:gd name="connsiteY4" fmla="*/ 3931781 h 6018103"/>
              <a:gd name="connsiteX5" fmla="*/ 556639 w 11017399"/>
              <a:gd name="connsiteY5" fmla="*/ 3428861 h 6018103"/>
              <a:gd name="connsiteX6" fmla="*/ 190879 w 11017399"/>
              <a:gd name="connsiteY6" fmla="*/ 2907653 h 6018103"/>
              <a:gd name="connsiteX7" fmla="*/ 200023 w 11017399"/>
              <a:gd name="connsiteY7" fmla="*/ 2121269 h 6018103"/>
              <a:gd name="connsiteX8" fmla="*/ 254887 w 11017399"/>
              <a:gd name="connsiteY8" fmla="*/ 1737221 h 6018103"/>
              <a:gd name="connsiteX9" fmla="*/ 90295 w 11017399"/>
              <a:gd name="connsiteY9" fmla="*/ 1344029 h 6018103"/>
              <a:gd name="connsiteX10" fmla="*/ 69129 w 11017399"/>
              <a:gd name="connsiteY10" fmla="*/ 625660 h 6018103"/>
              <a:gd name="connsiteX11" fmla="*/ 1004695 w 11017399"/>
              <a:gd name="connsiteY11" fmla="*/ 758813 h 6018103"/>
              <a:gd name="connsiteX12" fmla="*/ 2376295 w 11017399"/>
              <a:gd name="connsiteY12" fmla="*/ 713093 h 6018103"/>
              <a:gd name="connsiteX13" fmla="*/ 3528439 w 11017399"/>
              <a:gd name="connsiteY13" fmla="*/ 383909 h 6018103"/>
              <a:gd name="connsiteX14" fmla="*/ 4387975 w 11017399"/>
              <a:gd name="connsiteY14" fmla="*/ 301613 h 6018103"/>
              <a:gd name="connsiteX15" fmla="*/ 6097903 w 11017399"/>
              <a:gd name="connsiteY15" fmla="*/ 493637 h 6018103"/>
              <a:gd name="connsiteX16" fmla="*/ 7533511 w 11017399"/>
              <a:gd name="connsiteY16" fmla="*/ 27293 h 6018103"/>
              <a:gd name="connsiteX17" fmla="*/ 9280015 w 11017399"/>
              <a:gd name="connsiteY17" fmla="*/ 63869 h 6018103"/>
              <a:gd name="connsiteX18" fmla="*/ 10560175 w 11017399"/>
              <a:gd name="connsiteY18" fmla="*/ 137021 h 6018103"/>
              <a:gd name="connsiteX19" fmla="*/ 10551031 w 11017399"/>
              <a:gd name="connsiteY19" fmla="*/ 1078853 h 6018103"/>
              <a:gd name="connsiteX20" fmla="*/ 10276711 w 11017399"/>
              <a:gd name="connsiteY20" fmla="*/ 1536053 h 6018103"/>
              <a:gd name="connsiteX21" fmla="*/ 10249279 w 11017399"/>
              <a:gd name="connsiteY21" fmla="*/ 2084693 h 6018103"/>
              <a:gd name="connsiteX22" fmla="*/ 10615039 w 11017399"/>
              <a:gd name="connsiteY22" fmla="*/ 2569325 h 6018103"/>
              <a:gd name="connsiteX23" fmla="*/ 11017375 w 11017399"/>
              <a:gd name="connsiteY23" fmla="*/ 4251821 h 6018103"/>
              <a:gd name="connsiteX24" fmla="*/ 10596751 w 11017399"/>
              <a:gd name="connsiteY24" fmla="*/ 4901045 h 6018103"/>
              <a:gd name="connsiteX25" fmla="*/ 10514455 w 11017399"/>
              <a:gd name="connsiteY25" fmla="*/ 5678285 h 6018103"/>
              <a:gd name="connsiteX26" fmla="*/ 9344023 w 11017399"/>
              <a:gd name="connsiteY26" fmla="*/ 5614277 h 6018103"/>
              <a:gd name="connsiteX27" fmla="*/ 8594215 w 11017399"/>
              <a:gd name="connsiteY27" fmla="*/ 5339957 h 6018103"/>
              <a:gd name="connsiteX28" fmla="*/ 7186039 w 11017399"/>
              <a:gd name="connsiteY28" fmla="*/ 5769725 h 6018103"/>
              <a:gd name="connsiteX29" fmla="*/ 4826887 w 11017399"/>
              <a:gd name="connsiteY29" fmla="*/ 5623421 h 6018103"/>
              <a:gd name="connsiteX30" fmla="*/ 3464431 w 11017399"/>
              <a:gd name="connsiteY30" fmla="*/ 5998325 h 6018103"/>
              <a:gd name="connsiteX31" fmla="*/ 1580767 w 11017399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78378 w 11019482"/>
              <a:gd name="connsiteY12" fmla="*/ 713093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432355 w 11019482"/>
              <a:gd name="connsiteY13" fmla="*/ 170961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889126 h 5991200"/>
              <a:gd name="connsiteX1" fmla="*/ 860474 w 11019482"/>
              <a:gd name="connsiteY1" fmla="*/ 5377062 h 5991200"/>
              <a:gd name="connsiteX2" fmla="*/ 540434 w 11019482"/>
              <a:gd name="connsiteY2" fmla="*/ 4919862 h 5991200"/>
              <a:gd name="connsiteX3" fmla="*/ 586154 w 11019482"/>
              <a:gd name="connsiteY3" fmla="*/ 4334646 h 5991200"/>
              <a:gd name="connsiteX4" fmla="*/ 869618 w 11019482"/>
              <a:gd name="connsiteY4" fmla="*/ 3904878 h 5991200"/>
              <a:gd name="connsiteX5" fmla="*/ 558722 w 11019482"/>
              <a:gd name="connsiteY5" fmla="*/ 3401958 h 5991200"/>
              <a:gd name="connsiteX6" fmla="*/ 192962 w 11019482"/>
              <a:gd name="connsiteY6" fmla="*/ 2880750 h 5991200"/>
              <a:gd name="connsiteX7" fmla="*/ 202106 w 11019482"/>
              <a:gd name="connsiteY7" fmla="*/ 2094366 h 5991200"/>
              <a:gd name="connsiteX8" fmla="*/ 256970 w 11019482"/>
              <a:gd name="connsiteY8" fmla="*/ 1710318 h 5991200"/>
              <a:gd name="connsiteX9" fmla="*/ 92378 w 11019482"/>
              <a:gd name="connsiteY9" fmla="*/ 1317126 h 5991200"/>
              <a:gd name="connsiteX10" fmla="*/ 71212 w 11019482"/>
              <a:gd name="connsiteY10" fmla="*/ 598757 h 5991200"/>
              <a:gd name="connsiteX11" fmla="*/ 1034901 w 11019482"/>
              <a:gd name="connsiteY11" fmla="*/ 149120 h 5991200"/>
              <a:gd name="connsiteX12" fmla="*/ 2389019 w 11019482"/>
              <a:gd name="connsiteY12" fmla="*/ 46168 h 5991200"/>
              <a:gd name="connsiteX13" fmla="*/ 3432355 w 11019482"/>
              <a:gd name="connsiteY13" fmla="*/ 144058 h 5991200"/>
              <a:gd name="connsiteX14" fmla="*/ 4405611 w 11019482"/>
              <a:gd name="connsiteY14" fmla="*/ 12306 h 5991200"/>
              <a:gd name="connsiteX15" fmla="*/ 6076847 w 11019482"/>
              <a:gd name="connsiteY15" fmla="*/ 17387 h 5991200"/>
              <a:gd name="connsiteX16" fmla="*/ 7535594 w 11019482"/>
              <a:gd name="connsiteY16" fmla="*/ 390 h 5991200"/>
              <a:gd name="connsiteX17" fmla="*/ 9282098 w 11019482"/>
              <a:gd name="connsiteY17" fmla="*/ 36966 h 5991200"/>
              <a:gd name="connsiteX18" fmla="*/ 10562258 w 11019482"/>
              <a:gd name="connsiteY18" fmla="*/ 110118 h 5991200"/>
              <a:gd name="connsiteX19" fmla="*/ 10553114 w 11019482"/>
              <a:gd name="connsiteY19" fmla="*/ 1051950 h 5991200"/>
              <a:gd name="connsiteX20" fmla="*/ 10278794 w 11019482"/>
              <a:gd name="connsiteY20" fmla="*/ 1509150 h 5991200"/>
              <a:gd name="connsiteX21" fmla="*/ 10251362 w 11019482"/>
              <a:gd name="connsiteY21" fmla="*/ 2057790 h 5991200"/>
              <a:gd name="connsiteX22" fmla="*/ 10617122 w 11019482"/>
              <a:gd name="connsiteY22" fmla="*/ 2542422 h 5991200"/>
              <a:gd name="connsiteX23" fmla="*/ 11019458 w 11019482"/>
              <a:gd name="connsiteY23" fmla="*/ 4224918 h 5991200"/>
              <a:gd name="connsiteX24" fmla="*/ 10598834 w 11019482"/>
              <a:gd name="connsiteY24" fmla="*/ 4874142 h 5991200"/>
              <a:gd name="connsiteX25" fmla="*/ 10516538 w 11019482"/>
              <a:gd name="connsiteY25" fmla="*/ 5651382 h 5991200"/>
              <a:gd name="connsiteX26" fmla="*/ 9346106 w 11019482"/>
              <a:gd name="connsiteY26" fmla="*/ 5587374 h 5991200"/>
              <a:gd name="connsiteX27" fmla="*/ 8596298 w 11019482"/>
              <a:gd name="connsiteY27" fmla="*/ 5313054 h 5991200"/>
              <a:gd name="connsiteX28" fmla="*/ 7188122 w 11019482"/>
              <a:gd name="connsiteY28" fmla="*/ 5742822 h 5991200"/>
              <a:gd name="connsiteX29" fmla="*/ 4828970 w 11019482"/>
              <a:gd name="connsiteY29" fmla="*/ 5596518 h 5991200"/>
              <a:gd name="connsiteX30" fmla="*/ 3466514 w 11019482"/>
              <a:gd name="connsiteY30" fmla="*/ 5971422 h 5991200"/>
              <a:gd name="connsiteX31" fmla="*/ 1582850 w 11019482"/>
              <a:gd name="connsiteY31" fmla="*/ 5889126 h 5991200"/>
              <a:gd name="connsiteX0" fmla="*/ 1582850 w 11019482"/>
              <a:gd name="connsiteY0" fmla="*/ 6093948 h 6196022"/>
              <a:gd name="connsiteX1" fmla="*/ 860474 w 11019482"/>
              <a:gd name="connsiteY1" fmla="*/ 5581884 h 6196022"/>
              <a:gd name="connsiteX2" fmla="*/ 540434 w 11019482"/>
              <a:gd name="connsiteY2" fmla="*/ 5124684 h 6196022"/>
              <a:gd name="connsiteX3" fmla="*/ 586154 w 11019482"/>
              <a:gd name="connsiteY3" fmla="*/ 4539468 h 6196022"/>
              <a:gd name="connsiteX4" fmla="*/ 869618 w 11019482"/>
              <a:gd name="connsiteY4" fmla="*/ 4109700 h 6196022"/>
              <a:gd name="connsiteX5" fmla="*/ 558722 w 11019482"/>
              <a:gd name="connsiteY5" fmla="*/ 3606780 h 6196022"/>
              <a:gd name="connsiteX6" fmla="*/ 192962 w 11019482"/>
              <a:gd name="connsiteY6" fmla="*/ 3085572 h 6196022"/>
              <a:gd name="connsiteX7" fmla="*/ 202106 w 11019482"/>
              <a:gd name="connsiteY7" fmla="*/ 2299188 h 6196022"/>
              <a:gd name="connsiteX8" fmla="*/ 256970 w 11019482"/>
              <a:gd name="connsiteY8" fmla="*/ 1915140 h 6196022"/>
              <a:gd name="connsiteX9" fmla="*/ 92378 w 11019482"/>
              <a:gd name="connsiteY9" fmla="*/ 1521948 h 6196022"/>
              <a:gd name="connsiteX10" fmla="*/ 71212 w 11019482"/>
              <a:gd name="connsiteY10" fmla="*/ 803579 h 6196022"/>
              <a:gd name="connsiteX11" fmla="*/ 1034901 w 11019482"/>
              <a:gd name="connsiteY11" fmla="*/ 353942 h 6196022"/>
              <a:gd name="connsiteX12" fmla="*/ 2389019 w 11019482"/>
              <a:gd name="connsiteY12" fmla="*/ 250990 h 6196022"/>
              <a:gd name="connsiteX13" fmla="*/ 3432355 w 11019482"/>
              <a:gd name="connsiteY13" fmla="*/ 348880 h 6196022"/>
              <a:gd name="connsiteX14" fmla="*/ 4405611 w 11019482"/>
              <a:gd name="connsiteY14" fmla="*/ 217128 h 6196022"/>
              <a:gd name="connsiteX15" fmla="*/ 6076847 w 11019482"/>
              <a:gd name="connsiteY15" fmla="*/ 222209 h 6196022"/>
              <a:gd name="connsiteX16" fmla="*/ 7568630 w 11019482"/>
              <a:gd name="connsiteY16" fmla="*/ 41 h 6196022"/>
              <a:gd name="connsiteX17" fmla="*/ 9282098 w 11019482"/>
              <a:gd name="connsiteY17" fmla="*/ 241788 h 6196022"/>
              <a:gd name="connsiteX18" fmla="*/ 10562258 w 11019482"/>
              <a:gd name="connsiteY18" fmla="*/ 314940 h 6196022"/>
              <a:gd name="connsiteX19" fmla="*/ 10553114 w 11019482"/>
              <a:gd name="connsiteY19" fmla="*/ 1256772 h 6196022"/>
              <a:gd name="connsiteX20" fmla="*/ 10278794 w 11019482"/>
              <a:gd name="connsiteY20" fmla="*/ 1713972 h 6196022"/>
              <a:gd name="connsiteX21" fmla="*/ 10251362 w 11019482"/>
              <a:gd name="connsiteY21" fmla="*/ 2262612 h 6196022"/>
              <a:gd name="connsiteX22" fmla="*/ 10617122 w 11019482"/>
              <a:gd name="connsiteY22" fmla="*/ 2747244 h 6196022"/>
              <a:gd name="connsiteX23" fmla="*/ 11019458 w 11019482"/>
              <a:gd name="connsiteY23" fmla="*/ 4429740 h 6196022"/>
              <a:gd name="connsiteX24" fmla="*/ 10598834 w 11019482"/>
              <a:gd name="connsiteY24" fmla="*/ 5078964 h 6196022"/>
              <a:gd name="connsiteX25" fmla="*/ 10516538 w 11019482"/>
              <a:gd name="connsiteY25" fmla="*/ 5856204 h 6196022"/>
              <a:gd name="connsiteX26" fmla="*/ 9346106 w 11019482"/>
              <a:gd name="connsiteY26" fmla="*/ 5792196 h 6196022"/>
              <a:gd name="connsiteX27" fmla="*/ 8596298 w 11019482"/>
              <a:gd name="connsiteY27" fmla="*/ 5517876 h 6196022"/>
              <a:gd name="connsiteX28" fmla="*/ 7188122 w 11019482"/>
              <a:gd name="connsiteY28" fmla="*/ 5947644 h 6196022"/>
              <a:gd name="connsiteX29" fmla="*/ 4828970 w 11019482"/>
              <a:gd name="connsiteY29" fmla="*/ 5801340 h 6196022"/>
              <a:gd name="connsiteX30" fmla="*/ 3466514 w 11019482"/>
              <a:gd name="connsiteY30" fmla="*/ 6176244 h 6196022"/>
              <a:gd name="connsiteX31" fmla="*/ 1582850 w 11019482"/>
              <a:gd name="connsiteY31" fmla="*/ 6093948 h 6196022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553114 w 11019482"/>
              <a:gd name="connsiteY19" fmla="*/ 1331160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893965 w 11019482"/>
              <a:gd name="connsiteY19" fmla="*/ 1458943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75"/>
              <a:gd name="connsiteY0" fmla="*/ 6168336 h 6270410"/>
              <a:gd name="connsiteX1" fmla="*/ 860474 w 11019475"/>
              <a:gd name="connsiteY1" fmla="*/ 5656272 h 6270410"/>
              <a:gd name="connsiteX2" fmla="*/ 540434 w 11019475"/>
              <a:gd name="connsiteY2" fmla="*/ 5199072 h 6270410"/>
              <a:gd name="connsiteX3" fmla="*/ 586154 w 11019475"/>
              <a:gd name="connsiteY3" fmla="*/ 4613856 h 6270410"/>
              <a:gd name="connsiteX4" fmla="*/ 869618 w 11019475"/>
              <a:gd name="connsiteY4" fmla="*/ 4184088 h 6270410"/>
              <a:gd name="connsiteX5" fmla="*/ 558722 w 11019475"/>
              <a:gd name="connsiteY5" fmla="*/ 3681168 h 6270410"/>
              <a:gd name="connsiteX6" fmla="*/ 192962 w 11019475"/>
              <a:gd name="connsiteY6" fmla="*/ 3159960 h 6270410"/>
              <a:gd name="connsiteX7" fmla="*/ 202106 w 11019475"/>
              <a:gd name="connsiteY7" fmla="*/ 2373576 h 6270410"/>
              <a:gd name="connsiteX8" fmla="*/ 256970 w 11019475"/>
              <a:gd name="connsiteY8" fmla="*/ 1989528 h 6270410"/>
              <a:gd name="connsiteX9" fmla="*/ 92378 w 11019475"/>
              <a:gd name="connsiteY9" fmla="*/ 1596336 h 6270410"/>
              <a:gd name="connsiteX10" fmla="*/ 71212 w 11019475"/>
              <a:gd name="connsiteY10" fmla="*/ 877967 h 6270410"/>
              <a:gd name="connsiteX11" fmla="*/ 1034901 w 11019475"/>
              <a:gd name="connsiteY11" fmla="*/ 428330 h 6270410"/>
              <a:gd name="connsiteX12" fmla="*/ 2389019 w 11019475"/>
              <a:gd name="connsiteY12" fmla="*/ 325378 h 6270410"/>
              <a:gd name="connsiteX13" fmla="*/ 3432355 w 11019475"/>
              <a:gd name="connsiteY13" fmla="*/ 423268 h 6270410"/>
              <a:gd name="connsiteX14" fmla="*/ 4405611 w 11019475"/>
              <a:gd name="connsiteY14" fmla="*/ 291516 h 6270410"/>
              <a:gd name="connsiteX15" fmla="*/ 6076847 w 11019475"/>
              <a:gd name="connsiteY15" fmla="*/ 296597 h 6270410"/>
              <a:gd name="connsiteX16" fmla="*/ 7568630 w 11019475"/>
              <a:gd name="connsiteY16" fmla="*/ 74429 h 6270410"/>
              <a:gd name="connsiteX17" fmla="*/ 9383130 w 11019475"/>
              <a:gd name="connsiteY17" fmla="*/ 20304 h 6270410"/>
              <a:gd name="connsiteX18" fmla="*/ 10562258 w 11019475"/>
              <a:gd name="connsiteY18" fmla="*/ 389328 h 6270410"/>
              <a:gd name="connsiteX19" fmla="*/ 10893965 w 11019475"/>
              <a:gd name="connsiteY19" fmla="*/ 1458943 h 6270410"/>
              <a:gd name="connsiteX20" fmla="*/ 10278794 w 11019475"/>
              <a:gd name="connsiteY20" fmla="*/ 1788360 h 6270410"/>
              <a:gd name="connsiteX21" fmla="*/ 10968339 w 11019475"/>
              <a:gd name="connsiteY21" fmla="*/ 2430880 h 6270410"/>
              <a:gd name="connsiteX22" fmla="*/ 10617122 w 11019475"/>
              <a:gd name="connsiteY22" fmla="*/ 2821632 h 6270410"/>
              <a:gd name="connsiteX23" fmla="*/ 11019458 w 11019475"/>
              <a:gd name="connsiteY23" fmla="*/ 4504128 h 6270410"/>
              <a:gd name="connsiteX24" fmla="*/ 10598834 w 11019475"/>
              <a:gd name="connsiteY24" fmla="*/ 5153352 h 6270410"/>
              <a:gd name="connsiteX25" fmla="*/ 10516538 w 11019475"/>
              <a:gd name="connsiteY25" fmla="*/ 5930592 h 6270410"/>
              <a:gd name="connsiteX26" fmla="*/ 9346106 w 11019475"/>
              <a:gd name="connsiteY26" fmla="*/ 5866584 h 6270410"/>
              <a:gd name="connsiteX27" fmla="*/ 8596298 w 11019475"/>
              <a:gd name="connsiteY27" fmla="*/ 5592264 h 6270410"/>
              <a:gd name="connsiteX28" fmla="*/ 7188122 w 11019475"/>
              <a:gd name="connsiteY28" fmla="*/ 6022032 h 6270410"/>
              <a:gd name="connsiteX29" fmla="*/ 4828970 w 11019475"/>
              <a:gd name="connsiteY29" fmla="*/ 5875728 h 6270410"/>
              <a:gd name="connsiteX30" fmla="*/ 3466514 w 11019475"/>
              <a:gd name="connsiteY30" fmla="*/ 6250632 h 6270410"/>
              <a:gd name="connsiteX31" fmla="*/ 1582850 w 11019475"/>
              <a:gd name="connsiteY31" fmla="*/ 6168336 h 6270410"/>
              <a:gd name="connsiteX0" fmla="*/ 1582850 w 11050516"/>
              <a:gd name="connsiteY0" fmla="*/ 6168336 h 6270410"/>
              <a:gd name="connsiteX1" fmla="*/ 860474 w 11050516"/>
              <a:gd name="connsiteY1" fmla="*/ 5656272 h 6270410"/>
              <a:gd name="connsiteX2" fmla="*/ 540434 w 11050516"/>
              <a:gd name="connsiteY2" fmla="*/ 5199072 h 6270410"/>
              <a:gd name="connsiteX3" fmla="*/ 586154 w 11050516"/>
              <a:gd name="connsiteY3" fmla="*/ 4613856 h 6270410"/>
              <a:gd name="connsiteX4" fmla="*/ 869618 w 11050516"/>
              <a:gd name="connsiteY4" fmla="*/ 4184088 h 6270410"/>
              <a:gd name="connsiteX5" fmla="*/ 558722 w 11050516"/>
              <a:gd name="connsiteY5" fmla="*/ 3681168 h 6270410"/>
              <a:gd name="connsiteX6" fmla="*/ 192962 w 11050516"/>
              <a:gd name="connsiteY6" fmla="*/ 3159960 h 6270410"/>
              <a:gd name="connsiteX7" fmla="*/ 202106 w 11050516"/>
              <a:gd name="connsiteY7" fmla="*/ 2373576 h 6270410"/>
              <a:gd name="connsiteX8" fmla="*/ 256970 w 11050516"/>
              <a:gd name="connsiteY8" fmla="*/ 1989528 h 6270410"/>
              <a:gd name="connsiteX9" fmla="*/ 92378 w 11050516"/>
              <a:gd name="connsiteY9" fmla="*/ 1596336 h 6270410"/>
              <a:gd name="connsiteX10" fmla="*/ 71212 w 11050516"/>
              <a:gd name="connsiteY10" fmla="*/ 877967 h 6270410"/>
              <a:gd name="connsiteX11" fmla="*/ 1034901 w 11050516"/>
              <a:gd name="connsiteY11" fmla="*/ 428330 h 6270410"/>
              <a:gd name="connsiteX12" fmla="*/ 2389019 w 11050516"/>
              <a:gd name="connsiteY12" fmla="*/ 325378 h 6270410"/>
              <a:gd name="connsiteX13" fmla="*/ 3432355 w 11050516"/>
              <a:gd name="connsiteY13" fmla="*/ 423268 h 6270410"/>
              <a:gd name="connsiteX14" fmla="*/ 4405611 w 11050516"/>
              <a:gd name="connsiteY14" fmla="*/ 291516 h 6270410"/>
              <a:gd name="connsiteX15" fmla="*/ 6076847 w 11050516"/>
              <a:gd name="connsiteY15" fmla="*/ 296597 h 6270410"/>
              <a:gd name="connsiteX16" fmla="*/ 7568630 w 11050516"/>
              <a:gd name="connsiteY16" fmla="*/ 74429 h 6270410"/>
              <a:gd name="connsiteX17" fmla="*/ 9383130 w 11050516"/>
              <a:gd name="connsiteY17" fmla="*/ 20304 h 6270410"/>
              <a:gd name="connsiteX18" fmla="*/ 10562258 w 11050516"/>
              <a:gd name="connsiteY18" fmla="*/ 389328 h 6270410"/>
              <a:gd name="connsiteX19" fmla="*/ 10893965 w 11050516"/>
              <a:gd name="connsiteY19" fmla="*/ 1458943 h 6270410"/>
              <a:gd name="connsiteX20" fmla="*/ 11047034 w 11050516"/>
              <a:gd name="connsiteY20" fmla="*/ 1748798 h 6270410"/>
              <a:gd name="connsiteX21" fmla="*/ 10968339 w 11050516"/>
              <a:gd name="connsiteY21" fmla="*/ 2430880 h 6270410"/>
              <a:gd name="connsiteX22" fmla="*/ 10617122 w 11050516"/>
              <a:gd name="connsiteY22" fmla="*/ 2821632 h 6270410"/>
              <a:gd name="connsiteX23" fmla="*/ 11019458 w 11050516"/>
              <a:gd name="connsiteY23" fmla="*/ 4504128 h 6270410"/>
              <a:gd name="connsiteX24" fmla="*/ 10598834 w 11050516"/>
              <a:gd name="connsiteY24" fmla="*/ 5153352 h 6270410"/>
              <a:gd name="connsiteX25" fmla="*/ 10516538 w 11050516"/>
              <a:gd name="connsiteY25" fmla="*/ 5930592 h 6270410"/>
              <a:gd name="connsiteX26" fmla="*/ 9346106 w 11050516"/>
              <a:gd name="connsiteY26" fmla="*/ 5866584 h 6270410"/>
              <a:gd name="connsiteX27" fmla="*/ 8596298 w 11050516"/>
              <a:gd name="connsiteY27" fmla="*/ 5592264 h 6270410"/>
              <a:gd name="connsiteX28" fmla="*/ 7188122 w 11050516"/>
              <a:gd name="connsiteY28" fmla="*/ 6022032 h 6270410"/>
              <a:gd name="connsiteX29" fmla="*/ 4828970 w 11050516"/>
              <a:gd name="connsiteY29" fmla="*/ 5875728 h 6270410"/>
              <a:gd name="connsiteX30" fmla="*/ 3466514 w 11050516"/>
              <a:gd name="connsiteY30" fmla="*/ 6250632 h 6270410"/>
              <a:gd name="connsiteX31" fmla="*/ 1582850 w 11050516"/>
              <a:gd name="connsiteY31" fmla="*/ 6168336 h 6270410"/>
              <a:gd name="connsiteX0" fmla="*/ 1582850 w 11203881"/>
              <a:gd name="connsiteY0" fmla="*/ 6168336 h 6270410"/>
              <a:gd name="connsiteX1" fmla="*/ 860474 w 11203881"/>
              <a:gd name="connsiteY1" fmla="*/ 5656272 h 6270410"/>
              <a:gd name="connsiteX2" fmla="*/ 540434 w 11203881"/>
              <a:gd name="connsiteY2" fmla="*/ 5199072 h 6270410"/>
              <a:gd name="connsiteX3" fmla="*/ 586154 w 11203881"/>
              <a:gd name="connsiteY3" fmla="*/ 4613856 h 6270410"/>
              <a:gd name="connsiteX4" fmla="*/ 869618 w 11203881"/>
              <a:gd name="connsiteY4" fmla="*/ 4184088 h 6270410"/>
              <a:gd name="connsiteX5" fmla="*/ 558722 w 11203881"/>
              <a:gd name="connsiteY5" fmla="*/ 3681168 h 6270410"/>
              <a:gd name="connsiteX6" fmla="*/ 192962 w 11203881"/>
              <a:gd name="connsiteY6" fmla="*/ 3159960 h 6270410"/>
              <a:gd name="connsiteX7" fmla="*/ 202106 w 11203881"/>
              <a:gd name="connsiteY7" fmla="*/ 2373576 h 6270410"/>
              <a:gd name="connsiteX8" fmla="*/ 256970 w 11203881"/>
              <a:gd name="connsiteY8" fmla="*/ 1989528 h 6270410"/>
              <a:gd name="connsiteX9" fmla="*/ 92378 w 11203881"/>
              <a:gd name="connsiteY9" fmla="*/ 1596336 h 6270410"/>
              <a:gd name="connsiteX10" fmla="*/ 71212 w 11203881"/>
              <a:gd name="connsiteY10" fmla="*/ 877967 h 6270410"/>
              <a:gd name="connsiteX11" fmla="*/ 1034901 w 11203881"/>
              <a:gd name="connsiteY11" fmla="*/ 428330 h 6270410"/>
              <a:gd name="connsiteX12" fmla="*/ 2389019 w 11203881"/>
              <a:gd name="connsiteY12" fmla="*/ 325378 h 6270410"/>
              <a:gd name="connsiteX13" fmla="*/ 3432355 w 11203881"/>
              <a:gd name="connsiteY13" fmla="*/ 423268 h 6270410"/>
              <a:gd name="connsiteX14" fmla="*/ 4405611 w 11203881"/>
              <a:gd name="connsiteY14" fmla="*/ 291516 h 6270410"/>
              <a:gd name="connsiteX15" fmla="*/ 6076847 w 11203881"/>
              <a:gd name="connsiteY15" fmla="*/ 296597 h 6270410"/>
              <a:gd name="connsiteX16" fmla="*/ 7568630 w 11203881"/>
              <a:gd name="connsiteY16" fmla="*/ 74429 h 6270410"/>
              <a:gd name="connsiteX17" fmla="*/ 9383130 w 11203881"/>
              <a:gd name="connsiteY17" fmla="*/ 20304 h 6270410"/>
              <a:gd name="connsiteX18" fmla="*/ 10562258 w 11203881"/>
              <a:gd name="connsiteY18" fmla="*/ 389328 h 6270410"/>
              <a:gd name="connsiteX19" fmla="*/ 10893965 w 11203881"/>
              <a:gd name="connsiteY19" fmla="*/ 1458943 h 6270410"/>
              <a:gd name="connsiteX20" fmla="*/ 11047034 w 11203881"/>
              <a:gd name="connsiteY20" fmla="*/ 1748798 h 6270410"/>
              <a:gd name="connsiteX21" fmla="*/ 10968339 w 11203881"/>
              <a:gd name="connsiteY21" fmla="*/ 2430880 h 6270410"/>
              <a:gd name="connsiteX22" fmla="*/ 11203331 w 11203881"/>
              <a:gd name="connsiteY22" fmla="*/ 3198384 h 6270410"/>
              <a:gd name="connsiteX23" fmla="*/ 11019458 w 11203881"/>
              <a:gd name="connsiteY23" fmla="*/ 4504128 h 6270410"/>
              <a:gd name="connsiteX24" fmla="*/ 10598834 w 11203881"/>
              <a:gd name="connsiteY24" fmla="*/ 5153352 h 6270410"/>
              <a:gd name="connsiteX25" fmla="*/ 10516538 w 11203881"/>
              <a:gd name="connsiteY25" fmla="*/ 5930592 h 6270410"/>
              <a:gd name="connsiteX26" fmla="*/ 9346106 w 11203881"/>
              <a:gd name="connsiteY26" fmla="*/ 5866584 h 6270410"/>
              <a:gd name="connsiteX27" fmla="*/ 8596298 w 11203881"/>
              <a:gd name="connsiteY27" fmla="*/ 5592264 h 6270410"/>
              <a:gd name="connsiteX28" fmla="*/ 7188122 w 11203881"/>
              <a:gd name="connsiteY28" fmla="*/ 6022032 h 6270410"/>
              <a:gd name="connsiteX29" fmla="*/ 4828970 w 11203881"/>
              <a:gd name="connsiteY29" fmla="*/ 5875728 h 6270410"/>
              <a:gd name="connsiteX30" fmla="*/ 3466514 w 11203881"/>
              <a:gd name="connsiteY30" fmla="*/ 6250632 h 6270410"/>
              <a:gd name="connsiteX31" fmla="*/ 1582850 w 11203881"/>
              <a:gd name="connsiteY31" fmla="*/ 6168336 h 6270410"/>
              <a:gd name="connsiteX0" fmla="*/ 1582850 w 11203639"/>
              <a:gd name="connsiteY0" fmla="*/ 6168336 h 6270410"/>
              <a:gd name="connsiteX1" fmla="*/ 860474 w 11203639"/>
              <a:gd name="connsiteY1" fmla="*/ 5656272 h 6270410"/>
              <a:gd name="connsiteX2" fmla="*/ 540434 w 11203639"/>
              <a:gd name="connsiteY2" fmla="*/ 5199072 h 6270410"/>
              <a:gd name="connsiteX3" fmla="*/ 586154 w 11203639"/>
              <a:gd name="connsiteY3" fmla="*/ 4613856 h 6270410"/>
              <a:gd name="connsiteX4" fmla="*/ 869618 w 11203639"/>
              <a:gd name="connsiteY4" fmla="*/ 4184088 h 6270410"/>
              <a:gd name="connsiteX5" fmla="*/ 558722 w 11203639"/>
              <a:gd name="connsiteY5" fmla="*/ 3681168 h 6270410"/>
              <a:gd name="connsiteX6" fmla="*/ 192962 w 11203639"/>
              <a:gd name="connsiteY6" fmla="*/ 3159960 h 6270410"/>
              <a:gd name="connsiteX7" fmla="*/ 202106 w 11203639"/>
              <a:gd name="connsiteY7" fmla="*/ 2373576 h 6270410"/>
              <a:gd name="connsiteX8" fmla="*/ 256970 w 11203639"/>
              <a:gd name="connsiteY8" fmla="*/ 1989528 h 6270410"/>
              <a:gd name="connsiteX9" fmla="*/ 92378 w 11203639"/>
              <a:gd name="connsiteY9" fmla="*/ 1596336 h 6270410"/>
              <a:gd name="connsiteX10" fmla="*/ 71212 w 11203639"/>
              <a:gd name="connsiteY10" fmla="*/ 877967 h 6270410"/>
              <a:gd name="connsiteX11" fmla="*/ 1034901 w 11203639"/>
              <a:gd name="connsiteY11" fmla="*/ 428330 h 6270410"/>
              <a:gd name="connsiteX12" fmla="*/ 2389019 w 11203639"/>
              <a:gd name="connsiteY12" fmla="*/ 325378 h 6270410"/>
              <a:gd name="connsiteX13" fmla="*/ 3432355 w 11203639"/>
              <a:gd name="connsiteY13" fmla="*/ 423268 h 6270410"/>
              <a:gd name="connsiteX14" fmla="*/ 4405611 w 11203639"/>
              <a:gd name="connsiteY14" fmla="*/ 291516 h 6270410"/>
              <a:gd name="connsiteX15" fmla="*/ 6076847 w 11203639"/>
              <a:gd name="connsiteY15" fmla="*/ 296597 h 6270410"/>
              <a:gd name="connsiteX16" fmla="*/ 7568630 w 11203639"/>
              <a:gd name="connsiteY16" fmla="*/ 74429 h 6270410"/>
              <a:gd name="connsiteX17" fmla="*/ 9383130 w 11203639"/>
              <a:gd name="connsiteY17" fmla="*/ 20304 h 6270410"/>
              <a:gd name="connsiteX18" fmla="*/ 10562258 w 11203639"/>
              <a:gd name="connsiteY18" fmla="*/ 389328 h 6270410"/>
              <a:gd name="connsiteX19" fmla="*/ 10893965 w 11203639"/>
              <a:gd name="connsiteY19" fmla="*/ 1458943 h 6270410"/>
              <a:gd name="connsiteX20" fmla="*/ 11047034 w 11203639"/>
              <a:gd name="connsiteY20" fmla="*/ 1748798 h 6270410"/>
              <a:gd name="connsiteX21" fmla="*/ 10968339 w 11203639"/>
              <a:gd name="connsiteY21" fmla="*/ 2430880 h 6270410"/>
              <a:gd name="connsiteX22" fmla="*/ 11203331 w 11203639"/>
              <a:gd name="connsiteY22" fmla="*/ 3198384 h 6270410"/>
              <a:gd name="connsiteX23" fmla="*/ 11019458 w 11203639"/>
              <a:gd name="connsiteY23" fmla="*/ 4504128 h 6270410"/>
              <a:gd name="connsiteX24" fmla="*/ 11074307 w 11203639"/>
              <a:gd name="connsiteY24" fmla="*/ 5637540 h 6270410"/>
              <a:gd name="connsiteX25" fmla="*/ 10516538 w 11203639"/>
              <a:gd name="connsiteY25" fmla="*/ 5930592 h 6270410"/>
              <a:gd name="connsiteX26" fmla="*/ 9346106 w 11203639"/>
              <a:gd name="connsiteY26" fmla="*/ 5866584 h 6270410"/>
              <a:gd name="connsiteX27" fmla="*/ 8596298 w 11203639"/>
              <a:gd name="connsiteY27" fmla="*/ 5592264 h 6270410"/>
              <a:gd name="connsiteX28" fmla="*/ 7188122 w 11203639"/>
              <a:gd name="connsiteY28" fmla="*/ 6022032 h 6270410"/>
              <a:gd name="connsiteX29" fmla="*/ 4828970 w 11203639"/>
              <a:gd name="connsiteY29" fmla="*/ 5875728 h 6270410"/>
              <a:gd name="connsiteX30" fmla="*/ 3466514 w 11203639"/>
              <a:gd name="connsiteY30" fmla="*/ 6250632 h 6270410"/>
              <a:gd name="connsiteX31" fmla="*/ 1582850 w 11203639"/>
              <a:gd name="connsiteY31" fmla="*/ 6168336 h 6270410"/>
              <a:gd name="connsiteX0" fmla="*/ 1157702 w 11203639"/>
              <a:gd name="connsiteY0" fmla="*/ 6379165 h 6412723"/>
              <a:gd name="connsiteX1" fmla="*/ 860474 w 11203639"/>
              <a:gd name="connsiteY1" fmla="*/ 5656272 h 6412723"/>
              <a:gd name="connsiteX2" fmla="*/ 540434 w 11203639"/>
              <a:gd name="connsiteY2" fmla="*/ 5199072 h 6412723"/>
              <a:gd name="connsiteX3" fmla="*/ 586154 w 11203639"/>
              <a:gd name="connsiteY3" fmla="*/ 4613856 h 6412723"/>
              <a:gd name="connsiteX4" fmla="*/ 869618 w 11203639"/>
              <a:gd name="connsiteY4" fmla="*/ 4184088 h 6412723"/>
              <a:gd name="connsiteX5" fmla="*/ 558722 w 11203639"/>
              <a:gd name="connsiteY5" fmla="*/ 3681168 h 6412723"/>
              <a:gd name="connsiteX6" fmla="*/ 192962 w 11203639"/>
              <a:gd name="connsiteY6" fmla="*/ 3159960 h 6412723"/>
              <a:gd name="connsiteX7" fmla="*/ 202106 w 11203639"/>
              <a:gd name="connsiteY7" fmla="*/ 2373576 h 6412723"/>
              <a:gd name="connsiteX8" fmla="*/ 256970 w 11203639"/>
              <a:gd name="connsiteY8" fmla="*/ 1989528 h 6412723"/>
              <a:gd name="connsiteX9" fmla="*/ 92378 w 11203639"/>
              <a:gd name="connsiteY9" fmla="*/ 1596336 h 6412723"/>
              <a:gd name="connsiteX10" fmla="*/ 71212 w 11203639"/>
              <a:gd name="connsiteY10" fmla="*/ 877967 h 6412723"/>
              <a:gd name="connsiteX11" fmla="*/ 1034901 w 11203639"/>
              <a:gd name="connsiteY11" fmla="*/ 428330 h 6412723"/>
              <a:gd name="connsiteX12" fmla="*/ 2389019 w 11203639"/>
              <a:gd name="connsiteY12" fmla="*/ 325378 h 6412723"/>
              <a:gd name="connsiteX13" fmla="*/ 3432355 w 11203639"/>
              <a:gd name="connsiteY13" fmla="*/ 423268 h 6412723"/>
              <a:gd name="connsiteX14" fmla="*/ 4405611 w 11203639"/>
              <a:gd name="connsiteY14" fmla="*/ 291516 h 6412723"/>
              <a:gd name="connsiteX15" fmla="*/ 6076847 w 11203639"/>
              <a:gd name="connsiteY15" fmla="*/ 296597 h 6412723"/>
              <a:gd name="connsiteX16" fmla="*/ 7568630 w 11203639"/>
              <a:gd name="connsiteY16" fmla="*/ 74429 h 6412723"/>
              <a:gd name="connsiteX17" fmla="*/ 9383130 w 11203639"/>
              <a:gd name="connsiteY17" fmla="*/ 20304 h 6412723"/>
              <a:gd name="connsiteX18" fmla="*/ 10562258 w 11203639"/>
              <a:gd name="connsiteY18" fmla="*/ 389328 h 6412723"/>
              <a:gd name="connsiteX19" fmla="*/ 10893965 w 11203639"/>
              <a:gd name="connsiteY19" fmla="*/ 1458943 h 6412723"/>
              <a:gd name="connsiteX20" fmla="*/ 11047034 w 11203639"/>
              <a:gd name="connsiteY20" fmla="*/ 1748798 h 6412723"/>
              <a:gd name="connsiteX21" fmla="*/ 10968339 w 11203639"/>
              <a:gd name="connsiteY21" fmla="*/ 2430880 h 6412723"/>
              <a:gd name="connsiteX22" fmla="*/ 11203331 w 11203639"/>
              <a:gd name="connsiteY22" fmla="*/ 3198384 h 6412723"/>
              <a:gd name="connsiteX23" fmla="*/ 11019458 w 11203639"/>
              <a:gd name="connsiteY23" fmla="*/ 4504128 h 6412723"/>
              <a:gd name="connsiteX24" fmla="*/ 11074307 w 11203639"/>
              <a:gd name="connsiteY24" fmla="*/ 5637540 h 6412723"/>
              <a:gd name="connsiteX25" fmla="*/ 10516538 w 11203639"/>
              <a:gd name="connsiteY25" fmla="*/ 5930592 h 6412723"/>
              <a:gd name="connsiteX26" fmla="*/ 9346106 w 11203639"/>
              <a:gd name="connsiteY26" fmla="*/ 5866584 h 6412723"/>
              <a:gd name="connsiteX27" fmla="*/ 8596298 w 11203639"/>
              <a:gd name="connsiteY27" fmla="*/ 5592264 h 6412723"/>
              <a:gd name="connsiteX28" fmla="*/ 7188122 w 11203639"/>
              <a:gd name="connsiteY28" fmla="*/ 6022032 h 6412723"/>
              <a:gd name="connsiteX29" fmla="*/ 4828970 w 11203639"/>
              <a:gd name="connsiteY29" fmla="*/ 5875728 h 6412723"/>
              <a:gd name="connsiteX30" fmla="*/ 3466514 w 11203639"/>
              <a:gd name="connsiteY30" fmla="*/ 6250632 h 6412723"/>
              <a:gd name="connsiteX31" fmla="*/ 1157702 w 11203639"/>
              <a:gd name="connsiteY31" fmla="*/ 6379165 h 6412723"/>
              <a:gd name="connsiteX0" fmla="*/ 1157702 w 11203639"/>
              <a:gd name="connsiteY0" fmla="*/ 6379165 h 6413958"/>
              <a:gd name="connsiteX1" fmla="*/ 641556 w 11203639"/>
              <a:gd name="connsiteY1" fmla="*/ 5638479 h 6413958"/>
              <a:gd name="connsiteX2" fmla="*/ 540434 w 11203639"/>
              <a:gd name="connsiteY2" fmla="*/ 5199072 h 6413958"/>
              <a:gd name="connsiteX3" fmla="*/ 586154 w 11203639"/>
              <a:gd name="connsiteY3" fmla="*/ 4613856 h 6413958"/>
              <a:gd name="connsiteX4" fmla="*/ 869618 w 11203639"/>
              <a:gd name="connsiteY4" fmla="*/ 4184088 h 6413958"/>
              <a:gd name="connsiteX5" fmla="*/ 558722 w 11203639"/>
              <a:gd name="connsiteY5" fmla="*/ 3681168 h 6413958"/>
              <a:gd name="connsiteX6" fmla="*/ 192962 w 11203639"/>
              <a:gd name="connsiteY6" fmla="*/ 3159960 h 6413958"/>
              <a:gd name="connsiteX7" fmla="*/ 202106 w 11203639"/>
              <a:gd name="connsiteY7" fmla="*/ 2373576 h 6413958"/>
              <a:gd name="connsiteX8" fmla="*/ 256970 w 11203639"/>
              <a:gd name="connsiteY8" fmla="*/ 1989528 h 6413958"/>
              <a:gd name="connsiteX9" fmla="*/ 92378 w 11203639"/>
              <a:gd name="connsiteY9" fmla="*/ 1596336 h 6413958"/>
              <a:gd name="connsiteX10" fmla="*/ 71212 w 11203639"/>
              <a:gd name="connsiteY10" fmla="*/ 877967 h 6413958"/>
              <a:gd name="connsiteX11" fmla="*/ 1034901 w 11203639"/>
              <a:gd name="connsiteY11" fmla="*/ 428330 h 6413958"/>
              <a:gd name="connsiteX12" fmla="*/ 2389019 w 11203639"/>
              <a:gd name="connsiteY12" fmla="*/ 325378 h 6413958"/>
              <a:gd name="connsiteX13" fmla="*/ 3432355 w 11203639"/>
              <a:gd name="connsiteY13" fmla="*/ 423268 h 6413958"/>
              <a:gd name="connsiteX14" fmla="*/ 4405611 w 11203639"/>
              <a:gd name="connsiteY14" fmla="*/ 291516 h 6413958"/>
              <a:gd name="connsiteX15" fmla="*/ 6076847 w 11203639"/>
              <a:gd name="connsiteY15" fmla="*/ 296597 h 6413958"/>
              <a:gd name="connsiteX16" fmla="*/ 7568630 w 11203639"/>
              <a:gd name="connsiteY16" fmla="*/ 74429 h 6413958"/>
              <a:gd name="connsiteX17" fmla="*/ 9383130 w 11203639"/>
              <a:gd name="connsiteY17" fmla="*/ 20304 h 6413958"/>
              <a:gd name="connsiteX18" fmla="*/ 10562258 w 11203639"/>
              <a:gd name="connsiteY18" fmla="*/ 389328 h 6413958"/>
              <a:gd name="connsiteX19" fmla="*/ 10893965 w 11203639"/>
              <a:gd name="connsiteY19" fmla="*/ 1458943 h 6413958"/>
              <a:gd name="connsiteX20" fmla="*/ 11047034 w 11203639"/>
              <a:gd name="connsiteY20" fmla="*/ 1748798 h 6413958"/>
              <a:gd name="connsiteX21" fmla="*/ 10968339 w 11203639"/>
              <a:gd name="connsiteY21" fmla="*/ 2430880 h 6413958"/>
              <a:gd name="connsiteX22" fmla="*/ 11203331 w 11203639"/>
              <a:gd name="connsiteY22" fmla="*/ 3198384 h 6413958"/>
              <a:gd name="connsiteX23" fmla="*/ 11019458 w 11203639"/>
              <a:gd name="connsiteY23" fmla="*/ 4504128 h 6413958"/>
              <a:gd name="connsiteX24" fmla="*/ 11074307 w 11203639"/>
              <a:gd name="connsiteY24" fmla="*/ 5637540 h 6413958"/>
              <a:gd name="connsiteX25" fmla="*/ 10516538 w 11203639"/>
              <a:gd name="connsiteY25" fmla="*/ 5930592 h 6413958"/>
              <a:gd name="connsiteX26" fmla="*/ 9346106 w 11203639"/>
              <a:gd name="connsiteY26" fmla="*/ 5866584 h 6413958"/>
              <a:gd name="connsiteX27" fmla="*/ 8596298 w 11203639"/>
              <a:gd name="connsiteY27" fmla="*/ 5592264 h 6413958"/>
              <a:gd name="connsiteX28" fmla="*/ 7188122 w 11203639"/>
              <a:gd name="connsiteY28" fmla="*/ 6022032 h 6413958"/>
              <a:gd name="connsiteX29" fmla="*/ 4828970 w 11203639"/>
              <a:gd name="connsiteY29" fmla="*/ 5875728 h 6413958"/>
              <a:gd name="connsiteX30" fmla="*/ 3466514 w 11203639"/>
              <a:gd name="connsiteY30" fmla="*/ 6250632 h 6413958"/>
              <a:gd name="connsiteX31" fmla="*/ 1157702 w 11203639"/>
              <a:gd name="connsiteY31" fmla="*/ 6379165 h 6413958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203639" h="6408936">
                <a:moveTo>
                  <a:pt x="1157702" y="6379165"/>
                </a:moveTo>
                <a:cubicBezTo>
                  <a:pt x="686876" y="6277140"/>
                  <a:pt x="744434" y="5835161"/>
                  <a:pt x="641556" y="5638479"/>
                </a:cubicBezTo>
                <a:cubicBezTo>
                  <a:pt x="538678" y="5441797"/>
                  <a:pt x="549668" y="5369843"/>
                  <a:pt x="540434" y="5199072"/>
                </a:cubicBezTo>
                <a:cubicBezTo>
                  <a:pt x="531200" y="5028302"/>
                  <a:pt x="531290" y="4783020"/>
                  <a:pt x="586154" y="4613856"/>
                </a:cubicBezTo>
                <a:cubicBezTo>
                  <a:pt x="641018" y="4444692"/>
                  <a:pt x="874190" y="4339536"/>
                  <a:pt x="869618" y="4184088"/>
                </a:cubicBezTo>
                <a:cubicBezTo>
                  <a:pt x="865046" y="4028640"/>
                  <a:pt x="671498" y="3851856"/>
                  <a:pt x="558722" y="3681168"/>
                </a:cubicBezTo>
                <a:cubicBezTo>
                  <a:pt x="445946" y="3510480"/>
                  <a:pt x="252398" y="3377892"/>
                  <a:pt x="192962" y="3159960"/>
                </a:cubicBezTo>
                <a:cubicBezTo>
                  <a:pt x="133526" y="2942028"/>
                  <a:pt x="191438" y="2568648"/>
                  <a:pt x="202106" y="2373576"/>
                </a:cubicBezTo>
                <a:cubicBezTo>
                  <a:pt x="212774" y="2178504"/>
                  <a:pt x="275258" y="2119068"/>
                  <a:pt x="256970" y="1989528"/>
                </a:cubicBezTo>
                <a:cubicBezTo>
                  <a:pt x="238682" y="1859988"/>
                  <a:pt x="123338" y="1781596"/>
                  <a:pt x="92378" y="1596336"/>
                </a:cubicBezTo>
                <a:cubicBezTo>
                  <a:pt x="61418" y="1411076"/>
                  <a:pt x="-85875" y="1072635"/>
                  <a:pt x="71212" y="877967"/>
                </a:cubicBezTo>
                <a:cubicBezTo>
                  <a:pt x="228299" y="683299"/>
                  <a:pt x="648600" y="520428"/>
                  <a:pt x="1034901" y="428330"/>
                </a:cubicBezTo>
                <a:cubicBezTo>
                  <a:pt x="1421202" y="336232"/>
                  <a:pt x="1989443" y="326222"/>
                  <a:pt x="2389019" y="325378"/>
                </a:cubicBezTo>
                <a:cubicBezTo>
                  <a:pt x="2788595" y="324534"/>
                  <a:pt x="3096256" y="428912"/>
                  <a:pt x="3432355" y="423268"/>
                </a:cubicBezTo>
                <a:cubicBezTo>
                  <a:pt x="3768454" y="417624"/>
                  <a:pt x="3964862" y="312628"/>
                  <a:pt x="4405611" y="291516"/>
                </a:cubicBezTo>
                <a:cubicBezTo>
                  <a:pt x="4846360" y="270404"/>
                  <a:pt x="5549677" y="332778"/>
                  <a:pt x="6076847" y="296597"/>
                </a:cubicBezTo>
                <a:cubicBezTo>
                  <a:pt x="6604017" y="260416"/>
                  <a:pt x="7017583" y="120478"/>
                  <a:pt x="7568630" y="74429"/>
                </a:cubicBezTo>
                <a:cubicBezTo>
                  <a:pt x="8119677" y="28380"/>
                  <a:pt x="8884192" y="-32179"/>
                  <a:pt x="9383130" y="20304"/>
                </a:cubicBezTo>
                <a:cubicBezTo>
                  <a:pt x="9882068" y="72787"/>
                  <a:pt x="10310452" y="149555"/>
                  <a:pt x="10562258" y="389328"/>
                </a:cubicBezTo>
                <a:cubicBezTo>
                  <a:pt x="10814064" y="629101"/>
                  <a:pt x="10813169" y="1232365"/>
                  <a:pt x="10893965" y="1458943"/>
                </a:cubicBezTo>
                <a:cubicBezTo>
                  <a:pt x="10974761" y="1685521"/>
                  <a:pt x="11034638" y="1586809"/>
                  <a:pt x="11047034" y="1748798"/>
                </a:cubicBezTo>
                <a:cubicBezTo>
                  <a:pt x="11059430" y="1910787"/>
                  <a:pt x="10942290" y="2189282"/>
                  <a:pt x="10968339" y="2430880"/>
                </a:cubicBezTo>
                <a:cubicBezTo>
                  <a:pt x="10994388" y="2672478"/>
                  <a:pt x="11194811" y="2852843"/>
                  <a:pt x="11203331" y="3198384"/>
                </a:cubicBezTo>
                <a:cubicBezTo>
                  <a:pt x="11211851" y="3543925"/>
                  <a:pt x="11040962" y="4097602"/>
                  <a:pt x="11019458" y="4504128"/>
                </a:cubicBezTo>
                <a:cubicBezTo>
                  <a:pt x="10997954" y="4910654"/>
                  <a:pt x="11158127" y="5399796"/>
                  <a:pt x="11074307" y="5637540"/>
                </a:cubicBezTo>
                <a:cubicBezTo>
                  <a:pt x="10990487" y="5875284"/>
                  <a:pt x="10804572" y="5892418"/>
                  <a:pt x="10516538" y="5930592"/>
                </a:cubicBezTo>
                <a:cubicBezTo>
                  <a:pt x="10228504" y="5968766"/>
                  <a:pt x="9666146" y="5922972"/>
                  <a:pt x="9346106" y="5866584"/>
                </a:cubicBezTo>
                <a:cubicBezTo>
                  <a:pt x="9026066" y="5810196"/>
                  <a:pt x="8955962" y="5566356"/>
                  <a:pt x="8596298" y="5592264"/>
                </a:cubicBezTo>
                <a:cubicBezTo>
                  <a:pt x="8236634" y="5618172"/>
                  <a:pt x="7804107" y="5931801"/>
                  <a:pt x="7188122" y="6022032"/>
                </a:cubicBezTo>
                <a:cubicBezTo>
                  <a:pt x="6572137" y="6112263"/>
                  <a:pt x="5569364" y="6194779"/>
                  <a:pt x="4900386" y="6133653"/>
                </a:cubicBezTo>
                <a:cubicBezTo>
                  <a:pt x="4196880" y="6248707"/>
                  <a:pt x="4090295" y="6209713"/>
                  <a:pt x="3466514" y="6250632"/>
                </a:cubicBezTo>
                <a:cubicBezTo>
                  <a:pt x="2842733" y="6291551"/>
                  <a:pt x="1628528" y="6481190"/>
                  <a:pt x="1157702" y="637916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0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85" r:id="rId7"/>
    <p:sldLayoutId id="2147483686" r:id="rId8"/>
    <p:sldLayoutId id="2147483687" r:id="rId9"/>
  </p:sldLayoutIdLst>
  <p:transition spd="slow" advTm="3000">
    <p:push dir="u"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47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gif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24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THÁNG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vi-VN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Toán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vi-VN" sz="2613" dirty="0">
                <a:solidFill>
                  <a:srgbClr val="000000"/>
                </a:solidFill>
                <a:latin typeface="Lobster"/>
              </a:rPr>
              <a:t>2025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- </a:t>
            </a:r>
            <a:r>
              <a:rPr lang="vi-VN" sz="2613" dirty="0">
                <a:solidFill>
                  <a:srgbClr val="000000"/>
                </a:solidFill>
                <a:latin typeface="Lobster"/>
              </a:rPr>
              <a:t>2026</a:t>
            </a:r>
            <a:endParaRPr lang="en-US" sz="2613" dirty="0">
              <a:solidFill>
                <a:srgbClr val="000000"/>
              </a:solidFill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400" dirty="0">
                <a:solidFill>
                  <a:srgbClr val="002060"/>
                </a:solidFill>
                <a:latin typeface="Open Sans Bold"/>
              </a:rPr>
              <a:t>Các số tròn chục, tròn trăm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custGeom>
            <a:avLst/>
            <a:gdLst>
              <a:gd name="connsiteX0" fmla="*/ 0 w 10840277"/>
              <a:gd name="connsiteY0" fmla="*/ 964733 h 5788283"/>
              <a:gd name="connsiteX1" fmla="*/ 964733 w 10840277"/>
              <a:gd name="connsiteY1" fmla="*/ 0 h 5788283"/>
              <a:gd name="connsiteX2" fmla="*/ 1828396 w 10840277"/>
              <a:gd name="connsiteY2" fmla="*/ 0 h 5788283"/>
              <a:gd name="connsiteX3" fmla="*/ 2602951 w 10840277"/>
              <a:gd name="connsiteY3" fmla="*/ 0 h 5788283"/>
              <a:gd name="connsiteX4" fmla="*/ 3110182 w 10840277"/>
              <a:gd name="connsiteY4" fmla="*/ 0 h 5788283"/>
              <a:gd name="connsiteX5" fmla="*/ 3884737 w 10840277"/>
              <a:gd name="connsiteY5" fmla="*/ 0 h 5788283"/>
              <a:gd name="connsiteX6" fmla="*/ 4481076 w 10840277"/>
              <a:gd name="connsiteY6" fmla="*/ 0 h 5788283"/>
              <a:gd name="connsiteX7" fmla="*/ 5255631 w 10840277"/>
              <a:gd name="connsiteY7" fmla="*/ 0 h 5788283"/>
              <a:gd name="connsiteX8" fmla="*/ 6030186 w 10840277"/>
              <a:gd name="connsiteY8" fmla="*/ 0 h 5788283"/>
              <a:gd name="connsiteX9" fmla="*/ 6715633 w 10840277"/>
              <a:gd name="connsiteY9" fmla="*/ 0 h 5788283"/>
              <a:gd name="connsiteX10" fmla="*/ 7490188 w 10840277"/>
              <a:gd name="connsiteY10" fmla="*/ 0 h 5788283"/>
              <a:gd name="connsiteX11" fmla="*/ 8175635 w 10840277"/>
              <a:gd name="connsiteY11" fmla="*/ 0 h 5788283"/>
              <a:gd name="connsiteX12" fmla="*/ 8771974 w 10840277"/>
              <a:gd name="connsiteY12" fmla="*/ 0 h 5788283"/>
              <a:gd name="connsiteX13" fmla="*/ 9190097 w 10840277"/>
              <a:gd name="connsiteY13" fmla="*/ 0 h 5788283"/>
              <a:gd name="connsiteX14" fmla="*/ 9875544 w 10840277"/>
              <a:gd name="connsiteY14" fmla="*/ 0 h 5788283"/>
              <a:gd name="connsiteX15" fmla="*/ 10840277 w 10840277"/>
              <a:gd name="connsiteY15" fmla="*/ 964733 h 5788283"/>
              <a:gd name="connsiteX16" fmla="*/ 10840277 w 10840277"/>
              <a:gd name="connsiteY16" fmla="*/ 1569281 h 5788283"/>
              <a:gd name="connsiteX17" fmla="*/ 10840277 w 10840277"/>
              <a:gd name="connsiteY17" fmla="*/ 2135241 h 5788283"/>
              <a:gd name="connsiteX18" fmla="*/ 10840277 w 10840277"/>
              <a:gd name="connsiteY18" fmla="*/ 2855553 h 5788283"/>
              <a:gd name="connsiteX19" fmla="*/ 10840277 w 10840277"/>
              <a:gd name="connsiteY19" fmla="*/ 3498689 h 5788283"/>
              <a:gd name="connsiteX20" fmla="*/ 10840277 w 10840277"/>
              <a:gd name="connsiteY20" fmla="*/ 4219002 h 5788283"/>
              <a:gd name="connsiteX21" fmla="*/ 10840277 w 10840277"/>
              <a:gd name="connsiteY21" fmla="*/ 4823550 h 5788283"/>
              <a:gd name="connsiteX22" fmla="*/ 9875544 w 10840277"/>
              <a:gd name="connsiteY22" fmla="*/ 5788283 h 5788283"/>
              <a:gd name="connsiteX23" fmla="*/ 9190097 w 10840277"/>
              <a:gd name="connsiteY23" fmla="*/ 5788283 h 5788283"/>
              <a:gd name="connsiteX24" fmla="*/ 8682866 w 10840277"/>
              <a:gd name="connsiteY24" fmla="*/ 5788283 h 5788283"/>
              <a:gd name="connsiteX25" fmla="*/ 8175635 w 10840277"/>
              <a:gd name="connsiteY25" fmla="*/ 5788283 h 5788283"/>
              <a:gd name="connsiteX26" fmla="*/ 7311972 w 10840277"/>
              <a:gd name="connsiteY26" fmla="*/ 5788283 h 5788283"/>
              <a:gd name="connsiteX27" fmla="*/ 6715633 w 10840277"/>
              <a:gd name="connsiteY27" fmla="*/ 5788283 h 5788283"/>
              <a:gd name="connsiteX28" fmla="*/ 5851970 w 10840277"/>
              <a:gd name="connsiteY28" fmla="*/ 5788283 h 5788283"/>
              <a:gd name="connsiteX29" fmla="*/ 5166523 w 10840277"/>
              <a:gd name="connsiteY29" fmla="*/ 5788283 h 5788283"/>
              <a:gd name="connsiteX30" fmla="*/ 4302860 w 10840277"/>
              <a:gd name="connsiteY30" fmla="*/ 5788283 h 5788283"/>
              <a:gd name="connsiteX31" fmla="*/ 3884737 w 10840277"/>
              <a:gd name="connsiteY31" fmla="*/ 5788283 h 5788283"/>
              <a:gd name="connsiteX32" fmla="*/ 3110182 w 10840277"/>
              <a:gd name="connsiteY32" fmla="*/ 5788283 h 5788283"/>
              <a:gd name="connsiteX33" fmla="*/ 2335627 w 10840277"/>
              <a:gd name="connsiteY33" fmla="*/ 5788283 h 5788283"/>
              <a:gd name="connsiteX34" fmla="*/ 1917504 w 10840277"/>
              <a:gd name="connsiteY34" fmla="*/ 5788283 h 5788283"/>
              <a:gd name="connsiteX35" fmla="*/ 964733 w 10840277"/>
              <a:gd name="connsiteY35" fmla="*/ 5788283 h 5788283"/>
              <a:gd name="connsiteX36" fmla="*/ 0 w 10840277"/>
              <a:gd name="connsiteY36" fmla="*/ 4823550 h 5788283"/>
              <a:gd name="connsiteX37" fmla="*/ 0 w 10840277"/>
              <a:gd name="connsiteY37" fmla="*/ 4180414 h 5788283"/>
              <a:gd name="connsiteX38" fmla="*/ 0 w 10840277"/>
              <a:gd name="connsiteY38" fmla="*/ 3498689 h 5788283"/>
              <a:gd name="connsiteX39" fmla="*/ 0 w 10840277"/>
              <a:gd name="connsiteY39" fmla="*/ 2816965 h 5788283"/>
              <a:gd name="connsiteX40" fmla="*/ 0 w 10840277"/>
              <a:gd name="connsiteY40" fmla="*/ 2173829 h 5788283"/>
              <a:gd name="connsiteX41" fmla="*/ 0 w 10840277"/>
              <a:gd name="connsiteY41" fmla="*/ 964733 h 57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40277" h="5788283" fill="none" extrusionOk="0">
                <a:moveTo>
                  <a:pt x="0" y="964733"/>
                </a:moveTo>
                <a:cubicBezTo>
                  <a:pt x="-45236" y="375048"/>
                  <a:pt x="463962" y="12865"/>
                  <a:pt x="964733" y="0"/>
                </a:cubicBezTo>
                <a:cubicBezTo>
                  <a:pt x="1358125" y="-17886"/>
                  <a:pt x="1474544" y="22238"/>
                  <a:pt x="1828396" y="0"/>
                </a:cubicBezTo>
                <a:cubicBezTo>
                  <a:pt x="2182248" y="-22238"/>
                  <a:pt x="2279482" y="-30911"/>
                  <a:pt x="2602951" y="0"/>
                </a:cubicBezTo>
                <a:cubicBezTo>
                  <a:pt x="2926421" y="30911"/>
                  <a:pt x="2897758" y="-18251"/>
                  <a:pt x="3110182" y="0"/>
                </a:cubicBezTo>
                <a:cubicBezTo>
                  <a:pt x="3322606" y="18251"/>
                  <a:pt x="3619876" y="32974"/>
                  <a:pt x="3884737" y="0"/>
                </a:cubicBezTo>
                <a:cubicBezTo>
                  <a:pt x="4149599" y="-32974"/>
                  <a:pt x="4292943" y="3186"/>
                  <a:pt x="4481076" y="0"/>
                </a:cubicBezTo>
                <a:cubicBezTo>
                  <a:pt x="4669209" y="-3186"/>
                  <a:pt x="4896863" y="12685"/>
                  <a:pt x="5255631" y="0"/>
                </a:cubicBezTo>
                <a:cubicBezTo>
                  <a:pt x="5614400" y="-12685"/>
                  <a:pt x="5758479" y="17365"/>
                  <a:pt x="6030186" y="0"/>
                </a:cubicBezTo>
                <a:cubicBezTo>
                  <a:pt x="6301893" y="-17365"/>
                  <a:pt x="6441557" y="3394"/>
                  <a:pt x="6715633" y="0"/>
                </a:cubicBezTo>
                <a:cubicBezTo>
                  <a:pt x="6989709" y="-3394"/>
                  <a:pt x="7332554" y="32242"/>
                  <a:pt x="7490188" y="0"/>
                </a:cubicBezTo>
                <a:cubicBezTo>
                  <a:pt x="7647822" y="-32242"/>
                  <a:pt x="7966120" y="-5981"/>
                  <a:pt x="8175635" y="0"/>
                </a:cubicBezTo>
                <a:cubicBezTo>
                  <a:pt x="8385150" y="5981"/>
                  <a:pt x="8573376" y="1350"/>
                  <a:pt x="8771974" y="0"/>
                </a:cubicBezTo>
                <a:cubicBezTo>
                  <a:pt x="8970572" y="-1350"/>
                  <a:pt x="9033682" y="12335"/>
                  <a:pt x="9190097" y="0"/>
                </a:cubicBezTo>
                <a:cubicBezTo>
                  <a:pt x="9346512" y="-12335"/>
                  <a:pt x="9725427" y="-20385"/>
                  <a:pt x="9875544" y="0"/>
                </a:cubicBezTo>
                <a:cubicBezTo>
                  <a:pt x="10435183" y="27063"/>
                  <a:pt x="10858954" y="341641"/>
                  <a:pt x="10840277" y="964733"/>
                </a:cubicBezTo>
                <a:cubicBezTo>
                  <a:pt x="10815145" y="1088935"/>
                  <a:pt x="10854076" y="1367143"/>
                  <a:pt x="10840277" y="1569281"/>
                </a:cubicBezTo>
                <a:cubicBezTo>
                  <a:pt x="10826478" y="1771419"/>
                  <a:pt x="10835501" y="1971195"/>
                  <a:pt x="10840277" y="2135241"/>
                </a:cubicBezTo>
                <a:cubicBezTo>
                  <a:pt x="10845053" y="2299287"/>
                  <a:pt x="10826884" y="2643033"/>
                  <a:pt x="10840277" y="2855553"/>
                </a:cubicBezTo>
                <a:cubicBezTo>
                  <a:pt x="10853670" y="3068073"/>
                  <a:pt x="10858010" y="3298843"/>
                  <a:pt x="10840277" y="3498689"/>
                </a:cubicBezTo>
                <a:cubicBezTo>
                  <a:pt x="10822544" y="3698535"/>
                  <a:pt x="10849556" y="3986696"/>
                  <a:pt x="10840277" y="4219002"/>
                </a:cubicBezTo>
                <a:cubicBezTo>
                  <a:pt x="10830998" y="4451308"/>
                  <a:pt x="10817801" y="4542988"/>
                  <a:pt x="10840277" y="4823550"/>
                </a:cubicBezTo>
                <a:cubicBezTo>
                  <a:pt x="10838267" y="5293375"/>
                  <a:pt x="10384414" y="5696523"/>
                  <a:pt x="9875544" y="5788283"/>
                </a:cubicBezTo>
                <a:cubicBezTo>
                  <a:pt x="9536639" y="5758659"/>
                  <a:pt x="9531742" y="5818292"/>
                  <a:pt x="9190097" y="5788283"/>
                </a:cubicBezTo>
                <a:cubicBezTo>
                  <a:pt x="8848452" y="5758274"/>
                  <a:pt x="8936255" y="5770203"/>
                  <a:pt x="8682866" y="5788283"/>
                </a:cubicBezTo>
                <a:cubicBezTo>
                  <a:pt x="8429477" y="5806363"/>
                  <a:pt x="8341673" y="5777305"/>
                  <a:pt x="8175635" y="5788283"/>
                </a:cubicBezTo>
                <a:cubicBezTo>
                  <a:pt x="8009597" y="5799261"/>
                  <a:pt x="7684273" y="5773651"/>
                  <a:pt x="7311972" y="5788283"/>
                </a:cubicBezTo>
                <a:cubicBezTo>
                  <a:pt x="6939671" y="5802915"/>
                  <a:pt x="6972160" y="5802587"/>
                  <a:pt x="6715633" y="5788283"/>
                </a:cubicBezTo>
                <a:cubicBezTo>
                  <a:pt x="6459106" y="5773979"/>
                  <a:pt x="6199366" y="5813299"/>
                  <a:pt x="5851970" y="5788283"/>
                </a:cubicBezTo>
                <a:cubicBezTo>
                  <a:pt x="5504574" y="5763267"/>
                  <a:pt x="5432291" y="5757352"/>
                  <a:pt x="5166523" y="5788283"/>
                </a:cubicBezTo>
                <a:cubicBezTo>
                  <a:pt x="4900755" y="5819214"/>
                  <a:pt x="4548942" y="5807387"/>
                  <a:pt x="4302860" y="5788283"/>
                </a:cubicBezTo>
                <a:cubicBezTo>
                  <a:pt x="4056778" y="5769179"/>
                  <a:pt x="4006925" y="5778399"/>
                  <a:pt x="3884737" y="5788283"/>
                </a:cubicBezTo>
                <a:cubicBezTo>
                  <a:pt x="3762549" y="5798167"/>
                  <a:pt x="3408773" y="5792203"/>
                  <a:pt x="3110182" y="5788283"/>
                </a:cubicBezTo>
                <a:cubicBezTo>
                  <a:pt x="2811592" y="5784363"/>
                  <a:pt x="2677371" y="5796403"/>
                  <a:pt x="2335627" y="5788283"/>
                </a:cubicBezTo>
                <a:cubicBezTo>
                  <a:pt x="1993884" y="5780163"/>
                  <a:pt x="2079947" y="5781917"/>
                  <a:pt x="1917504" y="5788283"/>
                </a:cubicBezTo>
                <a:cubicBezTo>
                  <a:pt x="1755061" y="5794649"/>
                  <a:pt x="1296721" y="5802333"/>
                  <a:pt x="964733" y="5788283"/>
                </a:cubicBezTo>
                <a:cubicBezTo>
                  <a:pt x="447326" y="5780917"/>
                  <a:pt x="-30392" y="5476079"/>
                  <a:pt x="0" y="4823550"/>
                </a:cubicBezTo>
                <a:cubicBezTo>
                  <a:pt x="-4395" y="4542255"/>
                  <a:pt x="-30240" y="4498146"/>
                  <a:pt x="0" y="4180414"/>
                </a:cubicBezTo>
                <a:cubicBezTo>
                  <a:pt x="30240" y="3862682"/>
                  <a:pt x="11678" y="3827402"/>
                  <a:pt x="0" y="3498689"/>
                </a:cubicBezTo>
                <a:cubicBezTo>
                  <a:pt x="-11678" y="3169977"/>
                  <a:pt x="11440" y="3110033"/>
                  <a:pt x="0" y="2816965"/>
                </a:cubicBezTo>
                <a:cubicBezTo>
                  <a:pt x="-11440" y="2523897"/>
                  <a:pt x="-9049" y="2470973"/>
                  <a:pt x="0" y="2173829"/>
                </a:cubicBezTo>
                <a:cubicBezTo>
                  <a:pt x="9049" y="1876685"/>
                  <a:pt x="23952" y="1519170"/>
                  <a:pt x="0" y="964733"/>
                </a:cubicBezTo>
                <a:close/>
              </a:path>
              <a:path w="10840277" h="5788283" stroke="0" extrusionOk="0">
                <a:moveTo>
                  <a:pt x="0" y="964733"/>
                </a:moveTo>
                <a:cubicBezTo>
                  <a:pt x="-50644" y="437833"/>
                  <a:pt x="430198" y="119948"/>
                  <a:pt x="964733" y="0"/>
                </a:cubicBezTo>
                <a:cubicBezTo>
                  <a:pt x="1328993" y="-7572"/>
                  <a:pt x="1569151" y="6471"/>
                  <a:pt x="1739288" y="0"/>
                </a:cubicBezTo>
                <a:cubicBezTo>
                  <a:pt x="1909425" y="-6471"/>
                  <a:pt x="2278672" y="4455"/>
                  <a:pt x="2602951" y="0"/>
                </a:cubicBezTo>
                <a:cubicBezTo>
                  <a:pt x="2927230" y="-4455"/>
                  <a:pt x="2992514" y="13354"/>
                  <a:pt x="3377506" y="0"/>
                </a:cubicBezTo>
                <a:cubicBezTo>
                  <a:pt x="3762499" y="-13354"/>
                  <a:pt x="3789160" y="-4219"/>
                  <a:pt x="4062953" y="0"/>
                </a:cubicBezTo>
                <a:cubicBezTo>
                  <a:pt x="4336746" y="4219"/>
                  <a:pt x="4538884" y="-8639"/>
                  <a:pt x="4926617" y="0"/>
                </a:cubicBezTo>
                <a:cubicBezTo>
                  <a:pt x="5314350" y="8639"/>
                  <a:pt x="5447782" y="18746"/>
                  <a:pt x="5701172" y="0"/>
                </a:cubicBezTo>
                <a:cubicBezTo>
                  <a:pt x="5954563" y="-18746"/>
                  <a:pt x="6271769" y="-30356"/>
                  <a:pt x="6564835" y="0"/>
                </a:cubicBezTo>
                <a:cubicBezTo>
                  <a:pt x="6857901" y="30356"/>
                  <a:pt x="6858815" y="2322"/>
                  <a:pt x="7072066" y="0"/>
                </a:cubicBezTo>
                <a:cubicBezTo>
                  <a:pt x="7285317" y="-2322"/>
                  <a:pt x="7686000" y="8169"/>
                  <a:pt x="7935729" y="0"/>
                </a:cubicBezTo>
                <a:cubicBezTo>
                  <a:pt x="8185458" y="-8169"/>
                  <a:pt x="8388580" y="10708"/>
                  <a:pt x="8532068" y="0"/>
                </a:cubicBezTo>
                <a:cubicBezTo>
                  <a:pt x="8675556" y="-10708"/>
                  <a:pt x="8794896" y="-6371"/>
                  <a:pt x="8950191" y="0"/>
                </a:cubicBezTo>
                <a:cubicBezTo>
                  <a:pt x="9105486" y="6371"/>
                  <a:pt x="9578960" y="-22772"/>
                  <a:pt x="9875544" y="0"/>
                </a:cubicBezTo>
                <a:cubicBezTo>
                  <a:pt x="10511751" y="-60540"/>
                  <a:pt x="10759656" y="373984"/>
                  <a:pt x="10840277" y="964733"/>
                </a:cubicBezTo>
                <a:cubicBezTo>
                  <a:pt x="10816551" y="1294524"/>
                  <a:pt x="10846153" y="1366583"/>
                  <a:pt x="10840277" y="1685046"/>
                </a:cubicBezTo>
                <a:cubicBezTo>
                  <a:pt x="10834401" y="2003509"/>
                  <a:pt x="10849321" y="2045736"/>
                  <a:pt x="10840277" y="2251005"/>
                </a:cubicBezTo>
                <a:cubicBezTo>
                  <a:pt x="10831233" y="2456274"/>
                  <a:pt x="10824350" y="2631499"/>
                  <a:pt x="10840277" y="2816965"/>
                </a:cubicBezTo>
                <a:cubicBezTo>
                  <a:pt x="10856204" y="3002431"/>
                  <a:pt x="10866427" y="3138990"/>
                  <a:pt x="10840277" y="3382925"/>
                </a:cubicBezTo>
                <a:cubicBezTo>
                  <a:pt x="10814127" y="3626860"/>
                  <a:pt x="10835507" y="3783602"/>
                  <a:pt x="10840277" y="4026061"/>
                </a:cubicBezTo>
                <a:cubicBezTo>
                  <a:pt x="10845047" y="4268520"/>
                  <a:pt x="10808595" y="4501978"/>
                  <a:pt x="10840277" y="4823550"/>
                </a:cubicBezTo>
                <a:cubicBezTo>
                  <a:pt x="10845213" y="5336481"/>
                  <a:pt x="10399835" y="5809771"/>
                  <a:pt x="9875544" y="5788283"/>
                </a:cubicBezTo>
                <a:cubicBezTo>
                  <a:pt x="9579882" y="5825397"/>
                  <a:pt x="9211357" y="5771519"/>
                  <a:pt x="9011881" y="5788283"/>
                </a:cubicBezTo>
                <a:cubicBezTo>
                  <a:pt x="8812405" y="5805047"/>
                  <a:pt x="8539273" y="5768627"/>
                  <a:pt x="8415542" y="5788283"/>
                </a:cubicBezTo>
                <a:cubicBezTo>
                  <a:pt x="8291811" y="5807939"/>
                  <a:pt x="8042398" y="5773537"/>
                  <a:pt x="7819203" y="5788283"/>
                </a:cubicBezTo>
                <a:cubicBezTo>
                  <a:pt x="7596008" y="5803029"/>
                  <a:pt x="7492558" y="5806598"/>
                  <a:pt x="7222864" y="5788283"/>
                </a:cubicBezTo>
                <a:cubicBezTo>
                  <a:pt x="6953170" y="5769968"/>
                  <a:pt x="6982825" y="5767935"/>
                  <a:pt x="6804741" y="5788283"/>
                </a:cubicBezTo>
                <a:cubicBezTo>
                  <a:pt x="6626657" y="5808631"/>
                  <a:pt x="6357863" y="5777749"/>
                  <a:pt x="6030186" y="5788283"/>
                </a:cubicBezTo>
                <a:cubicBezTo>
                  <a:pt x="5702510" y="5798817"/>
                  <a:pt x="5547176" y="5765295"/>
                  <a:pt x="5255631" y="5788283"/>
                </a:cubicBezTo>
                <a:cubicBezTo>
                  <a:pt x="4964086" y="5811271"/>
                  <a:pt x="4734914" y="5780143"/>
                  <a:pt x="4481076" y="5788283"/>
                </a:cubicBezTo>
                <a:cubicBezTo>
                  <a:pt x="4227239" y="5796423"/>
                  <a:pt x="4190731" y="5773676"/>
                  <a:pt x="3973845" y="5788283"/>
                </a:cubicBezTo>
                <a:cubicBezTo>
                  <a:pt x="3756959" y="5802890"/>
                  <a:pt x="3471886" y="5767705"/>
                  <a:pt x="3110182" y="5788283"/>
                </a:cubicBezTo>
                <a:cubicBezTo>
                  <a:pt x="2748478" y="5808861"/>
                  <a:pt x="2734952" y="5792927"/>
                  <a:pt x="2513843" y="5788283"/>
                </a:cubicBezTo>
                <a:cubicBezTo>
                  <a:pt x="2292734" y="5783639"/>
                  <a:pt x="2296182" y="5797698"/>
                  <a:pt x="2095721" y="5788283"/>
                </a:cubicBezTo>
                <a:cubicBezTo>
                  <a:pt x="1895260" y="5778868"/>
                  <a:pt x="1775815" y="5781664"/>
                  <a:pt x="1677598" y="5788283"/>
                </a:cubicBezTo>
                <a:cubicBezTo>
                  <a:pt x="1579381" y="5794902"/>
                  <a:pt x="1264391" y="5807946"/>
                  <a:pt x="964733" y="5788283"/>
                </a:cubicBezTo>
                <a:cubicBezTo>
                  <a:pt x="479268" y="5778184"/>
                  <a:pt x="-6965" y="5282421"/>
                  <a:pt x="0" y="4823550"/>
                </a:cubicBezTo>
                <a:cubicBezTo>
                  <a:pt x="-13669" y="4502057"/>
                  <a:pt x="-5985" y="4457585"/>
                  <a:pt x="0" y="4103237"/>
                </a:cubicBezTo>
                <a:cubicBezTo>
                  <a:pt x="5985" y="3748889"/>
                  <a:pt x="-11020" y="3817212"/>
                  <a:pt x="0" y="3537278"/>
                </a:cubicBezTo>
                <a:cubicBezTo>
                  <a:pt x="11020" y="3257344"/>
                  <a:pt x="-15653" y="3060279"/>
                  <a:pt x="0" y="2855553"/>
                </a:cubicBezTo>
                <a:cubicBezTo>
                  <a:pt x="15653" y="2650827"/>
                  <a:pt x="8190" y="2326183"/>
                  <a:pt x="0" y="2173829"/>
                </a:cubicBezTo>
                <a:cubicBezTo>
                  <a:pt x="-8190" y="2021475"/>
                  <a:pt x="-17705" y="1826515"/>
                  <a:pt x="0" y="1646457"/>
                </a:cubicBezTo>
                <a:cubicBezTo>
                  <a:pt x="17705" y="1466399"/>
                  <a:pt x="-33802" y="1283302"/>
                  <a:pt x="0" y="9647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FF29AB-9E7D-B644-87E8-22ED3A438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" r="-310" b="-6555"/>
          <a:stretch/>
        </p:blipFill>
        <p:spPr>
          <a:xfrm>
            <a:off x="2556930" y="1964725"/>
            <a:ext cx="8754370" cy="43023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63E4C9-8A62-5D4A-8E29-4D6CDB654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" y="3545230"/>
            <a:ext cx="2667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7374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custGeom>
            <a:avLst/>
            <a:gdLst>
              <a:gd name="connsiteX0" fmla="*/ 0 w 10840277"/>
              <a:gd name="connsiteY0" fmla="*/ 964733 h 5788283"/>
              <a:gd name="connsiteX1" fmla="*/ 964733 w 10840277"/>
              <a:gd name="connsiteY1" fmla="*/ 0 h 5788283"/>
              <a:gd name="connsiteX2" fmla="*/ 1828396 w 10840277"/>
              <a:gd name="connsiteY2" fmla="*/ 0 h 5788283"/>
              <a:gd name="connsiteX3" fmla="*/ 2602951 w 10840277"/>
              <a:gd name="connsiteY3" fmla="*/ 0 h 5788283"/>
              <a:gd name="connsiteX4" fmla="*/ 3110182 w 10840277"/>
              <a:gd name="connsiteY4" fmla="*/ 0 h 5788283"/>
              <a:gd name="connsiteX5" fmla="*/ 3884737 w 10840277"/>
              <a:gd name="connsiteY5" fmla="*/ 0 h 5788283"/>
              <a:gd name="connsiteX6" fmla="*/ 4481076 w 10840277"/>
              <a:gd name="connsiteY6" fmla="*/ 0 h 5788283"/>
              <a:gd name="connsiteX7" fmla="*/ 5255631 w 10840277"/>
              <a:gd name="connsiteY7" fmla="*/ 0 h 5788283"/>
              <a:gd name="connsiteX8" fmla="*/ 6030186 w 10840277"/>
              <a:gd name="connsiteY8" fmla="*/ 0 h 5788283"/>
              <a:gd name="connsiteX9" fmla="*/ 6715633 w 10840277"/>
              <a:gd name="connsiteY9" fmla="*/ 0 h 5788283"/>
              <a:gd name="connsiteX10" fmla="*/ 7490188 w 10840277"/>
              <a:gd name="connsiteY10" fmla="*/ 0 h 5788283"/>
              <a:gd name="connsiteX11" fmla="*/ 8175635 w 10840277"/>
              <a:gd name="connsiteY11" fmla="*/ 0 h 5788283"/>
              <a:gd name="connsiteX12" fmla="*/ 8771974 w 10840277"/>
              <a:gd name="connsiteY12" fmla="*/ 0 h 5788283"/>
              <a:gd name="connsiteX13" fmla="*/ 9190097 w 10840277"/>
              <a:gd name="connsiteY13" fmla="*/ 0 h 5788283"/>
              <a:gd name="connsiteX14" fmla="*/ 9875544 w 10840277"/>
              <a:gd name="connsiteY14" fmla="*/ 0 h 5788283"/>
              <a:gd name="connsiteX15" fmla="*/ 10840277 w 10840277"/>
              <a:gd name="connsiteY15" fmla="*/ 964733 h 5788283"/>
              <a:gd name="connsiteX16" fmla="*/ 10840277 w 10840277"/>
              <a:gd name="connsiteY16" fmla="*/ 1569281 h 5788283"/>
              <a:gd name="connsiteX17" fmla="*/ 10840277 w 10840277"/>
              <a:gd name="connsiteY17" fmla="*/ 2135241 h 5788283"/>
              <a:gd name="connsiteX18" fmla="*/ 10840277 w 10840277"/>
              <a:gd name="connsiteY18" fmla="*/ 2855553 h 5788283"/>
              <a:gd name="connsiteX19" fmla="*/ 10840277 w 10840277"/>
              <a:gd name="connsiteY19" fmla="*/ 3498689 h 5788283"/>
              <a:gd name="connsiteX20" fmla="*/ 10840277 w 10840277"/>
              <a:gd name="connsiteY20" fmla="*/ 4219002 h 5788283"/>
              <a:gd name="connsiteX21" fmla="*/ 10840277 w 10840277"/>
              <a:gd name="connsiteY21" fmla="*/ 4823550 h 5788283"/>
              <a:gd name="connsiteX22" fmla="*/ 9875544 w 10840277"/>
              <a:gd name="connsiteY22" fmla="*/ 5788283 h 5788283"/>
              <a:gd name="connsiteX23" fmla="*/ 9190097 w 10840277"/>
              <a:gd name="connsiteY23" fmla="*/ 5788283 h 5788283"/>
              <a:gd name="connsiteX24" fmla="*/ 8682866 w 10840277"/>
              <a:gd name="connsiteY24" fmla="*/ 5788283 h 5788283"/>
              <a:gd name="connsiteX25" fmla="*/ 8175635 w 10840277"/>
              <a:gd name="connsiteY25" fmla="*/ 5788283 h 5788283"/>
              <a:gd name="connsiteX26" fmla="*/ 7311972 w 10840277"/>
              <a:gd name="connsiteY26" fmla="*/ 5788283 h 5788283"/>
              <a:gd name="connsiteX27" fmla="*/ 6715633 w 10840277"/>
              <a:gd name="connsiteY27" fmla="*/ 5788283 h 5788283"/>
              <a:gd name="connsiteX28" fmla="*/ 5851970 w 10840277"/>
              <a:gd name="connsiteY28" fmla="*/ 5788283 h 5788283"/>
              <a:gd name="connsiteX29" fmla="*/ 5166523 w 10840277"/>
              <a:gd name="connsiteY29" fmla="*/ 5788283 h 5788283"/>
              <a:gd name="connsiteX30" fmla="*/ 4302860 w 10840277"/>
              <a:gd name="connsiteY30" fmla="*/ 5788283 h 5788283"/>
              <a:gd name="connsiteX31" fmla="*/ 3884737 w 10840277"/>
              <a:gd name="connsiteY31" fmla="*/ 5788283 h 5788283"/>
              <a:gd name="connsiteX32" fmla="*/ 3110182 w 10840277"/>
              <a:gd name="connsiteY32" fmla="*/ 5788283 h 5788283"/>
              <a:gd name="connsiteX33" fmla="*/ 2335627 w 10840277"/>
              <a:gd name="connsiteY33" fmla="*/ 5788283 h 5788283"/>
              <a:gd name="connsiteX34" fmla="*/ 1917504 w 10840277"/>
              <a:gd name="connsiteY34" fmla="*/ 5788283 h 5788283"/>
              <a:gd name="connsiteX35" fmla="*/ 964733 w 10840277"/>
              <a:gd name="connsiteY35" fmla="*/ 5788283 h 5788283"/>
              <a:gd name="connsiteX36" fmla="*/ 0 w 10840277"/>
              <a:gd name="connsiteY36" fmla="*/ 4823550 h 5788283"/>
              <a:gd name="connsiteX37" fmla="*/ 0 w 10840277"/>
              <a:gd name="connsiteY37" fmla="*/ 4180414 h 5788283"/>
              <a:gd name="connsiteX38" fmla="*/ 0 w 10840277"/>
              <a:gd name="connsiteY38" fmla="*/ 3498689 h 5788283"/>
              <a:gd name="connsiteX39" fmla="*/ 0 w 10840277"/>
              <a:gd name="connsiteY39" fmla="*/ 2816965 h 5788283"/>
              <a:gd name="connsiteX40" fmla="*/ 0 w 10840277"/>
              <a:gd name="connsiteY40" fmla="*/ 2173829 h 5788283"/>
              <a:gd name="connsiteX41" fmla="*/ 0 w 10840277"/>
              <a:gd name="connsiteY41" fmla="*/ 964733 h 57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40277" h="5788283" fill="none" extrusionOk="0">
                <a:moveTo>
                  <a:pt x="0" y="964733"/>
                </a:moveTo>
                <a:cubicBezTo>
                  <a:pt x="-45236" y="375048"/>
                  <a:pt x="463962" y="12865"/>
                  <a:pt x="964733" y="0"/>
                </a:cubicBezTo>
                <a:cubicBezTo>
                  <a:pt x="1358125" y="-17886"/>
                  <a:pt x="1474544" y="22238"/>
                  <a:pt x="1828396" y="0"/>
                </a:cubicBezTo>
                <a:cubicBezTo>
                  <a:pt x="2182248" y="-22238"/>
                  <a:pt x="2279482" y="-30911"/>
                  <a:pt x="2602951" y="0"/>
                </a:cubicBezTo>
                <a:cubicBezTo>
                  <a:pt x="2926421" y="30911"/>
                  <a:pt x="2897758" y="-18251"/>
                  <a:pt x="3110182" y="0"/>
                </a:cubicBezTo>
                <a:cubicBezTo>
                  <a:pt x="3322606" y="18251"/>
                  <a:pt x="3619876" y="32974"/>
                  <a:pt x="3884737" y="0"/>
                </a:cubicBezTo>
                <a:cubicBezTo>
                  <a:pt x="4149599" y="-32974"/>
                  <a:pt x="4292943" y="3186"/>
                  <a:pt x="4481076" y="0"/>
                </a:cubicBezTo>
                <a:cubicBezTo>
                  <a:pt x="4669209" y="-3186"/>
                  <a:pt x="4896863" y="12685"/>
                  <a:pt x="5255631" y="0"/>
                </a:cubicBezTo>
                <a:cubicBezTo>
                  <a:pt x="5614400" y="-12685"/>
                  <a:pt x="5758479" y="17365"/>
                  <a:pt x="6030186" y="0"/>
                </a:cubicBezTo>
                <a:cubicBezTo>
                  <a:pt x="6301893" y="-17365"/>
                  <a:pt x="6441557" y="3394"/>
                  <a:pt x="6715633" y="0"/>
                </a:cubicBezTo>
                <a:cubicBezTo>
                  <a:pt x="6989709" y="-3394"/>
                  <a:pt x="7332554" y="32242"/>
                  <a:pt x="7490188" y="0"/>
                </a:cubicBezTo>
                <a:cubicBezTo>
                  <a:pt x="7647822" y="-32242"/>
                  <a:pt x="7966120" y="-5981"/>
                  <a:pt x="8175635" y="0"/>
                </a:cubicBezTo>
                <a:cubicBezTo>
                  <a:pt x="8385150" y="5981"/>
                  <a:pt x="8573376" y="1350"/>
                  <a:pt x="8771974" y="0"/>
                </a:cubicBezTo>
                <a:cubicBezTo>
                  <a:pt x="8970572" y="-1350"/>
                  <a:pt x="9033682" y="12335"/>
                  <a:pt x="9190097" y="0"/>
                </a:cubicBezTo>
                <a:cubicBezTo>
                  <a:pt x="9346512" y="-12335"/>
                  <a:pt x="9725427" y="-20385"/>
                  <a:pt x="9875544" y="0"/>
                </a:cubicBezTo>
                <a:cubicBezTo>
                  <a:pt x="10435183" y="27063"/>
                  <a:pt x="10858954" y="341641"/>
                  <a:pt x="10840277" y="964733"/>
                </a:cubicBezTo>
                <a:cubicBezTo>
                  <a:pt x="10815145" y="1088935"/>
                  <a:pt x="10854076" y="1367143"/>
                  <a:pt x="10840277" y="1569281"/>
                </a:cubicBezTo>
                <a:cubicBezTo>
                  <a:pt x="10826478" y="1771419"/>
                  <a:pt x="10835501" y="1971195"/>
                  <a:pt x="10840277" y="2135241"/>
                </a:cubicBezTo>
                <a:cubicBezTo>
                  <a:pt x="10845053" y="2299287"/>
                  <a:pt x="10826884" y="2643033"/>
                  <a:pt x="10840277" y="2855553"/>
                </a:cubicBezTo>
                <a:cubicBezTo>
                  <a:pt x="10853670" y="3068073"/>
                  <a:pt x="10858010" y="3298843"/>
                  <a:pt x="10840277" y="3498689"/>
                </a:cubicBezTo>
                <a:cubicBezTo>
                  <a:pt x="10822544" y="3698535"/>
                  <a:pt x="10849556" y="3986696"/>
                  <a:pt x="10840277" y="4219002"/>
                </a:cubicBezTo>
                <a:cubicBezTo>
                  <a:pt x="10830998" y="4451308"/>
                  <a:pt x="10817801" y="4542988"/>
                  <a:pt x="10840277" y="4823550"/>
                </a:cubicBezTo>
                <a:cubicBezTo>
                  <a:pt x="10838267" y="5293375"/>
                  <a:pt x="10384414" y="5696523"/>
                  <a:pt x="9875544" y="5788283"/>
                </a:cubicBezTo>
                <a:cubicBezTo>
                  <a:pt x="9536639" y="5758659"/>
                  <a:pt x="9531742" y="5818292"/>
                  <a:pt x="9190097" y="5788283"/>
                </a:cubicBezTo>
                <a:cubicBezTo>
                  <a:pt x="8848452" y="5758274"/>
                  <a:pt x="8936255" y="5770203"/>
                  <a:pt x="8682866" y="5788283"/>
                </a:cubicBezTo>
                <a:cubicBezTo>
                  <a:pt x="8429477" y="5806363"/>
                  <a:pt x="8341673" y="5777305"/>
                  <a:pt x="8175635" y="5788283"/>
                </a:cubicBezTo>
                <a:cubicBezTo>
                  <a:pt x="8009597" y="5799261"/>
                  <a:pt x="7684273" y="5773651"/>
                  <a:pt x="7311972" y="5788283"/>
                </a:cubicBezTo>
                <a:cubicBezTo>
                  <a:pt x="6939671" y="5802915"/>
                  <a:pt x="6972160" y="5802587"/>
                  <a:pt x="6715633" y="5788283"/>
                </a:cubicBezTo>
                <a:cubicBezTo>
                  <a:pt x="6459106" y="5773979"/>
                  <a:pt x="6199366" y="5813299"/>
                  <a:pt x="5851970" y="5788283"/>
                </a:cubicBezTo>
                <a:cubicBezTo>
                  <a:pt x="5504574" y="5763267"/>
                  <a:pt x="5432291" y="5757352"/>
                  <a:pt x="5166523" y="5788283"/>
                </a:cubicBezTo>
                <a:cubicBezTo>
                  <a:pt x="4900755" y="5819214"/>
                  <a:pt x="4548942" y="5807387"/>
                  <a:pt x="4302860" y="5788283"/>
                </a:cubicBezTo>
                <a:cubicBezTo>
                  <a:pt x="4056778" y="5769179"/>
                  <a:pt x="4006925" y="5778399"/>
                  <a:pt x="3884737" y="5788283"/>
                </a:cubicBezTo>
                <a:cubicBezTo>
                  <a:pt x="3762549" y="5798167"/>
                  <a:pt x="3408773" y="5792203"/>
                  <a:pt x="3110182" y="5788283"/>
                </a:cubicBezTo>
                <a:cubicBezTo>
                  <a:pt x="2811592" y="5784363"/>
                  <a:pt x="2677371" y="5796403"/>
                  <a:pt x="2335627" y="5788283"/>
                </a:cubicBezTo>
                <a:cubicBezTo>
                  <a:pt x="1993884" y="5780163"/>
                  <a:pt x="2079947" y="5781917"/>
                  <a:pt x="1917504" y="5788283"/>
                </a:cubicBezTo>
                <a:cubicBezTo>
                  <a:pt x="1755061" y="5794649"/>
                  <a:pt x="1296721" y="5802333"/>
                  <a:pt x="964733" y="5788283"/>
                </a:cubicBezTo>
                <a:cubicBezTo>
                  <a:pt x="447326" y="5780917"/>
                  <a:pt x="-30392" y="5476079"/>
                  <a:pt x="0" y="4823550"/>
                </a:cubicBezTo>
                <a:cubicBezTo>
                  <a:pt x="-4395" y="4542255"/>
                  <a:pt x="-30240" y="4498146"/>
                  <a:pt x="0" y="4180414"/>
                </a:cubicBezTo>
                <a:cubicBezTo>
                  <a:pt x="30240" y="3862682"/>
                  <a:pt x="11678" y="3827402"/>
                  <a:pt x="0" y="3498689"/>
                </a:cubicBezTo>
                <a:cubicBezTo>
                  <a:pt x="-11678" y="3169977"/>
                  <a:pt x="11440" y="3110033"/>
                  <a:pt x="0" y="2816965"/>
                </a:cubicBezTo>
                <a:cubicBezTo>
                  <a:pt x="-11440" y="2523897"/>
                  <a:pt x="-9049" y="2470973"/>
                  <a:pt x="0" y="2173829"/>
                </a:cubicBezTo>
                <a:cubicBezTo>
                  <a:pt x="9049" y="1876685"/>
                  <a:pt x="23952" y="1519170"/>
                  <a:pt x="0" y="964733"/>
                </a:cubicBezTo>
                <a:close/>
              </a:path>
              <a:path w="10840277" h="5788283" stroke="0" extrusionOk="0">
                <a:moveTo>
                  <a:pt x="0" y="964733"/>
                </a:moveTo>
                <a:cubicBezTo>
                  <a:pt x="-50644" y="437833"/>
                  <a:pt x="430198" y="119948"/>
                  <a:pt x="964733" y="0"/>
                </a:cubicBezTo>
                <a:cubicBezTo>
                  <a:pt x="1328993" y="-7572"/>
                  <a:pt x="1569151" y="6471"/>
                  <a:pt x="1739288" y="0"/>
                </a:cubicBezTo>
                <a:cubicBezTo>
                  <a:pt x="1909425" y="-6471"/>
                  <a:pt x="2278672" y="4455"/>
                  <a:pt x="2602951" y="0"/>
                </a:cubicBezTo>
                <a:cubicBezTo>
                  <a:pt x="2927230" y="-4455"/>
                  <a:pt x="2992514" y="13354"/>
                  <a:pt x="3377506" y="0"/>
                </a:cubicBezTo>
                <a:cubicBezTo>
                  <a:pt x="3762499" y="-13354"/>
                  <a:pt x="3789160" y="-4219"/>
                  <a:pt x="4062953" y="0"/>
                </a:cubicBezTo>
                <a:cubicBezTo>
                  <a:pt x="4336746" y="4219"/>
                  <a:pt x="4538884" y="-8639"/>
                  <a:pt x="4926617" y="0"/>
                </a:cubicBezTo>
                <a:cubicBezTo>
                  <a:pt x="5314350" y="8639"/>
                  <a:pt x="5447782" y="18746"/>
                  <a:pt x="5701172" y="0"/>
                </a:cubicBezTo>
                <a:cubicBezTo>
                  <a:pt x="5954563" y="-18746"/>
                  <a:pt x="6271769" y="-30356"/>
                  <a:pt x="6564835" y="0"/>
                </a:cubicBezTo>
                <a:cubicBezTo>
                  <a:pt x="6857901" y="30356"/>
                  <a:pt x="6858815" y="2322"/>
                  <a:pt x="7072066" y="0"/>
                </a:cubicBezTo>
                <a:cubicBezTo>
                  <a:pt x="7285317" y="-2322"/>
                  <a:pt x="7686000" y="8169"/>
                  <a:pt x="7935729" y="0"/>
                </a:cubicBezTo>
                <a:cubicBezTo>
                  <a:pt x="8185458" y="-8169"/>
                  <a:pt x="8388580" y="10708"/>
                  <a:pt x="8532068" y="0"/>
                </a:cubicBezTo>
                <a:cubicBezTo>
                  <a:pt x="8675556" y="-10708"/>
                  <a:pt x="8794896" y="-6371"/>
                  <a:pt x="8950191" y="0"/>
                </a:cubicBezTo>
                <a:cubicBezTo>
                  <a:pt x="9105486" y="6371"/>
                  <a:pt x="9578960" y="-22772"/>
                  <a:pt x="9875544" y="0"/>
                </a:cubicBezTo>
                <a:cubicBezTo>
                  <a:pt x="10511751" y="-60540"/>
                  <a:pt x="10759656" y="373984"/>
                  <a:pt x="10840277" y="964733"/>
                </a:cubicBezTo>
                <a:cubicBezTo>
                  <a:pt x="10816551" y="1294524"/>
                  <a:pt x="10846153" y="1366583"/>
                  <a:pt x="10840277" y="1685046"/>
                </a:cubicBezTo>
                <a:cubicBezTo>
                  <a:pt x="10834401" y="2003509"/>
                  <a:pt x="10849321" y="2045736"/>
                  <a:pt x="10840277" y="2251005"/>
                </a:cubicBezTo>
                <a:cubicBezTo>
                  <a:pt x="10831233" y="2456274"/>
                  <a:pt x="10824350" y="2631499"/>
                  <a:pt x="10840277" y="2816965"/>
                </a:cubicBezTo>
                <a:cubicBezTo>
                  <a:pt x="10856204" y="3002431"/>
                  <a:pt x="10866427" y="3138990"/>
                  <a:pt x="10840277" y="3382925"/>
                </a:cubicBezTo>
                <a:cubicBezTo>
                  <a:pt x="10814127" y="3626860"/>
                  <a:pt x="10835507" y="3783602"/>
                  <a:pt x="10840277" y="4026061"/>
                </a:cubicBezTo>
                <a:cubicBezTo>
                  <a:pt x="10845047" y="4268520"/>
                  <a:pt x="10808595" y="4501978"/>
                  <a:pt x="10840277" y="4823550"/>
                </a:cubicBezTo>
                <a:cubicBezTo>
                  <a:pt x="10845213" y="5336481"/>
                  <a:pt x="10399835" y="5809771"/>
                  <a:pt x="9875544" y="5788283"/>
                </a:cubicBezTo>
                <a:cubicBezTo>
                  <a:pt x="9579882" y="5825397"/>
                  <a:pt x="9211357" y="5771519"/>
                  <a:pt x="9011881" y="5788283"/>
                </a:cubicBezTo>
                <a:cubicBezTo>
                  <a:pt x="8812405" y="5805047"/>
                  <a:pt x="8539273" y="5768627"/>
                  <a:pt x="8415542" y="5788283"/>
                </a:cubicBezTo>
                <a:cubicBezTo>
                  <a:pt x="8291811" y="5807939"/>
                  <a:pt x="8042398" y="5773537"/>
                  <a:pt x="7819203" y="5788283"/>
                </a:cubicBezTo>
                <a:cubicBezTo>
                  <a:pt x="7596008" y="5803029"/>
                  <a:pt x="7492558" y="5806598"/>
                  <a:pt x="7222864" y="5788283"/>
                </a:cubicBezTo>
                <a:cubicBezTo>
                  <a:pt x="6953170" y="5769968"/>
                  <a:pt x="6982825" y="5767935"/>
                  <a:pt x="6804741" y="5788283"/>
                </a:cubicBezTo>
                <a:cubicBezTo>
                  <a:pt x="6626657" y="5808631"/>
                  <a:pt x="6357863" y="5777749"/>
                  <a:pt x="6030186" y="5788283"/>
                </a:cubicBezTo>
                <a:cubicBezTo>
                  <a:pt x="5702510" y="5798817"/>
                  <a:pt x="5547176" y="5765295"/>
                  <a:pt x="5255631" y="5788283"/>
                </a:cubicBezTo>
                <a:cubicBezTo>
                  <a:pt x="4964086" y="5811271"/>
                  <a:pt x="4734914" y="5780143"/>
                  <a:pt x="4481076" y="5788283"/>
                </a:cubicBezTo>
                <a:cubicBezTo>
                  <a:pt x="4227239" y="5796423"/>
                  <a:pt x="4190731" y="5773676"/>
                  <a:pt x="3973845" y="5788283"/>
                </a:cubicBezTo>
                <a:cubicBezTo>
                  <a:pt x="3756959" y="5802890"/>
                  <a:pt x="3471886" y="5767705"/>
                  <a:pt x="3110182" y="5788283"/>
                </a:cubicBezTo>
                <a:cubicBezTo>
                  <a:pt x="2748478" y="5808861"/>
                  <a:pt x="2734952" y="5792927"/>
                  <a:pt x="2513843" y="5788283"/>
                </a:cubicBezTo>
                <a:cubicBezTo>
                  <a:pt x="2292734" y="5783639"/>
                  <a:pt x="2296182" y="5797698"/>
                  <a:pt x="2095721" y="5788283"/>
                </a:cubicBezTo>
                <a:cubicBezTo>
                  <a:pt x="1895260" y="5778868"/>
                  <a:pt x="1775815" y="5781664"/>
                  <a:pt x="1677598" y="5788283"/>
                </a:cubicBezTo>
                <a:cubicBezTo>
                  <a:pt x="1579381" y="5794902"/>
                  <a:pt x="1264391" y="5807946"/>
                  <a:pt x="964733" y="5788283"/>
                </a:cubicBezTo>
                <a:cubicBezTo>
                  <a:pt x="479268" y="5778184"/>
                  <a:pt x="-6965" y="5282421"/>
                  <a:pt x="0" y="4823550"/>
                </a:cubicBezTo>
                <a:cubicBezTo>
                  <a:pt x="-13669" y="4502057"/>
                  <a:pt x="-5985" y="4457585"/>
                  <a:pt x="0" y="4103237"/>
                </a:cubicBezTo>
                <a:cubicBezTo>
                  <a:pt x="5985" y="3748889"/>
                  <a:pt x="-11020" y="3817212"/>
                  <a:pt x="0" y="3537278"/>
                </a:cubicBezTo>
                <a:cubicBezTo>
                  <a:pt x="11020" y="3257344"/>
                  <a:pt x="-15653" y="3060279"/>
                  <a:pt x="0" y="2855553"/>
                </a:cubicBezTo>
                <a:cubicBezTo>
                  <a:pt x="15653" y="2650827"/>
                  <a:pt x="8190" y="2326183"/>
                  <a:pt x="0" y="2173829"/>
                </a:cubicBezTo>
                <a:cubicBezTo>
                  <a:pt x="-8190" y="2021475"/>
                  <a:pt x="-17705" y="1826515"/>
                  <a:pt x="0" y="1646457"/>
                </a:cubicBezTo>
                <a:cubicBezTo>
                  <a:pt x="17705" y="1466399"/>
                  <a:pt x="-33802" y="1283302"/>
                  <a:pt x="0" y="9647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FF29AB-9E7D-B644-87E8-22ED3A438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1568" r="67576" b="53444"/>
          <a:stretch/>
        </p:blipFill>
        <p:spPr>
          <a:xfrm>
            <a:off x="1484409" y="2110300"/>
            <a:ext cx="4611591" cy="3140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63E4C9-8A62-5D4A-8E29-4D6CDB654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" y="3545230"/>
            <a:ext cx="2667000" cy="311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E0410-67B1-D346-89D7-59639BDD4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7" t="1239" r="34368" b="53773"/>
          <a:stretch/>
        </p:blipFill>
        <p:spPr>
          <a:xfrm>
            <a:off x="6602693" y="2000814"/>
            <a:ext cx="4611591" cy="314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7D3206-1B8F-7C43-9813-28026D3C8D38}"/>
              </a:ext>
            </a:extLst>
          </p:cNvPr>
          <p:cNvSpPr/>
          <p:nvPr/>
        </p:nvSpPr>
        <p:spPr>
          <a:xfrm>
            <a:off x="2851090" y="529805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310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740D9D-8F7F-4B4F-BC81-C46352D58399}"/>
              </a:ext>
            </a:extLst>
          </p:cNvPr>
          <p:cNvSpPr/>
          <p:nvPr/>
        </p:nvSpPr>
        <p:spPr>
          <a:xfrm>
            <a:off x="7969374" y="530794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ambria" panose="02040503050406030204" pitchFamily="18" charset="0"/>
              </a:rPr>
              <a:t>9</a:t>
            </a:r>
            <a:r>
              <a:rPr lang="en-VN" sz="4000" b="1">
                <a:solidFill>
                  <a:schemeClr val="tx1"/>
                </a:solidFill>
                <a:latin typeface="Cambria" panose="02040503050406030204" pitchFamily="18" charset="0"/>
              </a:rPr>
              <a:t>00</a:t>
            </a:r>
            <a:endParaRPr lang="en-VN" sz="4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1331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custGeom>
            <a:avLst/>
            <a:gdLst>
              <a:gd name="connsiteX0" fmla="*/ 0 w 10840277"/>
              <a:gd name="connsiteY0" fmla="*/ 964733 h 5788283"/>
              <a:gd name="connsiteX1" fmla="*/ 964733 w 10840277"/>
              <a:gd name="connsiteY1" fmla="*/ 0 h 5788283"/>
              <a:gd name="connsiteX2" fmla="*/ 1828396 w 10840277"/>
              <a:gd name="connsiteY2" fmla="*/ 0 h 5788283"/>
              <a:gd name="connsiteX3" fmla="*/ 2602951 w 10840277"/>
              <a:gd name="connsiteY3" fmla="*/ 0 h 5788283"/>
              <a:gd name="connsiteX4" fmla="*/ 3110182 w 10840277"/>
              <a:gd name="connsiteY4" fmla="*/ 0 h 5788283"/>
              <a:gd name="connsiteX5" fmla="*/ 3884737 w 10840277"/>
              <a:gd name="connsiteY5" fmla="*/ 0 h 5788283"/>
              <a:gd name="connsiteX6" fmla="*/ 4481076 w 10840277"/>
              <a:gd name="connsiteY6" fmla="*/ 0 h 5788283"/>
              <a:gd name="connsiteX7" fmla="*/ 5255631 w 10840277"/>
              <a:gd name="connsiteY7" fmla="*/ 0 h 5788283"/>
              <a:gd name="connsiteX8" fmla="*/ 6030186 w 10840277"/>
              <a:gd name="connsiteY8" fmla="*/ 0 h 5788283"/>
              <a:gd name="connsiteX9" fmla="*/ 6715633 w 10840277"/>
              <a:gd name="connsiteY9" fmla="*/ 0 h 5788283"/>
              <a:gd name="connsiteX10" fmla="*/ 7490188 w 10840277"/>
              <a:gd name="connsiteY10" fmla="*/ 0 h 5788283"/>
              <a:gd name="connsiteX11" fmla="*/ 8175635 w 10840277"/>
              <a:gd name="connsiteY11" fmla="*/ 0 h 5788283"/>
              <a:gd name="connsiteX12" fmla="*/ 8771974 w 10840277"/>
              <a:gd name="connsiteY12" fmla="*/ 0 h 5788283"/>
              <a:gd name="connsiteX13" fmla="*/ 9190097 w 10840277"/>
              <a:gd name="connsiteY13" fmla="*/ 0 h 5788283"/>
              <a:gd name="connsiteX14" fmla="*/ 9875544 w 10840277"/>
              <a:gd name="connsiteY14" fmla="*/ 0 h 5788283"/>
              <a:gd name="connsiteX15" fmla="*/ 10840277 w 10840277"/>
              <a:gd name="connsiteY15" fmla="*/ 964733 h 5788283"/>
              <a:gd name="connsiteX16" fmla="*/ 10840277 w 10840277"/>
              <a:gd name="connsiteY16" fmla="*/ 1569281 h 5788283"/>
              <a:gd name="connsiteX17" fmla="*/ 10840277 w 10840277"/>
              <a:gd name="connsiteY17" fmla="*/ 2135241 h 5788283"/>
              <a:gd name="connsiteX18" fmla="*/ 10840277 w 10840277"/>
              <a:gd name="connsiteY18" fmla="*/ 2855553 h 5788283"/>
              <a:gd name="connsiteX19" fmla="*/ 10840277 w 10840277"/>
              <a:gd name="connsiteY19" fmla="*/ 3498689 h 5788283"/>
              <a:gd name="connsiteX20" fmla="*/ 10840277 w 10840277"/>
              <a:gd name="connsiteY20" fmla="*/ 4219002 h 5788283"/>
              <a:gd name="connsiteX21" fmla="*/ 10840277 w 10840277"/>
              <a:gd name="connsiteY21" fmla="*/ 4823550 h 5788283"/>
              <a:gd name="connsiteX22" fmla="*/ 9875544 w 10840277"/>
              <a:gd name="connsiteY22" fmla="*/ 5788283 h 5788283"/>
              <a:gd name="connsiteX23" fmla="*/ 9190097 w 10840277"/>
              <a:gd name="connsiteY23" fmla="*/ 5788283 h 5788283"/>
              <a:gd name="connsiteX24" fmla="*/ 8682866 w 10840277"/>
              <a:gd name="connsiteY24" fmla="*/ 5788283 h 5788283"/>
              <a:gd name="connsiteX25" fmla="*/ 8175635 w 10840277"/>
              <a:gd name="connsiteY25" fmla="*/ 5788283 h 5788283"/>
              <a:gd name="connsiteX26" fmla="*/ 7311972 w 10840277"/>
              <a:gd name="connsiteY26" fmla="*/ 5788283 h 5788283"/>
              <a:gd name="connsiteX27" fmla="*/ 6715633 w 10840277"/>
              <a:gd name="connsiteY27" fmla="*/ 5788283 h 5788283"/>
              <a:gd name="connsiteX28" fmla="*/ 5851970 w 10840277"/>
              <a:gd name="connsiteY28" fmla="*/ 5788283 h 5788283"/>
              <a:gd name="connsiteX29" fmla="*/ 5166523 w 10840277"/>
              <a:gd name="connsiteY29" fmla="*/ 5788283 h 5788283"/>
              <a:gd name="connsiteX30" fmla="*/ 4302860 w 10840277"/>
              <a:gd name="connsiteY30" fmla="*/ 5788283 h 5788283"/>
              <a:gd name="connsiteX31" fmla="*/ 3884737 w 10840277"/>
              <a:gd name="connsiteY31" fmla="*/ 5788283 h 5788283"/>
              <a:gd name="connsiteX32" fmla="*/ 3110182 w 10840277"/>
              <a:gd name="connsiteY32" fmla="*/ 5788283 h 5788283"/>
              <a:gd name="connsiteX33" fmla="*/ 2335627 w 10840277"/>
              <a:gd name="connsiteY33" fmla="*/ 5788283 h 5788283"/>
              <a:gd name="connsiteX34" fmla="*/ 1917504 w 10840277"/>
              <a:gd name="connsiteY34" fmla="*/ 5788283 h 5788283"/>
              <a:gd name="connsiteX35" fmla="*/ 964733 w 10840277"/>
              <a:gd name="connsiteY35" fmla="*/ 5788283 h 5788283"/>
              <a:gd name="connsiteX36" fmla="*/ 0 w 10840277"/>
              <a:gd name="connsiteY36" fmla="*/ 4823550 h 5788283"/>
              <a:gd name="connsiteX37" fmla="*/ 0 w 10840277"/>
              <a:gd name="connsiteY37" fmla="*/ 4180414 h 5788283"/>
              <a:gd name="connsiteX38" fmla="*/ 0 w 10840277"/>
              <a:gd name="connsiteY38" fmla="*/ 3498689 h 5788283"/>
              <a:gd name="connsiteX39" fmla="*/ 0 w 10840277"/>
              <a:gd name="connsiteY39" fmla="*/ 2816965 h 5788283"/>
              <a:gd name="connsiteX40" fmla="*/ 0 w 10840277"/>
              <a:gd name="connsiteY40" fmla="*/ 2173829 h 5788283"/>
              <a:gd name="connsiteX41" fmla="*/ 0 w 10840277"/>
              <a:gd name="connsiteY41" fmla="*/ 964733 h 57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40277" h="5788283" fill="none" extrusionOk="0">
                <a:moveTo>
                  <a:pt x="0" y="964733"/>
                </a:moveTo>
                <a:cubicBezTo>
                  <a:pt x="-45236" y="375048"/>
                  <a:pt x="463962" y="12865"/>
                  <a:pt x="964733" y="0"/>
                </a:cubicBezTo>
                <a:cubicBezTo>
                  <a:pt x="1358125" y="-17886"/>
                  <a:pt x="1474544" y="22238"/>
                  <a:pt x="1828396" y="0"/>
                </a:cubicBezTo>
                <a:cubicBezTo>
                  <a:pt x="2182248" y="-22238"/>
                  <a:pt x="2279482" y="-30911"/>
                  <a:pt x="2602951" y="0"/>
                </a:cubicBezTo>
                <a:cubicBezTo>
                  <a:pt x="2926421" y="30911"/>
                  <a:pt x="2897758" y="-18251"/>
                  <a:pt x="3110182" y="0"/>
                </a:cubicBezTo>
                <a:cubicBezTo>
                  <a:pt x="3322606" y="18251"/>
                  <a:pt x="3619876" y="32974"/>
                  <a:pt x="3884737" y="0"/>
                </a:cubicBezTo>
                <a:cubicBezTo>
                  <a:pt x="4149599" y="-32974"/>
                  <a:pt x="4292943" y="3186"/>
                  <a:pt x="4481076" y="0"/>
                </a:cubicBezTo>
                <a:cubicBezTo>
                  <a:pt x="4669209" y="-3186"/>
                  <a:pt x="4896863" y="12685"/>
                  <a:pt x="5255631" y="0"/>
                </a:cubicBezTo>
                <a:cubicBezTo>
                  <a:pt x="5614400" y="-12685"/>
                  <a:pt x="5758479" y="17365"/>
                  <a:pt x="6030186" y="0"/>
                </a:cubicBezTo>
                <a:cubicBezTo>
                  <a:pt x="6301893" y="-17365"/>
                  <a:pt x="6441557" y="3394"/>
                  <a:pt x="6715633" y="0"/>
                </a:cubicBezTo>
                <a:cubicBezTo>
                  <a:pt x="6989709" y="-3394"/>
                  <a:pt x="7332554" y="32242"/>
                  <a:pt x="7490188" y="0"/>
                </a:cubicBezTo>
                <a:cubicBezTo>
                  <a:pt x="7647822" y="-32242"/>
                  <a:pt x="7966120" y="-5981"/>
                  <a:pt x="8175635" y="0"/>
                </a:cubicBezTo>
                <a:cubicBezTo>
                  <a:pt x="8385150" y="5981"/>
                  <a:pt x="8573376" y="1350"/>
                  <a:pt x="8771974" y="0"/>
                </a:cubicBezTo>
                <a:cubicBezTo>
                  <a:pt x="8970572" y="-1350"/>
                  <a:pt x="9033682" y="12335"/>
                  <a:pt x="9190097" y="0"/>
                </a:cubicBezTo>
                <a:cubicBezTo>
                  <a:pt x="9346512" y="-12335"/>
                  <a:pt x="9725427" y="-20385"/>
                  <a:pt x="9875544" y="0"/>
                </a:cubicBezTo>
                <a:cubicBezTo>
                  <a:pt x="10435183" y="27063"/>
                  <a:pt x="10858954" y="341641"/>
                  <a:pt x="10840277" y="964733"/>
                </a:cubicBezTo>
                <a:cubicBezTo>
                  <a:pt x="10815145" y="1088935"/>
                  <a:pt x="10854076" y="1367143"/>
                  <a:pt x="10840277" y="1569281"/>
                </a:cubicBezTo>
                <a:cubicBezTo>
                  <a:pt x="10826478" y="1771419"/>
                  <a:pt x="10835501" y="1971195"/>
                  <a:pt x="10840277" y="2135241"/>
                </a:cubicBezTo>
                <a:cubicBezTo>
                  <a:pt x="10845053" y="2299287"/>
                  <a:pt x="10826884" y="2643033"/>
                  <a:pt x="10840277" y="2855553"/>
                </a:cubicBezTo>
                <a:cubicBezTo>
                  <a:pt x="10853670" y="3068073"/>
                  <a:pt x="10858010" y="3298843"/>
                  <a:pt x="10840277" y="3498689"/>
                </a:cubicBezTo>
                <a:cubicBezTo>
                  <a:pt x="10822544" y="3698535"/>
                  <a:pt x="10849556" y="3986696"/>
                  <a:pt x="10840277" y="4219002"/>
                </a:cubicBezTo>
                <a:cubicBezTo>
                  <a:pt x="10830998" y="4451308"/>
                  <a:pt x="10817801" y="4542988"/>
                  <a:pt x="10840277" y="4823550"/>
                </a:cubicBezTo>
                <a:cubicBezTo>
                  <a:pt x="10838267" y="5293375"/>
                  <a:pt x="10384414" y="5696523"/>
                  <a:pt x="9875544" y="5788283"/>
                </a:cubicBezTo>
                <a:cubicBezTo>
                  <a:pt x="9536639" y="5758659"/>
                  <a:pt x="9531742" y="5818292"/>
                  <a:pt x="9190097" y="5788283"/>
                </a:cubicBezTo>
                <a:cubicBezTo>
                  <a:pt x="8848452" y="5758274"/>
                  <a:pt x="8936255" y="5770203"/>
                  <a:pt x="8682866" y="5788283"/>
                </a:cubicBezTo>
                <a:cubicBezTo>
                  <a:pt x="8429477" y="5806363"/>
                  <a:pt x="8341673" y="5777305"/>
                  <a:pt x="8175635" y="5788283"/>
                </a:cubicBezTo>
                <a:cubicBezTo>
                  <a:pt x="8009597" y="5799261"/>
                  <a:pt x="7684273" y="5773651"/>
                  <a:pt x="7311972" y="5788283"/>
                </a:cubicBezTo>
                <a:cubicBezTo>
                  <a:pt x="6939671" y="5802915"/>
                  <a:pt x="6972160" y="5802587"/>
                  <a:pt x="6715633" y="5788283"/>
                </a:cubicBezTo>
                <a:cubicBezTo>
                  <a:pt x="6459106" y="5773979"/>
                  <a:pt x="6199366" y="5813299"/>
                  <a:pt x="5851970" y="5788283"/>
                </a:cubicBezTo>
                <a:cubicBezTo>
                  <a:pt x="5504574" y="5763267"/>
                  <a:pt x="5432291" y="5757352"/>
                  <a:pt x="5166523" y="5788283"/>
                </a:cubicBezTo>
                <a:cubicBezTo>
                  <a:pt x="4900755" y="5819214"/>
                  <a:pt x="4548942" y="5807387"/>
                  <a:pt x="4302860" y="5788283"/>
                </a:cubicBezTo>
                <a:cubicBezTo>
                  <a:pt x="4056778" y="5769179"/>
                  <a:pt x="4006925" y="5778399"/>
                  <a:pt x="3884737" y="5788283"/>
                </a:cubicBezTo>
                <a:cubicBezTo>
                  <a:pt x="3762549" y="5798167"/>
                  <a:pt x="3408773" y="5792203"/>
                  <a:pt x="3110182" y="5788283"/>
                </a:cubicBezTo>
                <a:cubicBezTo>
                  <a:pt x="2811592" y="5784363"/>
                  <a:pt x="2677371" y="5796403"/>
                  <a:pt x="2335627" y="5788283"/>
                </a:cubicBezTo>
                <a:cubicBezTo>
                  <a:pt x="1993884" y="5780163"/>
                  <a:pt x="2079947" y="5781917"/>
                  <a:pt x="1917504" y="5788283"/>
                </a:cubicBezTo>
                <a:cubicBezTo>
                  <a:pt x="1755061" y="5794649"/>
                  <a:pt x="1296721" y="5802333"/>
                  <a:pt x="964733" y="5788283"/>
                </a:cubicBezTo>
                <a:cubicBezTo>
                  <a:pt x="447326" y="5780917"/>
                  <a:pt x="-30392" y="5476079"/>
                  <a:pt x="0" y="4823550"/>
                </a:cubicBezTo>
                <a:cubicBezTo>
                  <a:pt x="-4395" y="4542255"/>
                  <a:pt x="-30240" y="4498146"/>
                  <a:pt x="0" y="4180414"/>
                </a:cubicBezTo>
                <a:cubicBezTo>
                  <a:pt x="30240" y="3862682"/>
                  <a:pt x="11678" y="3827402"/>
                  <a:pt x="0" y="3498689"/>
                </a:cubicBezTo>
                <a:cubicBezTo>
                  <a:pt x="-11678" y="3169977"/>
                  <a:pt x="11440" y="3110033"/>
                  <a:pt x="0" y="2816965"/>
                </a:cubicBezTo>
                <a:cubicBezTo>
                  <a:pt x="-11440" y="2523897"/>
                  <a:pt x="-9049" y="2470973"/>
                  <a:pt x="0" y="2173829"/>
                </a:cubicBezTo>
                <a:cubicBezTo>
                  <a:pt x="9049" y="1876685"/>
                  <a:pt x="23952" y="1519170"/>
                  <a:pt x="0" y="964733"/>
                </a:cubicBezTo>
                <a:close/>
              </a:path>
              <a:path w="10840277" h="5788283" stroke="0" extrusionOk="0">
                <a:moveTo>
                  <a:pt x="0" y="964733"/>
                </a:moveTo>
                <a:cubicBezTo>
                  <a:pt x="-50644" y="437833"/>
                  <a:pt x="430198" y="119948"/>
                  <a:pt x="964733" y="0"/>
                </a:cubicBezTo>
                <a:cubicBezTo>
                  <a:pt x="1328993" y="-7572"/>
                  <a:pt x="1569151" y="6471"/>
                  <a:pt x="1739288" y="0"/>
                </a:cubicBezTo>
                <a:cubicBezTo>
                  <a:pt x="1909425" y="-6471"/>
                  <a:pt x="2278672" y="4455"/>
                  <a:pt x="2602951" y="0"/>
                </a:cubicBezTo>
                <a:cubicBezTo>
                  <a:pt x="2927230" y="-4455"/>
                  <a:pt x="2992514" y="13354"/>
                  <a:pt x="3377506" y="0"/>
                </a:cubicBezTo>
                <a:cubicBezTo>
                  <a:pt x="3762499" y="-13354"/>
                  <a:pt x="3789160" y="-4219"/>
                  <a:pt x="4062953" y="0"/>
                </a:cubicBezTo>
                <a:cubicBezTo>
                  <a:pt x="4336746" y="4219"/>
                  <a:pt x="4538884" y="-8639"/>
                  <a:pt x="4926617" y="0"/>
                </a:cubicBezTo>
                <a:cubicBezTo>
                  <a:pt x="5314350" y="8639"/>
                  <a:pt x="5447782" y="18746"/>
                  <a:pt x="5701172" y="0"/>
                </a:cubicBezTo>
                <a:cubicBezTo>
                  <a:pt x="5954563" y="-18746"/>
                  <a:pt x="6271769" y="-30356"/>
                  <a:pt x="6564835" y="0"/>
                </a:cubicBezTo>
                <a:cubicBezTo>
                  <a:pt x="6857901" y="30356"/>
                  <a:pt x="6858815" y="2322"/>
                  <a:pt x="7072066" y="0"/>
                </a:cubicBezTo>
                <a:cubicBezTo>
                  <a:pt x="7285317" y="-2322"/>
                  <a:pt x="7686000" y="8169"/>
                  <a:pt x="7935729" y="0"/>
                </a:cubicBezTo>
                <a:cubicBezTo>
                  <a:pt x="8185458" y="-8169"/>
                  <a:pt x="8388580" y="10708"/>
                  <a:pt x="8532068" y="0"/>
                </a:cubicBezTo>
                <a:cubicBezTo>
                  <a:pt x="8675556" y="-10708"/>
                  <a:pt x="8794896" y="-6371"/>
                  <a:pt x="8950191" y="0"/>
                </a:cubicBezTo>
                <a:cubicBezTo>
                  <a:pt x="9105486" y="6371"/>
                  <a:pt x="9578960" y="-22772"/>
                  <a:pt x="9875544" y="0"/>
                </a:cubicBezTo>
                <a:cubicBezTo>
                  <a:pt x="10511751" y="-60540"/>
                  <a:pt x="10759656" y="373984"/>
                  <a:pt x="10840277" y="964733"/>
                </a:cubicBezTo>
                <a:cubicBezTo>
                  <a:pt x="10816551" y="1294524"/>
                  <a:pt x="10846153" y="1366583"/>
                  <a:pt x="10840277" y="1685046"/>
                </a:cubicBezTo>
                <a:cubicBezTo>
                  <a:pt x="10834401" y="2003509"/>
                  <a:pt x="10849321" y="2045736"/>
                  <a:pt x="10840277" y="2251005"/>
                </a:cubicBezTo>
                <a:cubicBezTo>
                  <a:pt x="10831233" y="2456274"/>
                  <a:pt x="10824350" y="2631499"/>
                  <a:pt x="10840277" y="2816965"/>
                </a:cubicBezTo>
                <a:cubicBezTo>
                  <a:pt x="10856204" y="3002431"/>
                  <a:pt x="10866427" y="3138990"/>
                  <a:pt x="10840277" y="3382925"/>
                </a:cubicBezTo>
                <a:cubicBezTo>
                  <a:pt x="10814127" y="3626860"/>
                  <a:pt x="10835507" y="3783602"/>
                  <a:pt x="10840277" y="4026061"/>
                </a:cubicBezTo>
                <a:cubicBezTo>
                  <a:pt x="10845047" y="4268520"/>
                  <a:pt x="10808595" y="4501978"/>
                  <a:pt x="10840277" y="4823550"/>
                </a:cubicBezTo>
                <a:cubicBezTo>
                  <a:pt x="10845213" y="5336481"/>
                  <a:pt x="10399835" y="5809771"/>
                  <a:pt x="9875544" y="5788283"/>
                </a:cubicBezTo>
                <a:cubicBezTo>
                  <a:pt x="9579882" y="5825397"/>
                  <a:pt x="9211357" y="5771519"/>
                  <a:pt x="9011881" y="5788283"/>
                </a:cubicBezTo>
                <a:cubicBezTo>
                  <a:pt x="8812405" y="5805047"/>
                  <a:pt x="8539273" y="5768627"/>
                  <a:pt x="8415542" y="5788283"/>
                </a:cubicBezTo>
                <a:cubicBezTo>
                  <a:pt x="8291811" y="5807939"/>
                  <a:pt x="8042398" y="5773537"/>
                  <a:pt x="7819203" y="5788283"/>
                </a:cubicBezTo>
                <a:cubicBezTo>
                  <a:pt x="7596008" y="5803029"/>
                  <a:pt x="7492558" y="5806598"/>
                  <a:pt x="7222864" y="5788283"/>
                </a:cubicBezTo>
                <a:cubicBezTo>
                  <a:pt x="6953170" y="5769968"/>
                  <a:pt x="6982825" y="5767935"/>
                  <a:pt x="6804741" y="5788283"/>
                </a:cubicBezTo>
                <a:cubicBezTo>
                  <a:pt x="6626657" y="5808631"/>
                  <a:pt x="6357863" y="5777749"/>
                  <a:pt x="6030186" y="5788283"/>
                </a:cubicBezTo>
                <a:cubicBezTo>
                  <a:pt x="5702510" y="5798817"/>
                  <a:pt x="5547176" y="5765295"/>
                  <a:pt x="5255631" y="5788283"/>
                </a:cubicBezTo>
                <a:cubicBezTo>
                  <a:pt x="4964086" y="5811271"/>
                  <a:pt x="4734914" y="5780143"/>
                  <a:pt x="4481076" y="5788283"/>
                </a:cubicBezTo>
                <a:cubicBezTo>
                  <a:pt x="4227239" y="5796423"/>
                  <a:pt x="4190731" y="5773676"/>
                  <a:pt x="3973845" y="5788283"/>
                </a:cubicBezTo>
                <a:cubicBezTo>
                  <a:pt x="3756959" y="5802890"/>
                  <a:pt x="3471886" y="5767705"/>
                  <a:pt x="3110182" y="5788283"/>
                </a:cubicBezTo>
                <a:cubicBezTo>
                  <a:pt x="2748478" y="5808861"/>
                  <a:pt x="2734952" y="5792927"/>
                  <a:pt x="2513843" y="5788283"/>
                </a:cubicBezTo>
                <a:cubicBezTo>
                  <a:pt x="2292734" y="5783639"/>
                  <a:pt x="2296182" y="5797698"/>
                  <a:pt x="2095721" y="5788283"/>
                </a:cubicBezTo>
                <a:cubicBezTo>
                  <a:pt x="1895260" y="5778868"/>
                  <a:pt x="1775815" y="5781664"/>
                  <a:pt x="1677598" y="5788283"/>
                </a:cubicBezTo>
                <a:cubicBezTo>
                  <a:pt x="1579381" y="5794902"/>
                  <a:pt x="1264391" y="5807946"/>
                  <a:pt x="964733" y="5788283"/>
                </a:cubicBezTo>
                <a:cubicBezTo>
                  <a:pt x="479268" y="5778184"/>
                  <a:pt x="-6965" y="5282421"/>
                  <a:pt x="0" y="4823550"/>
                </a:cubicBezTo>
                <a:cubicBezTo>
                  <a:pt x="-13669" y="4502057"/>
                  <a:pt x="-5985" y="4457585"/>
                  <a:pt x="0" y="4103237"/>
                </a:cubicBezTo>
                <a:cubicBezTo>
                  <a:pt x="5985" y="3748889"/>
                  <a:pt x="-11020" y="3817212"/>
                  <a:pt x="0" y="3537278"/>
                </a:cubicBezTo>
                <a:cubicBezTo>
                  <a:pt x="11020" y="3257344"/>
                  <a:pt x="-15653" y="3060279"/>
                  <a:pt x="0" y="2855553"/>
                </a:cubicBezTo>
                <a:cubicBezTo>
                  <a:pt x="15653" y="2650827"/>
                  <a:pt x="8190" y="2326183"/>
                  <a:pt x="0" y="2173829"/>
                </a:cubicBezTo>
                <a:cubicBezTo>
                  <a:pt x="-8190" y="2021475"/>
                  <a:pt x="-17705" y="1826515"/>
                  <a:pt x="0" y="1646457"/>
                </a:cubicBezTo>
                <a:cubicBezTo>
                  <a:pt x="17705" y="1466399"/>
                  <a:pt x="-33802" y="1283302"/>
                  <a:pt x="0" y="9647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FF29AB-9E7D-B644-87E8-22ED3A438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6" t="909" r="1369" b="54103"/>
          <a:stretch/>
        </p:blipFill>
        <p:spPr>
          <a:xfrm>
            <a:off x="1484409" y="2110300"/>
            <a:ext cx="4611591" cy="3140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63E4C9-8A62-5D4A-8E29-4D6CDB654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" y="3545230"/>
            <a:ext cx="2667000" cy="311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E0410-67B1-D346-89D7-59639BDD4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48432" r="67168" b="6580"/>
          <a:stretch/>
        </p:blipFill>
        <p:spPr>
          <a:xfrm>
            <a:off x="6602693" y="2000814"/>
            <a:ext cx="4611591" cy="314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7D3206-1B8F-7C43-9813-28026D3C8D38}"/>
              </a:ext>
            </a:extLst>
          </p:cNvPr>
          <p:cNvSpPr/>
          <p:nvPr/>
        </p:nvSpPr>
        <p:spPr>
          <a:xfrm>
            <a:off x="2851090" y="529805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740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740D9D-8F7F-4B4F-BC81-C46352D58399}"/>
              </a:ext>
            </a:extLst>
          </p:cNvPr>
          <p:cNvSpPr/>
          <p:nvPr/>
        </p:nvSpPr>
        <p:spPr>
          <a:xfrm>
            <a:off x="7969374" y="530794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580</a:t>
            </a:r>
          </a:p>
        </p:txBody>
      </p:sp>
    </p:spTree>
    <p:extLst>
      <p:ext uri="{BB962C8B-B14F-4D97-AF65-F5344CB8AC3E}">
        <p14:creationId xmlns:p14="http://schemas.microsoft.com/office/powerpoint/2010/main" val="72397347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custGeom>
            <a:avLst/>
            <a:gdLst>
              <a:gd name="connsiteX0" fmla="*/ 0 w 10840277"/>
              <a:gd name="connsiteY0" fmla="*/ 964733 h 5788283"/>
              <a:gd name="connsiteX1" fmla="*/ 964733 w 10840277"/>
              <a:gd name="connsiteY1" fmla="*/ 0 h 5788283"/>
              <a:gd name="connsiteX2" fmla="*/ 1828396 w 10840277"/>
              <a:gd name="connsiteY2" fmla="*/ 0 h 5788283"/>
              <a:gd name="connsiteX3" fmla="*/ 2602951 w 10840277"/>
              <a:gd name="connsiteY3" fmla="*/ 0 h 5788283"/>
              <a:gd name="connsiteX4" fmla="*/ 3110182 w 10840277"/>
              <a:gd name="connsiteY4" fmla="*/ 0 h 5788283"/>
              <a:gd name="connsiteX5" fmla="*/ 3884737 w 10840277"/>
              <a:gd name="connsiteY5" fmla="*/ 0 h 5788283"/>
              <a:gd name="connsiteX6" fmla="*/ 4481076 w 10840277"/>
              <a:gd name="connsiteY6" fmla="*/ 0 h 5788283"/>
              <a:gd name="connsiteX7" fmla="*/ 5255631 w 10840277"/>
              <a:gd name="connsiteY7" fmla="*/ 0 h 5788283"/>
              <a:gd name="connsiteX8" fmla="*/ 6030186 w 10840277"/>
              <a:gd name="connsiteY8" fmla="*/ 0 h 5788283"/>
              <a:gd name="connsiteX9" fmla="*/ 6715633 w 10840277"/>
              <a:gd name="connsiteY9" fmla="*/ 0 h 5788283"/>
              <a:gd name="connsiteX10" fmla="*/ 7490188 w 10840277"/>
              <a:gd name="connsiteY10" fmla="*/ 0 h 5788283"/>
              <a:gd name="connsiteX11" fmla="*/ 8175635 w 10840277"/>
              <a:gd name="connsiteY11" fmla="*/ 0 h 5788283"/>
              <a:gd name="connsiteX12" fmla="*/ 8771974 w 10840277"/>
              <a:gd name="connsiteY12" fmla="*/ 0 h 5788283"/>
              <a:gd name="connsiteX13" fmla="*/ 9190097 w 10840277"/>
              <a:gd name="connsiteY13" fmla="*/ 0 h 5788283"/>
              <a:gd name="connsiteX14" fmla="*/ 9875544 w 10840277"/>
              <a:gd name="connsiteY14" fmla="*/ 0 h 5788283"/>
              <a:gd name="connsiteX15" fmla="*/ 10840277 w 10840277"/>
              <a:gd name="connsiteY15" fmla="*/ 964733 h 5788283"/>
              <a:gd name="connsiteX16" fmla="*/ 10840277 w 10840277"/>
              <a:gd name="connsiteY16" fmla="*/ 1569281 h 5788283"/>
              <a:gd name="connsiteX17" fmla="*/ 10840277 w 10840277"/>
              <a:gd name="connsiteY17" fmla="*/ 2135241 h 5788283"/>
              <a:gd name="connsiteX18" fmla="*/ 10840277 w 10840277"/>
              <a:gd name="connsiteY18" fmla="*/ 2855553 h 5788283"/>
              <a:gd name="connsiteX19" fmla="*/ 10840277 w 10840277"/>
              <a:gd name="connsiteY19" fmla="*/ 3498689 h 5788283"/>
              <a:gd name="connsiteX20" fmla="*/ 10840277 w 10840277"/>
              <a:gd name="connsiteY20" fmla="*/ 4219002 h 5788283"/>
              <a:gd name="connsiteX21" fmla="*/ 10840277 w 10840277"/>
              <a:gd name="connsiteY21" fmla="*/ 4823550 h 5788283"/>
              <a:gd name="connsiteX22" fmla="*/ 9875544 w 10840277"/>
              <a:gd name="connsiteY22" fmla="*/ 5788283 h 5788283"/>
              <a:gd name="connsiteX23" fmla="*/ 9190097 w 10840277"/>
              <a:gd name="connsiteY23" fmla="*/ 5788283 h 5788283"/>
              <a:gd name="connsiteX24" fmla="*/ 8682866 w 10840277"/>
              <a:gd name="connsiteY24" fmla="*/ 5788283 h 5788283"/>
              <a:gd name="connsiteX25" fmla="*/ 8175635 w 10840277"/>
              <a:gd name="connsiteY25" fmla="*/ 5788283 h 5788283"/>
              <a:gd name="connsiteX26" fmla="*/ 7311972 w 10840277"/>
              <a:gd name="connsiteY26" fmla="*/ 5788283 h 5788283"/>
              <a:gd name="connsiteX27" fmla="*/ 6715633 w 10840277"/>
              <a:gd name="connsiteY27" fmla="*/ 5788283 h 5788283"/>
              <a:gd name="connsiteX28" fmla="*/ 5851970 w 10840277"/>
              <a:gd name="connsiteY28" fmla="*/ 5788283 h 5788283"/>
              <a:gd name="connsiteX29" fmla="*/ 5166523 w 10840277"/>
              <a:gd name="connsiteY29" fmla="*/ 5788283 h 5788283"/>
              <a:gd name="connsiteX30" fmla="*/ 4302860 w 10840277"/>
              <a:gd name="connsiteY30" fmla="*/ 5788283 h 5788283"/>
              <a:gd name="connsiteX31" fmla="*/ 3884737 w 10840277"/>
              <a:gd name="connsiteY31" fmla="*/ 5788283 h 5788283"/>
              <a:gd name="connsiteX32" fmla="*/ 3110182 w 10840277"/>
              <a:gd name="connsiteY32" fmla="*/ 5788283 h 5788283"/>
              <a:gd name="connsiteX33" fmla="*/ 2335627 w 10840277"/>
              <a:gd name="connsiteY33" fmla="*/ 5788283 h 5788283"/>
              <a:gd name="connsiteX34" fmla="*/ 1917504 w 10840277"/>
              <a:gd name="connsiteY34" fmla="*/ 5788283 h 5788283"/>
              <a:gd name="connsiteX35" fmla="*/ 964733 w 10840277"/>
              <a:gd name="connsiteY35" fmla="*/ 5788283 h 5788283"/>
              <a:gd name="connsiteX36" fmla="*/ 0 w 10840277"/>
              <a:gd name="connsiteY36" fmla="*/ 4823550 h 5788283"/>
              <a:gd name="connsiteX37" fmla="*/ 0 w 10840277"/>
              <a:gd name="connsiteY37" fmla="*/ 4180414 h 5788283"/>
              <a:gd name="connsiteX38" fmla="*/ 0 w 10840277"/>
              <a:gd name="connsiteY38" fmla="*/ 3498689 h 5788283"/>
              <a:gd name="connsiteX39" fmla="*/ 0 w 10840277"/>
              <a:gd name="connsiteY39" fmla="*/ 2816965 h 5788283"/>
              <a:gd name="connsiteX40" fmla="*/ 0 w 10840277"/>
              <a:gd name="connsiteY40" fmla="*/ 2173829 h 5788283"/>
              <a:gd name="connsiteX41" fmla="*/ 0 w 10840277"/>
              <a:gd name="connsiteY41" fmla="*/ 964733 h 57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40277" h="5788283" fill="none" extrusionOk="0">
                <a:moveTo>
                  <a:pt x="0" y="964733"/>
                </a:moveTo>
                <a:cubicBezTo>
                  <a:pt x="-45236" y="375048"/>
                  <a:pt x="463962" y="12865"/>
                  <a:pt x="964733" y="0"/>
                </a:cubicBezTo>
                <a:cubicBezTo>
                  <a:pt x="1358125" y="-17886"/>
                  <a:pt x="1474544" y="22238"/>
                  <a:pt x="1828396" y="0"/>
                </a:cubicBezTo>
                <a:cubicBezTo>
                  <a:pt x="2182248" y="-22238"/>
                  <a:pt x="2279482" y="-30911"/>
                  <a:pt x="2602951" y="0"/>
                </a:cubicBezTo>
                <a:cubicBezTo>
                  <a:pt x="2926421" y="30911"/>
                  <a:pt x="2897758" y="-18251"/>
                  <a:pt x="3110182" y="0"/>
                </a:cubicBezTo>
                <a:cubicBezTo>
                  <a:pt x="3322606" y="18251"/>
                  <a:pt x="3619876" y="32974"/>
                  <a:pt x="3884737" y="0"/>
                </a:cubicBezTo>
                <a:cubicBezTo>
                  <a:pt x="4149599" y="-32974"/>
                  <a:pt x="4292943" y="3186"/>
                  <a:pt x="4481076" y="0"/>
                </a:cubicBezTo>
                <a:cubicBezTo>
                  <a:pt x="4669209" y="-3186"/>
                  <a:pt x="4896863" y="12685"/>
                  <a:pt x="5255631" y="0"/>
                </a:cubicBezTo>
                <a:cubicBezTo>
                  <a:pt x="5614400" y="-12685"/>
                  <a:pt x="5758479" y="17365"/>
                  <a:pt x="6030186" y="0"/>
                </a:cubicBezTo>
                <a:cubicBezTo>
                  <a:pt x="6301893" y="-17365"/>
                  <a:pt x="6441557" y="3394"/>
                  <a:pt x="6715633" y="0"/>
                </a:cubicBezTo>
                <a:cubicBezTo>
                  <a:pt x="6989709" y="-3394"/>
                  <a:pt x="7332554" y="32242"/>
                  <a:pt x="7490188" y="0"/>
                </a:cubicBezTo>
                <a:cubicBezTo>
                  <a:pt x="7647822" y="-32242"/>
                  <a:pt x="7966120" y="-5981"/>
                  <a:pt x="8175635" y="0"/>
                </a:cubicBezTo>
                <a:cubicBezTo>
                  <a:pt x="8385150" y="5981"/>
                  <a:pt x="8573376" y="1350"/>
                  <a:pt x="8771974" y="0"/>
                </a:cubicBezTo>
                <a:cubicBezTo>
                  <a:pt x="8970572" y="-1350"/>
                  <a:pt x="9033682" y="12335"/>
                  <a:pt x="9190097" y="0"/>
                </a:cubicBezTo>
                <a:cubicBezTo>
                  <a:pt x="9346512" y="-12335"/>
                  <a:pt x="9725427" y="-20385"/>
                  <a:pt x="9875544" y="0"/>
                </a:cubicBezTo>
                <a:cubicBezTo>
                  <a:pt x="10435183" y="27063"/>
                  <a:pt x="10858954" y="341641"/>
                  <a:pt x="10840277" y="964733"/>
                </a:cubicBezTo>
                <a:cubicBezTo>
                  <a:pt x="10815145" y="1088935"/>
                  <a:pt x="10854076" y="1367143"/>
                  <a:pt x="10840277" y="1569281"/>
                </a:cubicBezTo>
                <a:cubicBezTo>
                  <a:pt x="10826478" y="1771419"/>
                  <a:pt x="10835501" y="1971195"/>
                  <a:pt x="10840277" y="2135241"/>
                </a:cubicBezTo>
                <a:cubicBezTo>
                  <a:pt x="10845053" y="2299287"/>
                  <a:pt x="10826884" y="2643033"/>
                  <a:pt x="10840277" y="2855553"/>
                </a:cubicBezTo>
                <a:cubicBezTo>
                  <a:pt x="10853670" y="3068073"/>
                  <a:pt x="10858010" y="3298843"/>
                  <a:pt x="10840277" y="3498689"/>
                </a:cubicBezTo>
                <a:cubicBezTo>
                  <a:pt x="10822544" y="3698535"/>
                  <a:pt x="10849556" y="3986696"/>
                  <a:pt x="10840277" y="4219002"/>
                </a:cubicBezTo>
                <a:cubicBezTo>
                  <a:pt x="10830998" y="4451308"/>
                  <a:pt x="10817801" y="4542988"/>
                  <a:pt x="10840277" y="4823550"/>
                </a:cubicBezTo>
                <a:cubicBezTo>
                  <a:pt x="10838267" y="5293375"/>
                  <a:pt x="10384414" y="5696523"/>
                  <a:pt x="9875544" y="5788283"/>
                </a:cubicBezTo>
                <a:cubicBezTo>
                  <a:pt x="9536639" y="5758659"/>
                  <a:pt x="9531742" y="5818292"/>
                  <a:pt x="9190097" y="5788283"/>
                </a:cubicBezTo>
                <a:cubicBezTo>
                  <a:pt x="8848452" y="5758274"/>
                  <a:pt x="8936255" y="5770203"/>
                  <a:pt x="8682866" y="5788283"/>
                </a:cubicBezTo>
                <a:cubicBezTo>
                  <a:pt x="8429477" y="5806363"/>
                  <a:pt x="8341673" y="5777305"/>
                  <a:pt x="8175635" y="5788283"/>
                </a:cubicBezTo>
                <a:cubicBezTo>
                  <a:pt x="8009597" y="5799261"/>
                  <a:pt x="7684273" y="5773651"/>
                  <a:pt x="7311972" y="5788283"/>
                </a:cubicBezTo>
                <a:cubicBezTo>
                  <a:pt x="6939671" y="5802915"/>
                  <a:pt x="6972160" y="5802587"/>
                  <a:pt x="6715633" y="5788283"/>
                </a:cubicBezTo>
                <a:cubicBezTo>
                  <a:pt x="6459106" y="5773979"/>
                  <a:pt x="6199366" y="5813299"/>
                  <a:pt x="5851970" y="5788283"/>
                </a:cubicBezTo>
                <a:cubicBezTo>
                  <a:pt x="5504574" y="5763267"/>
                  <a:pt x="5432291" y="5757352"/>
                  <a:pt x="5166523" y="5788283"/>
                </a:cubicBezTo>
                <a:cubicBezTo>
                  <a:pt x="4900755" y="5819214"/>
                  <a:pt x="4548942" y="5807387"/>
                  <a:pt x="4302860" y="5788283"/>
                </a:cubicBezTo>
                <a:cubicBezTo>
                  <a:pt x="4056778" y="5769179"/>
                  <a:pt x="4006925" y="5778399"/>
                  <a:pt x="3884737" y="5788283"/>
                </a:cubicBezTo>
                <a:cubicBezTo>
                  <a:pt x="3762549" y="5798167"/>
                  <a:pt x="3408773" y="5792203"/>
                  <a:pt x="3110182" y="5788283"/>
                </a:cubicBezTo>
                <a:cubicBezTo>
                  <a:pt x="2811592" y="5784363"/>
                  <a:pt x="2677371" y="5796403"/>
                  <a:pt x="2335627" y="5788283"/>
                </a:cubicBezTo>
                <a:cubicBezTo>
                  <a:pt x="1993884" y="5780163"/>
                  <a:pt x="2079947" y="5781917"/>
                  <a:pt x="1917504" y="5788283"/>
                </a:cubicBezTo>
                <a:cubicBezTo>
                  <a:pt x="1755061" y="5794649"/>
                  <a:pt x="1296721" y="5802333"/>
                  <a:pt x="964733" y="5788283"/>
                </a:cubicBezTo>
                <a:cubicBezTo>
                  <a:pt x="447326" y="5780917"/>
                  <a:pt x="-30392" y="5476079"/>
                  <a:pt x="0" y="4823550"/>
                </a:cubicBezTo>
                <a:cubicBezTo>
                  <a:pt x="-4395" y="4542255"/>
                  <a:pt x="-30240" y="4498146"/>
                  <a:pt x="0" y="4180414"/>
                </a:cubicBezTo>
                <a:cubicBezTo>
                  <a:pt x="30240" y="3862682"/>
                  <a:pt x="11678" y="3827402"/>
                  <a:pt x="0" y="3498689"/>
                </a:cubicBezTo>
                <a:cubicBezTo>
                  <a:pt x="-11678" y="3169977"/>
                  <a:pt x="11440" y="3110033"/>
                  <a:pt x="0" y="2816965"/>
                </a:cubicBezTo>
                <a:cubicBezTo>
                  <a:pt x="-11440" y="2523897"/>
                  <a:pt x="-9049" y="2470973"/>
                  <a:pt x="0" y="2173829"/>
                </a:cubicBezTo>
                <a:cubicBezTo>
                  <a:pt x="9049" y="1876685"/>
                  <a:pt x="23952" y="1519170"/>
                  <a:pt x="0" y="964733"/>
                </a:cubicBezTo>
                <a:close/>
              </a:path>
              <a:path w="10840277" h="5788283" stroke="0" extrusionOk="0">
                <a:moveTo>
                  <a:pt x="0" y="964733"/>
                </a:moveTo>
                <a:cubicBezTo>
                  <a:pt x="-50644" y="437833"/>
                  <a:pt x="430198" y="119948"/>
                  <a:pt x="964733" y="0"/>
                </a:cubicBezTo>
                <a:cubicBezTo>
                  <a:pt x="1328993" y="-7572"/>
                  <a:pt x="1569151" y="6471"/>
                  <a:pt x="1739288" y="0"/>
                </a:cubicBezTo>
                <a:cubicBezTo>
                  <a:pt x="1909425" y="-6471"/>
                  <a:pt x="2278672" y="4455"/>
                  <a:pt x="2602951" y="0"/>
                </a:cubicBezTo>
                <a:cubicBezTo>
                  <a:pt x="2927230" y="-4455"/>
                  <a:pt x="2992514" y="13354"/>
                  <a:pt x="3377506" y="0"/>
                </a:cubicBezTo>
                <a:cubicBezTo>
                  <a:pt x="3762499" y="-13354"/>
                  <a:pt x="3789160" y="-4219"/>
                  <a:pt x="4062953" y="0"/>
                </a:cubicBezTo>
                <a:cubicBezTo>
                  <a:pt x="4336746" y="4219"/>
                  <a:pt x="4538884" y="-8639"/>
                  <a:pt x="4926617" y="0"/>
                </a:cubicBezTo>
                <a:cubicBezTo>
                  <a:pt x="5314350" y="8639"/>
                  <a:pt x="5447782" y="18746"/>
                  <a:pt x="5701172" y="0"/>
                </a:cubicBezTo>
                <a:cubicBezTo>
                  <a:pt x="5954563" y="-18746"/>
                  <a:pt x="6271769" y="-30356"/>
                  <a:pt x="6564835" y="0"/>
                </a:cubicBezTo>
                <a:cubicBezTo>
                  <a:pt x="6857901" y="30356"/>
                  <a:pt x="6858815" y="2322"/>
                  <a:pt x="7072066" y="0"/>
                </a:cubicBezTo>
                <a:cubicBezTo>
                  <a:pt x="7285317" y="-2322"/>
                  <a:pt x="7686000" y="8169"/>
                  <a:pt x="7935729" y="0"/>
                </a:cubicBezTo>
                <a:cubicBezTo>
                  <a:pt x="8185458" y="-8169"/>
                  <a:pt x="8388580" y="10708"/>
                  <a:pt x="8532068" y="0"/>
                </a:cubicBezTo>
                <a:cubicBezTo>
                  <a:pt x="8675556" y="-10708"/>
                  <a:pt x="8794896" y="-6371"/>
                  <a:pt x="8950191" y="0"/>
                </a:cubicBezTo>
                <a:cubicBezTo>
                  <a:pt x="9105486" y="6371"/>
                  <a:pt x="9578960" y="-22772"/>
                  <a:pt x="9875544" y="0"/>
                </a:cubicBezTo>
                <a:cubicBezTo>
                  <a:pt x="10511751" y="-60540"/>
                  <a:pt x="10759656" y="373984"/>
                  <a:pt x="10840277" y="964733"/>
                </a:cubicBezTo>
                <a:cubicBezTo>
                  <a:pt x="10816551" y="1294524"/>
                  <a:pt x="10846153" y="1366583"/>
                  <a:pt x="10840277" y="1685046"/>
                </a:cubicBezTo>
                <a:cubicBezTo>
                  <a:pt x="10834401" y="2003509"/>
                  <a:pt x="10849321" y="2045736"/>
                  <a:pt x="10840277" y="2251005"/>
                </a:cubicBezTo>
                <a:cubicBezTo>
                  <a:pt x="10831233" y="2456274"/>
                  <a:pt x="10824350" y="2631499"/>
                  <a:pt x="10840277" y="2816965"/>
                </a:cubicBezTo>
                <a:cubicBezTo>
                  <a:pt x="10856204" y="3002431"/>
                  <a:pt x="10866427" y="3138990"/>
                  <a:pt x="10840277" y="3382925"/>
                </a:cubicBezTo>
                <a:cubicBezTo>
                  <a:pt x="10814127" y="3626860"/>
                  <a:pt x="10835507" y="3783602"/>
                  <a:pt x="10840277" y="4026061"/>
                </a:cubicBezTo>
                <a:cubicBezTo>
                  <a:pt x="10845047" y="4268520"/>
                  <a:pt x="10808595" y="4501978"/>
                  <a:pt x="10840277" y="4823550"/>
                </a:cubicBezTo>
                <a:cubicBezTo>
                  <a:pt x="10845213" y="5336481"/>
                  <a:pt x="10399835" y="5809771"/>
                  <a:pt x="9875544" y="5788283"/>
                </a:cubicBezTo>
                <a:cubicBezTo>
                  <a:pt x="9579882" y="5825397"/>
                  <a:pt x="9211357" y="5771519"/>
                  <a:pt x="9011881" y="5788283"/>
                </a:cubicBezTo>
                <a:cubicBezTo>
                  <a:pt x="8812405" y="5805047"/>
                  <a:pt x="8539273" y="5768627"/>
                  <a:pt x="8415542" y="5788283"/>
                </a:cubicBezTo>
                <a:cubicBezTo>
                  <a:pt x="8291811" y="5807939"/>
                  <a:pt x="8042398" y="5773537"/>
                  <a:pt x="7819203" y="5788283"/>
                </a:cubicBezTo>
                <a:cubicBezTo>
                  <a:pt x="7596008" y="5803029"/>
                  <a:pt x="7492558" y="5806598"/>
                  <a:pt x="7222864" y="5788283"/>
                </a:cubicBezTo>
                <a:cubicBezTo>
                  <a:pt x="6953170" y="5769968"/>
                  <a:pt x="6982825" y="5767935"/>
                  <a:pt x="6804741" y="5788283"/>
                </a:cubicBezTo>
                <a:cubicBezTo>
                  <a:pt x="6626657" y="5808631"/>
                  <a:pt x="6357863" y="5777749"/>
                  <a:pt x="6030186" y="5788283"/>
                </a:cubicBezTo>
                <a:cubicBezTo>
                  <a:pt x="5702510" y="5798817"/>
                  <a:pt x="5547176" y="5765295"/>
                  <a:pt x="5255631" y="5788283"/>
                </a:cubicBezTo>
                <a:cubicBezTo>
                  <a:pt x="4964086" y="5811271"/>
                  <a:pt x="4734914" y="5780143"/>
                  <a:pt x="4481076" y="5788283"/>
                </a:cubicBezTo>
                <a:cubicBezTo>
                  <a:pt x="4227239" y="5796423"/>
                  <a:pt x="4190731" y="5773676"/>
                  <a:pt x="3973845" y="5788283"/>
                </a:cubicBezTo>
                <a:cubicBezTo>
                  <a:pt x="3756959" y="5802890"/>
                  <a:pt x="3471886" y="5767705"/>
                  <a:pt x="3110182" y="5788283"/>
                </a:cubicBezTo>
                <a:cubicBezTo>
                  <a:pt x="2748478" y="5808861"/>
                  <a:pt x="2734952" y="5792927"/>
                  <a:pt x="2513843" y="5788283"/>
                </a:cubicBezTo>
                <a:cubicBezTo>
                  <a:pt x="2292734" y="5783639"/>
                  <a:pt x="2296182" y="5797698"/>
                  <a:pt x="2095721" y="5788283"/>
                </a:cubicBezTo>
                <a:cubicBezTo>
                  <a:pt x="1895260" y="5778868"/>
                  <a:pt x="1775815" y="5781664"/>
                  <a:pt x="1677598" y="5788283"/>
                </a:cubicBezTo>
                <a:cubicBezTo>
                  <a:pt x="1579381" y="5794902"/>
                  <a:pt x="1264391" y="5807946"/>
                  <a:pt x="964733" y="5788283"/>
                </a:cubicBezTo>
                <a:cubicBezTo>
                  <a:pt x="479268" y="5778184"/>
                  <a:pt x="-6965" y="5282421"/>
                  <a:pt x="0" y="4823550"/>
                </a:cubicBezTo>
                <a:cubicBezTo>
                  <a:pt x="-13669" y="4502057"/>
                  <a:pt x="-5985" y="4457585"/>
                  <a:pt x="0" y="4103237"/>
                </a:cubicBezTo>
                <a:cubicBezTo>
                  <a:pt x="5985" y="3748889"/>
                  <a:pt x="-11020" y="3817212"/>
                  <a:pt x="0" y="3537278"/>
                </a:cubicBezTo>
                <a:cubicBezTo>
                  <a:pt x="11020" y="3257344"/>
                  <a:pt x="-15653" y="3060279"/>
                  <a:pt x="0" y="2855553"/>
                </a:cubicBezTo>
                <a:cubicBezTo>
                  <a:pt x="15653" y="2650827"/>
                  <a:pt x="8190" y="2326183"/>
                  <a:pt x="0" y="2173829"/>
                </a:cubicBezTo>
                <a:cubicBezTo>
                  <a:pt x="-8190" y="2021475"/>
                  <a:pt x="-17705" y="1826515"/>
                  <a:pt x="0" y="1646457"/>
                </a:cubicBezTo>
                <a:cubicBezTo>
                  <a:pt x="17705" y="1466399"/>
                  <a:pt x="-33802" y="1283302"/>
                  <a:pt x="0" y="9647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FF29AB-9E7D-B644-87E8-22ED3A438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2" t="48723" r="1603" b="6289"/>
          <a:stretch/>
        </p:blipFill>
        <p:spPr>
          <a:xfrm>
            <a:off x="6601044" y="1950879"/>
            <a:ext cx="4611591" cy="314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E0410-67B1-D346-89D7-59639BDD4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52630" r="34984" b="2382"/>
          <a:stretch/>
        </p:blipFill>
        <p:spPr>
          <a:xfrm>
            <a:off x="1392195" y="1960115"/>
            <a:ext cx="4611591" cy="314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7D3206-1B8F-7C43-9813-28026D3C8D38}"/>
              </a:ext>
            </a:extLst>
          </p:cNvPr>
          <p:cNvSpPr/>
          <p:nvPr/>
        </p:nvSpPr>
        <p:spPr>
          <a:xfrm>
            <a:off x="2851090" y="529805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50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740D9D-8F7F-4B4F-BC81-C46352D58399}"/>
              </a:ext>
            </a:extLst>
          </p:cNvPr>
          <p:cNvSpPr/>
          <p:nvPr/>
        </p:nvSpPr>
        <p:spPr>
          <a:xfrm>
            <a:off x="7969374" y="530794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800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63E4C9-8A62-5D4A-8E29-4D6CDB654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" y="3545230"/>
            <a:ext cx="2667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3790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custGeom>
            <a:avLst/>
            <a:gdLst>
              <a:gd name="connsiteX0" fmla="*/ 0 w 10840277"/>
              <a:gd name="connsiteY0" fmla="*/ 964733 h 5788283"/>
              <a:gd name="connsiteX1" fmla="*/ 964733 w 10840277"/>
              <a:gd name="connsiteY1" fmla="*/ 0 h 5788283"/>
              <a:gd name="connsiteX2" fmla="*/ 1828396 w 10840277"/>
              <a:gd name="connsiteY2" fmla="*/ 0 h 5788283"/>
              <a:gd name="connsiteX3" fmla="*/ 2602951 w 10840277"/>
              <a:gd name="connsiteY3" fmla="*/ 0 h 5788283"/>
              <a:gd name="connsiteX4" fmla="*/ 3110182 w 10840277"/>
              <a:gd name="connsiteY4" fmla="*/ 0 h 5788283"/>
              <a:gd name="connsiteX5" fmla="*/ 3884737 w 10840277"/>
              <a:gd name="connsiteY5" fmla="*/ 0 h 5788283"/>
              <a:gd name="connsiteX6" fmla="*/ 4481076 w 10840277"/>
              <a:gd name="connsiteY6" fmla="*/ 0 h 5788283"/>
              <a:gd name="connsiteX7" fmla="*/ 5255631 w 10840277"/>
              <a:gd name="connsiteY7" fmla="*/ 0 h 5788283"/>
              <a:gd name="connsiteX8" fmla="*/ 6030186 w 10840277"/>
              <a:gd name="connsiteY8" fmla="*/ 0 h 5788283"/>
              <a:gd name="connsiteX9" fmla="*/ 6715633 w 10840277"/>
              <a:gd name="connsiteY9" fmla="*/ 0 h 5788283"/>
              <a:gd name="connsiteX10" fmla="*/ 7490188 w 10840277"/>
              <a:gd name="connsiteY10" fmla="*/ 0 h 5788283"/>
              <a:gd name="connsiteX11" fmla="*/ 8175635 w 10840277"/>
              <a:gd name="connsiteY11" fmla="*/ 0 h 5788283"/>
              <a:gd name="connsiteX12" fmla="*/ 8771974 w 10840277"/>
              <a:gd name="connsiteY12" fmla="*/ 0 h 5788283"/>
              <a:gd name="connsiteX13" fmla="*/ 9190097 w 10840277"/>
              <a:gd name="connsiteY13" fmla="*/ 0 h 5788283"/>
              <a:gd name="connsiteX14" fmla="*/ 9875544 w 10840277"/>
              <a:gd name="connsiteY14" fmla="*/ 0 h 5788283"/>
              <a:gd name="connsiteX15" fmla="*/ 10840277 w 10840277"/>
              <a:gd name="connsiteY15" fmla="*/ 964733 h 5788283"/>
              <a:gd name="connsiteX16" fmla="*/ 10840277 w 10840277"/>
              <a:gd name="connsiteY16" fmla="*/ 1569281 h 5788283"/>
              <a:gd name="connsiteX17" fmla="*/ 10840277 w 10840277"/>
              <a:gd name="connsiteY17" fmla="*/ 2135241 h 5788283"/>
              <a:gd name="connsiteX18" fmla="*/ 10840277 w 10840277"/>
              <a:gd name="connsiteY18" fmla="*/ 2855553 h 5788283"/>
              <a:gd name="connsiteX19" fmla="*/ 10840277 w 10840277"/>
              <a:gd name="connsiteY19" fmla="*/ 3498689 h 5788283"/>
              <a:gd name="connsiteX20" fmla="*/ 10840277 w 10840277"/>
              <a:gd name="connsiteY20" fmla="*/ 4219002 h 5788283"/>
              <a:gd name="connsiteX21" fmla="*/ 10840277 w 10840277"/>
              <a:gd name="connsiteY21" fmla="*/ 4823550 h 5788283"/>
              <a:gd name="connsiteX22" fmla="*/ 9875544 w 10840277"/>
              <a:gd name="connsiteY22" fmla="*/ 5788283 h 5788283"/>
              <a:gd name="connsiteX23" fmla="*/ 9190097 w 10840277"/>
              <a:gd name="connsiteY23" fmla="*/ 5788283 h 5788283"/>
              <a:gd name="connsiteX24" fmla="*/ 8682866 w 10840277"/>
              <a:gd name="connsiteY24" fmla="*/ 5788283 h 5788283"/>
              <a:gd name="connsiteX25" fmla="*/ 8175635 w 10840277"/>
              <a:gd name="connsiteY25" fmla="*/ 5788283 h 5788283"/>
              <a:gd name="connsiteX26" fmla="*/ 7311972 w 10840277"/>
              <a:gd name="connsiteY26" fmla="*/ 5788283 h 5788283"/>
              <a:gd name="connsiteX27" fmla="*/ 6715633 w 10840277"/>
              <a:gd name="connsiteY27" fmla="*/ 5788283 h 5788283"/>
              <a:gd name="connsiteX28" fmla="*/ 5851970 w 10840277"/>
              <a:gd name="connsiteY28" fmla="*/ 5788283 h 5788283"/>
              <a:gd name="connsiteX29" fmla="*/ 5166523 w 10840277"/>
              <a:gd name="connsiteY29" fmla="*/ 5788283 h 5788283"/>
              <a:gd name="connsiteX30" fmla="*/ 4302860 w 10840277"/>
              <a:gd name="connsiteY30" fmla="*/ 5788283 h 5788283"/>
              <a:gd name="connsiteX31" fmla="*/ 3884737 w 10840277"/>
              <a:gd name="connsiteY31" fmla="*/ 5788283 h 5788283"/>
              <a:gd name="connsiteX32" fmla="*/ 3110182 w 10840277"/>
              <a:gd name="connsiteY32" fmla="*/ 5788283 h 5788283"/>
              <a:gd name="connsiteX33" fmla="*/ 2335627 w 10840277"/>
              <a:gd name="connsiteY33" fmla="*/ 5788283 h 5788283"/>
              <a:gd name="connsiteX34" fmla="*/ 1917504 w 10840277"/>
              <a:gd name="connsiteY34" fmla="*/ 5788283 h 5788283"/>
              <a:gd name="connsiteX35" fmla="*/ 964733 w 10840277"/>
              <a:gd name="connsiteY35" fmla="*/ 5788283 h 5788283"/>
              <a:gd name="connsiteX36" fmla="*/ 0 w 10840277"/>
              <a:gd name="connsiteY36" fmla="*/ 4823550 h 5788283"/>
              <a:gd name="connsiteX37" fmla="*/ 0 w 10840277"/>
              <a:gd name="connsiteY37" fmla="*/ 4180414 h 5788283"/>
              <a:gd name="connsiteX38" fmla="*/ 0 w 10840277"/>
              <a:gd name="connsiteY38" fmla="*/ 3498689 h 5788283"/>
              <a:gd name="connsiteX39" fmla="*/ 0 w 10840277"/>
              <a:gd name="connsiteY39" fmla="*/ 2816965 h 5788283"/>
              <a:gd name="connsiteX40" fmla="*/ 0 w 10840277"/>
              <a:gd name="connsiteY40" fmla="*/ 2173829 h 5788283"/>
              <a:gd name="connsiteX41" fmla="*/ 0 w 10840277"/>
              <a:gd name="connsiteY41" fmla="*/ 964733 h 57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40277" h="5788283" fill="none" extrusionOk="0">
                <a:moveTo>
                  <a:pt x="0" y="964733"/>
                </a:moveTo>
                <a:cubicBezTo>
                  <a:pt x="-45236" y="375048"/>
                  <a:pt x="463962" y="12865"/>
                  <a:pt x="964733" y="0"/>
                </a:cubicBezTo>
                <a:cubicBezTo>
                  <a:pt x="1358125" y="-17886"/>
                  <a:pt x="1474544" y="22238"/>
                  <a:pt x="1828396" y="0"/>
                </a:cubicBezTo>
                <a:cubicBezTo>
                  <a:pt x="2182248" y="-22238"/>
                  <a:pt x="2279482" y="-30911"/>
                  <a:pt x="2602951" y="0"/>
                </a:cubicBezTo>
                <a:cubicBezTo>
                  <a:pt x="2926421" y="30911"/>
                  <a:pt x="2897758" y="-18251"/>
                  <a:pt x="3110182" y="0"/>
                </a:cubicBezTo>
                <a:cubicBezTo>
                  <a:pt x="3322606" y="18251"/>
                  <a:pt x="3619876" y="32974"/>
                  <a:pt x="3884737" y="0"/>
                </a:cubicBezTo>
                <a:cubicBezTo>
                  <a:pt x="4149599" y="-32974"/>
                  <a:pt x="4292943" y="3186"/>
                  <a:pt x="4481076" y="0"/>
                </a:cubicBezTo>
                <a:cubicBezTo>
                  <a:pt x="4669209" y="-3186"/>
                  <a:pt x="4896863" y="12685"/>
                  <a:pt x="5255631" y="0"/>
                </a:cubicBezTo>
                <a:cubicBezTo>
                  <a:pt x="5614400" y="-12685"/>
                  <a:pt x="5758479" y="17365"/>
                  <a:pt x="6030186" y="0"/>
                </a:cubicBezTo>
                <a:cubicBezTo>
                  <a:pt x="6301893" y="-17365"/>
                  <a:pt x="6441557" y="3394"/>
                  <a:pt x="6715633" y="0"/>
                </a:cubicBezTo>
                <a:cubicBezTo>
                  <a:pt x="6989709" y="-3394"/>
                  <a:pt x="7332554" y="32242"/>
                  <a:pt x="7490188" y="0"/>
                </a:cubicBezTo>
                <a:cubicBezTo>
                  <a:pt x="7647822" y="-32242"/>
                  <a:pt x="7966120" y="-5981"/>
                  <a:pt x="8175635" y="0"/>
                </a:cubicBezTo>
                <a:cubicBezTo>
                  <a:pt x="8385150" y="5981"/>
                  <a:pt x="8573376" y="1350"/>
                  <a:pt x="8771974" y="0"/>
                </a:cubicBezTo>
                <a:cubicBezTo>
                  <a:pt x="8970572" y="-1350"/>
                  <a:pt x="9033682" y="12335"/>
                  <a:pt x="9190097" y="0"/>
                </a:cubicBezTo>
                <a:cubicBezTo>
                  <a:pt x="9346512" y="-12335"/>
                  <a:pt x="9725427" y="-20385"/>
                  <a:pt x="9875544" y="0"/>
                </a:cubicBezTo>
                <a:cubicBezTo>
                  <a:pt x="10435183" y="27063"/>
                  <a:pt x="10858954" y="341641"/>
                  <a:pt x="10840277" y="964733"/>
                </a:cubicBezTo>
                <a:cubicBezTo>
                  <a:pt x="10815145" y="1088935"/>
                  <a:pt x="10854076" y="1367143"/>
                  <a:pt x="10840277" y="1569281"/>
                </a:cubicBezTo>
                <a:cubicBezTo>
                  <a:pt x="10826478" y="1771419"/>
                  <a:pt x="10835501" y="1971195"/>
                  <a:pt x="10840277" y="2135241"/>
                </a:cubicBezTo>
                <a:cubicBezTo>
                  <a:pt x="10845053" y="2299287"/>
                  <a:pt x="10826884" y="2643033"/>
                  <a:pt x="10840277" y="2855553"/>
                </a:cubicBezTo>
                <a:cubicBezTo>
                  <a:pt x="10853670" y="3068073"/>
                  <a:pt x="10858010" y="3298843"/>
                  <a:pt x="10840277" y="3498689"/>
                </a:cubicBezTo>
                <a:cubicBezTo>
                  <a:pt x="10822544" y="3698535"/>
                  <a:pt x="10849556" y="3986696"/>
                  <a:pt x="10840277" y="4219002"/>
                </a:cubicBezTo>
                <a:cubicBezTo>
                  <a:pt x="10830998" y="4451308"/>
                  <a:pt x="10817801" y="4542988"/>
                  <a:pt x="10840277" y="4823550"/>
                </a:cubicBezTo>
                <a:cubicBezTo>
                  <a:pt x="10838267" y="5293375"/>
                  <a:pt x="10384414" y="5696523"/>
                  <a:pt x="9875544" y="5788283"/>
                </a:cubicBezTo>
                <a:cubicBezTo>
                  <a:pt x="9536639" y="5758659"/>
                  <a:pt x="9531742" y="5818292"/>
                  <a:pt x="9190097" y="5788283"/>
                </a:cubicBezTo>
                <a:cubicBezTo>
                  <a:pt x="8848452" y="5758274"/>
                  <a:pt x="8936255" y="5770203"/>
                  <a:pt x="8682866" y="5788283"/>
                </a:cubicBezTo>
                <a:cubicBezTo>
                  <a:pt x="8429477" y="5806363"/>
                  <a:pt x="8341673" y="5777305"/>
                  <a:pt x="8175635" y="5788283"/>
                </a:cubicBezTo>
                <a:cubicBezTo>
                  <a:pt x="8009597" y="5799261"/>
                  <a:pt x="7684273" y="5773651"/>
                  <a:pt x="7311972" y="5788283"/>
                </a:cubicBezTo>
                <a:cubicBezTo>
                  <a:pt x="6939671" y="5802915"/>
                  <a:pt x="6972160" y="5802587"/>
                  <a:pt x="6715633" y="5788283"/>
                </a:cubicBezTo>
                <a:cubicBezTo>
                  <a:pt x="6459106" y="5773979"/>
                  <a:pt x="6199366" y="5813299"/>
                  <a:pt x="5851970" y="5788283"/>
                </a:cubicBezTo>
                <a:cubicBezTo>
                  <a:pt x="5504574" y="5763267"/>
                  <a:pt x="5432291" y="5757352"/>
                  <a:pt x="5166523" y="5788283"/>
                </a:cubicBezTo>
                <a:cubicBezTo>
                  <a:pt x="4900755" y="5819214"/>
                  <a:pt x="4548942" y="5807387"/>
                  <a:pt x="4302860" y="5788283"/>
                </a:cubicBezTo>
                <a:cubicBezTo>
                  <a:pt x="4056778" y="5769179"/>
                  <a:pt x="4006925" y="5778399"/>
                  <a:pt x="3884737" y="5788283"/>
                </a:cubicBezTo>
                <a:cubicBezTo>
                  <a:pt x="3762549" y="5798167"/>
                  <a:pt x="3408773" y="5792203"/>
                  <a:pt x="3110182" y="5788283"/>
                </a:cubicBezTo>
                <a:cubicBezTo>
                  <a:pt x="2811592" y="5784363"/>
                  <a:pt x="2677371" y="5796403"/>
                  <a:pt x="2335627" y="5788283"/>
                </a:cubicBezTo>
                <a:cubicBezTo>
                  <a:pt x="1993884" y="5780163"/>
                  <a:pt x="2079947" y="5781917"/>
                  <a:pt x="1917504" y="5788283"/>
                </a:cubicBezTo>
                <a:cubicBezTo>
                  <a:pt x="1755061" y="5794649"/>
                  <a:pt x="1296721" y="5802333"/>
                  <a:pt x="964733" y="5788283"/>
                </a:cubicBezTo>
                <a:cubicBezTo>
                  <a:pt x="447326" y="5780917"/>
                  <a:pt x="-30392" y="5476079"/>
                  <a:pt x="0" y="4823550"/>
                </a:cubicBezTo>
                <a:cubicBezTo>
                  <a:pt x="-4395" y="4542255"/>
                  <a:pt x="-30240" y="4498146"/>
                  <a:pt x="0" y="4180414"/>
                </a:cubicBezTo>
                <a:cubicBezTo>
                  <a:pt x="30240" y="3862682"/>
                  <a:pt x="11678" y="3827402"/>
                  <a:pt x="0" y="3498689"/>
                </a:cubicBezTo>
                <a:cubicBezTo>
                  <a:pt x="-11678" y="3169977"/>
                  <a:pt x="11440" y="3110033"/>
                  <a:pt x="0" y="2816965"/>
                </a:cubicBezTo>
                <a:cubicBezTo>
                  <a:pt x="-11440" y="2523897"/>
                  <a:pt x="-9049" y="2470973"/>
                  <a:pt x="0" y="2173829"/>
                </a:cubicBezTo>
                <a:cubicBezTo>
                  <a:pt x="9049" y="1876685"/>
                  <a:pt x="23952" y="1519170"/>
                  <a:pt x="0" y="964733"/>
                </a:cubicBezTo>
                <a:close/>
              </a:path>
              <a:path w="10840277" h="5788283" stroke="0" extrusionOk="0">
                <a:moveTo>
                  <a:pt x="0" y="964733"/>
                </a:moveTo>
                <a:cubicBezTo>
                  <a:pt x="-50644" y="437833"/>
                  <a:pt x="430198" y="119948"/>
                  <a:pt x="964733" y="0"/>
                </a:cubicBezTo>
                <a:cubicBezTo>
                  <a:pt x="1328993" y="-7572"/>
                  <a:pt x="1569151" y="6471"/>
                  <a:pt x="1739288" y="0"/>
                </a:cubicBezTo>
                <a:cubicBezTo>
                  <a:pt x="1909425" y="-6471"/>
                  <a:pt x="2278672" y="4455"/>
                  <a:pt x="2602951" y="0"/>
                </a:cubicBezTo>
                <a:cubicBezTo>
                  <a:pt x="2927230" y="-4455"/>
                  <a:pt x="2992514" y="13354"/>
                  <a:pt x="3377506" y="0"/>
                </a:cubicBezTo>
                <a:cubicBezTo>
                  <a:pt x="3762499" y="-13354"/>
                  <a:pt x="3789160" y="-4219"/>
                  <a:pt x="4062953" y="0"/>
                </a:cubicBezTo>
                <a:cubicBezTo>
                  <a:pt x="4336746" y="4219"/>
                  <a:pt x="4538884" y="-8639"/>
                  <a:pt x="4926617" y="0"/>
                </a:cubicBezTo>
                <a:cubicBezTo>
                  <a:pt x="5314350" y="8639"/>
                  <a:pt x="5447782" y="18746"/>
                  <a:pt x="5701172" y="0"/>
                </a:cubicBezTo>
                <a:cubicBezTo>
                  <a:pt x="5954563" y="-18746"/>
                  <a:pt x="6271769" y="-30356"/>
                  <a:pt x="6564835" y="0"/>
                </a:cubicBezTo>
                <a:cubicBezTo>
                  <a:pt x="6857901" y="30356"/>
                  <a:pt x="6858815" y="2322"/>
                  <a:pt x="7072066" y="0"/>
                </a:cubicBezTo>
                <a:cubicBezTo>
                  <a:pt x="7285317" y="-2322"/>
                  <a:pt x="7686000" y="8169"/>
                  <a:pt x="7935729" y="0"/>
                </a:cubicBezTo>
                <a:cubicBezTo>
                  <a:pt x="8185458" y="-8169"/>
                  <a:pt x="8388580" y="10708"/>
                  <a:pt x="8532068" y="0"/>
                </a:cubicBezTo>
                <a:cubicBezTo>
                  <a:pt x="8675556" y="-10708"/>
                  <a:pt x="8794896" y="-6371"/>
                  <a:pt x="8950191" y="0"/>
                </a:cubicBezTo>
                <a:cubicBezTo>
                  <a:pt x="9105486" y="6371"/>
                  <a:pt x="9578960" y="-22772"/>
                  <a:pt x="9875544" y="0"/>
                </a:cubicBezTo>
                <a:cubicBezTo>
                  <a:pt x="10511751" y="-60540"/>
                  <a:pt x="10759656" y="373984"/>
                  <a:pt x="10840277" y="964733"/>
                </a:cubicBezTo>
                <a:cubicBezTo>
                  <a:pt x="10816551" y="1294524"/>
                  <a:pt x="10846153" y="1366583"/>
                  <a:pt x="10840277" y="1685046"/>
                </a:cubicBezTo>
                <a:cubicBezTo>
                  <a:pt x="10834401" y="2003509"/>
                  <a:pt x="10849321" y="2045736"/>
                  <a:pt x="10840277" y="2251005"/>
                </a:cubicBezTo>
                <a:cubicBezTo>
                  <a:pt x="10831233" y="2456274"/>
                  <a:pt x="10824350" y="2631499"/>
                  <a:pt x="10840277" y="2816965"/>
                </a:cubicBezTo>
                <a:cubicBezTo>
                  <a:pt x="10856204" y="3002431"/>
                  <a:pt x="10866427" y="3138990"/>
                  <a:pt x="10840277" y="3382925"/>
                </a:cubicBezTo>
                <a:cubicBezTo>
                  <a:pt x="10814127" y="3626860"/>
                  <a:pt x="10835507" y="3783602"/>
                  <a:pt x="10840277" y="4026061"/>
                </a:cubicBezTo>
                <a:cubicBezTo>
                  <a:pt x="10845047" y="4268520"/>
                  <a:pt x="10808595" y="4501978"/>
                  <a:pt x="10840277" y="4823550"/>
                </a:cubicBezTo>
                <a:cubicBezTo>
                  <a:pt x="10845213" y="5336481"/>
                  <a:pt x="10399835" y="5809771"/>
                  <a:pt x="9875544" y="5788283"/>
                </a:cubicBezTo>
                <a:cubicBezTo>
                  <a:pt x="9579882" y="5825397"/>
                  <a:pt x="9211357" y="5771519"/>
                  <a:pt x="9011881" y="5788283"/>
                </a:cubicBezTo>
                <a:cubicBezTo>
                  <a:pt x="8812405" y="5805047"/>
                  <a:pt x="8539273" y="5768627"/>
                  <a:pt x="8415542" y="5788283"/>
                </a:cubicBezTo>
                <a:cubicBezTo>
                  <a:pt x="8291811" y="5807939"/>
                  <a:pt x="8042398" y="5773537"/>
                  <a:pt x="7819203" y="5788283"/>
                </a:cubicBezTo>
                <a:cubicBezTo>
                  <a:pt x="7596008" y="5803029"/>
                  <a:pt x="7492558" y="5806598"/>
                  <a:pt x="7222864" y="5788283"/>
                </a:cubicBezTo>
                <a:cubicBezTo>
                  <a:pt x="6953170" y="5769968"/>
                  <a:pt x="6982825" y="5767935"/>
                  <a:pt x="6804741" y="5788283"/>
                </a:cubicBezTo>
                <a:cubicBezTo>
                  <a:pt x="6626657" y="5808631"/>
                  <a:pt x="6357863" y="5777749"/>
                  <a:pt x="6030186" y="5788283"/>
                </a:cubicBezTo>
                <a:cubicBezTo>
                  <a:pt x="5702510" y="5798817"/>
                  <a:pt x="5547176" y="5765295"/>
                  <a:pt x="5255631" y="5788283"/>
                </a:cubicBezTo>
                <a:cubicBezTo>
                  <a:pt x="4964086" y="5811271"/>
                  <a:pt x="4734914" y="5780143"/>
                  <a:pt x="4481076" y="5788283"/>
                </a:cubicBezTo>
                <a:cubicBezTo>
                  <a:pt x="4227239" y="5796423"/>
                  <a:pt x="4190731" y="5773676"/>
                  <a:pt x="3973845" y="5788283"/>
                </a:cubicBezTo>
                <a:cubicBezTo>
                  <a:pt x="3756959" y="5802890"/>
                  <a:pt x="3471886" y="5767705"/>
                  <a:pt x="3110182" y="5788283"/>
                </a:cubicBezTo>
                <a:cubicBezTo>
                  <a:pt x="2748478" y="5808861"/>
                  <a:pt x="2734952" y="5792927"/>
                  <a:pt x="2513843" y="5788283"/>
                </a:cubicBezTo>
                <a:cubicBezTo>
                  <a:pt x="2292734" y="5783639"/>
                  <a:pt x="2296182" y="5797698"/>
                  <a:pt x="2095721" y="5788283"/>
                </a:cubicBezTo>
                <a:cubicBezTo>
                  <a:pt x="1895260" y="5778868"/>
                  <a:pt x="1775815" y="5781664"/>
                  <a:pt x="1677598" y="5788283"/>
                </a:cubicBezTo>
                <a:cubicBezTo>
                  <a:pt x="1579381" y="5794902"/>
                  <a:pt x="1264391" y="5807946"/>
                  <a:pt x="964733" y="5788283"/>
                </a:cubicBezTo>
                <a:cubicBezTo>
                  <a:pt x="479268" y="5778184"/>
                  <a:pt x="-6965" y="5282421"/>
                  <a:pt x="0" y="4823550"/>
                </a:cubicBezTo>
                <a:cubicBezTo>
                  <a:pt x="-13669" y="4502057"/>
                  <a:pt x="-5985" y="4457585"/>
                  <a:pt x="0" y="4103237"/>
                </a:cubicBezTo>
                <a:cubicBezTo>
                  <a:pt x="5985" y="3748889"/>
                  <a:pt x="-11020" y="3817212"/>
                  <a:pt x="0" y="3537278"/>
                </a:cubicBezTo>
                <a:cubicBezTo>
                  <a:pt x="11020" y="3257344"/>
                  <a:pt x="-15653" y="3060279"/>
                  <a:pt x="0" y="2855553"/>
                </a:cubicBezTo>
                <a:cubicBezTo>
                  <a:pt x="15653" y="2650827"/>
                  <a:pt x="8190" y="2326183"/>
                  <a:pt x="0" y="2173829"/>
                </a:cubicBezTo>
                <a:cubicBezTo>
                  <a:pt x="-8190" y="2021475"/>
                  <a:pt x="-17705" y="1826515"/>
                  <a:pt x="0" y="1646457"/>
                </a:cubicBezTo>
                <a:cubicBezTo>
                  <a:pt x="17705" y="1466399"/>
                  <a:pt x="-33802" y="1283302"/>
                  <a:pt x="0" y="9647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3: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F2290F-3CF8-6C43-88E5-88D907B02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12" y="3254521"/>
            <a:ext cx="9557388" cy="25474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547B3E-6003-C142-A32F-973C97F770E7}"/>
              </a:ext>
            </a:extLst>
          </p:cNvPr>
          <p:cNvSpPr/>
          <p:nvPr/>
        </p:nvSpPr>
        <p:spPr>
          <a:xfrm>
            <a:off x="1534874" y="2000814"/>
            <a:ext cx="9531927" cy="1236656"/>
          </a:xfrm>
          <a:prstGeom prst="rect">
            <a:avLst/>
          </a:prstGeom>
          <a:solidFill>
            <a:srgbClr val="477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Em hãy ước lượng số viên kẹo trong mỗi lọ theo số tròn chục.</a:t>
            </a:r>
            <a:endParaRPr lang="en-VN" sz="4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12867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custGeom>
            <a:avLst/>
            <a:gdLst>
              <a:gd name="connsiteX0" fmla="*/ 0 w 10840277"/>
              <a:gd name="connsiteY0" fmla="*/ 964733 h 5788283"/>
              <a:gd name="connsiteX1" fmla="*/ 964733 w 10840277"/>
              <a:gd name="connsiteY1" fmla="*/ 0 h 5788283"/>
              <a:gd name="connsiteX2" fmla="*/ 1828396 w 10840277"/>
              <a:gd name="connsiteY2" fmla="*/ 0 h 5788283"/>
              <a:gd name="connsiteX3" fmla="*/ 2602951 w 10840277"/>
              <a:gd name="connsiteY3" fmla="*/ 0 h 5788283"/>
              <a:gd name="connsiteX4" fmla="*/ 3110182 w 10840277"/>
              <a:gd name="connsiteY4" fmla="*/ 0 h 5788283"/>
              <a:gd name="connsiteX5" fmla="*/ 3884737 w 10840277"/>
              <a:gd name="connsiteY5" fmla="*/ 0 h 5788283"/>
              <a:gd name="connsiteX6" fmla="*/ 4481076 w 10840277"/>
              <a:gd name="connsiteY6" fmla="*/ 0 h 5788283"/>
              <a:gd name="connsiteX7" fmla="*/ 5255631 w 10840277"/>
              <a:gd name="connsiteY7" fmla="*/ 0 h 5788283"/>
              <a:gd name="connsiteX8" fmla="*/ 6030186 w 10840277"/>
              <a:gd name="connsiteY8" fmla="*/ 0 h 5788283"/>
              <a:gd name="connsiteX9" fmla="*/ 6715633 w 10840277"/>
              <a:gd name="connsiteY9" fmla="*/ 0 h 5788283"/>
              <a:gd name="connsiteX10" fmla="*/ 7490188 w 10840277"/>
              <a:gd name="connsiteY10" fmla="*/ 0 h 5788283"/>
              <a:gd name="connsiteX11" fmla="*/ 8175635 w 10840277"/>
              <a:gd name="connsiteY11" fmla="*/ 0 h 5788283"/>
              <a:gd name="connsiteX12" fmla="*/ 8771974 w 10840277"/>
              <a:gd name="connsiteY12" fmla="*/ 0 h 5788283"/>
              <a:gd name="connsiteX13" fmla="*/ 9190097 w 10840277"/>
              <a:gd name="connsiteY13" fmla="*/ 0 h 5788283"/>
              <a:gd name="connsiteX14" fmla="*/ 9875544 w 10840277"/>
              <a:gd name="connsiteY14" fmla="*/ 0 h 5788283"/>
              <a:gd name="connsiteX15" fmla="*/ 10840277 w 10840277"/>
              <a:gd name="connsiteY15" fmla="*/ 964733 h 5788283"/>
              <a:gd name="connsiteX16" fmla="*/ 10840277 w 10840277"/>
              <a:gd name="connsiteY16" fmla="*/ 1569281 h 5788283"/>
              <a:gd name="connsiteX17" fmla="*/ 10840277 w 10840277"/>
              <a:gd name="connsiteY17" fmla="*/ 2135241 h 5788283"/>
              <a:gd name="connsiteX18" fmla="*/ 10840277 w 10840277"/>
              <a:gd name="connsiteY18" fmla="*/ 2855553 h 5788283"/>
              <a:gd name="connsiteX19" fmla="*/ 10840277 w 10840277"/>
              <a:gd name="connsiteY19" fmla="*/ 3498689 h 5788283"/>
              <a:gd name="connsiteX20" fmla="*/ 10840277 w 10840277"/>
              <a:gd name="connsiteY20" fmla="*/ 4219002 h 5788283"/>
              <a:gd name="connsiteX21" fmla="*/ 10840277 w 10840277"/>
              <a:gd name="connsiteY21" fmla="*/ 4823550 h 5788283"/>
              <a:gd name="connsiteX22" fmla="*/ 9875544 w 10840277"/>
              <a:gd name="connsiteY22" fmla="*/ 5788283 h 5788283"/>
              <a:gd name="connsiteX23" fmla="*/ 9190097 w 10840277"/>
              <a:gd name="connsiteY23" fmla="*/ 5788283 h 5788283"/>
              <a:gd name="connsiteX24" fmla="*/ 8682866 w 10840277"/>
              <a:gd name="connsiteY24" fmla="*/ 5788283 h 5788283"/>
              <a:gd name="connsiteX25" fmla="*/ 8175635 w 10840277"/>
              <a:gd name="connsiteY25" fmla="*/ 5788283 h 5788283"/>
              <a:gd name="connsiteX26" fmla="*/ 7311972 w 10840277"/>
              <a:gd name="connsiteY26" fmla="*/ 5788283 h 5788283"/>
              <a:gd name="connsiteX27" fmla="*/ 6715633 w 10840277"/>
              <a:gd name="connsiteY27" fmla="*/ 5788283 h 5788283"/>
              <a:gd name="connsiteX28" fmla="*/ 5851970 w 10840277"/>
              <a:gd name="connsiteY28" fmla="*/ 5788283 h 5788283"/>
              <a:gd name="connsiteX29" fmla="*/ 5166523 w 10840277"/>
              <a:gd name="connsiteY29" fmla="*/ 5788283 h 5788283"/>
              <a:gd name="connsiteX30" fmla="*/ 4302860 w 10840277"/>
              <a:gd name="connsiteY30" fmla="*/ 5788283 h 5788283"/>
              <a:gd name="connsiteX31" fmla="*/ 3884737 w 10840277"/>
              <a:gd name="connsiteY31" fmla="*/ 5788283 h 5788283"/>
              <a:gd name="connsiteX32" fmla="*/ 3110182 w 10840277"/>
              <a:gd name="connsiteY32" fmla="*/ 5788283 h 5788283"/>
              <a:gd name="connsiteX33" fmla="*/ 2335627 w 10840277"/>
              <a:gd name="connsiteY33" fmla="*/ 5788283 h 5788283"/>
              <a:gd name="connsiteX34" fmla="*/ 1917504 w 10840277"/>
              <a:gd name="connsiteY34" fmla="*/ 5788283 h 5788283"/>
              <a:gd name="connsiteX35" fmla="*/ 964733 w 10840277"/>
              <a:gd name="connsiteY35" fmla="*/ 5788283 h 5788283"/>
              <a:gd name="connsiteX36" fmla="*/ 0 w 10840277"/>
              <a:gd name="connsiteY36" fmla="*/ 4823550 h 5788283"/>
              <a:gd name="connsiteX37" fmla="*/ 0 w 10840277"/>
              <a:gd name="connsiteY37" fmla="*/ 4180414 h 5788283"/>
              <a:gd name="connsiteX38" fmla="*/ 0 w 10840277"/>
              <a:gd name="connsiteY38" fmla="*/ 3498689 h 5788283"/>
              <a:gd name="connsiteX39" fmla="*/ 0 w 10840277"/>
              <a:gd name="connsiteY39" fmla="*/ 2816965 h 5788283"/>
              <a:gd name="connsiteX40" fmla="*/ 0 w 10840277"/>
              <a:gd name="connsiteY40" fmla="*/ 2173829 h 5788283"/>
              <a:gd name="connsiteX41" fmla="*/ 0 w 10840277"/>
              <a:gd name="connsiteY41" fmla="*/ 964733 h 57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40277" h="5788283" fill="none" extrusionOk="0">
                <a:moveTo>
                  <a:pt x="0" y="964733"/>
                </a:moveTo>
                <a:cubicBezTo>
                  <a:pt x="-45236" y="375048"/>
                  <a:pt x="463962" y="12865"/>
                  <a:pt x="964733" y="0"/>
                </a:cubicBezTo>
                <a:cubicBezTo>
                  <a:pt x="1358125" y="-17886"/>
                  <a:pt x="1474544" y="22238"/>
                  <a:pt x="1828396" y="0"/>
                </a:cubicBezTo>
                <a:cubicBezTo>
                  <a:pt x="2182248" y="-22238"/>
                  <a:pt x="2279482" y="-30911"/>
                  <a:pt x="2602951" y="0"/>
                </a:cubicBezTo>
                <a:cubicBezTo>
                  <a:pt x="2926421" y="30911"/>
                  <a:pt x="2897758" y="-18251"/>
                  <a:pt x="3110182" y="0"/>
                </a:cubicBezTo>
                <a:cubicBezTo>
                  <a:pt x="3322606" y="18251"/>
                  <a:pt x="3619876" y="32974"/>
                  <a:pt x="3884737" y="0"/>
                </a:cubicBezTo>
                <a:cubicBezTo>
                  <a:pt x="4149599" y="-32974"/>
                  <a:pt x="4292943" y="3186"/>
                  <a:pt x="4481076" y="0"/>
                </a:cubicBezTo>
                <a:cubicBezTo>
                  <a:pt x="4669209" y="-3186"/>
                  <a:pt x="4896863" y="12685"/>
                  <a:pt x="5255631" y="0"/>
                </a:cubicBezTo>
                <a:cubicBezTo>
                  <a:pt x="5614400" y="-12685"/>
                  <a:pt x="5758479" y="17365"/>
                  <a:pt x="6030186" y="0"/>
                </a:cubicBezTo>
                <a:cubicBezTo>
                  <a:pt x="6301893" y="-17365"/>
                  <a:pt x="6441557" y="3394"/>
                  <a:pt x="6715633" y="0"/>
                </a:cubicBezTo>
                <a:cubicBezTo>
                  <a:pt x="6989709" y="-3394"/>
                  <a:pt x="7332554" y="32242"/>
                  <a:pt x="7490188" y="0"/>
                </a:cubicBezTo>
                <a:cubicBezTo>
                  <a:pt x="7647822" y="-32242"/>
                  <a:pt x="7966120" y="-5981"/>
                  <a:pt x="8175635" y="0"/>
                </a:cubicBezTo>
                <a:cubicBezTo>
                  <a:pt x="8385150" y="5981"/>
                  <a:pt x="8573376" y="1350"/>
                  <a:pt x="8771974" y="0"/>
                </a:cubicBezTo>
                <a:cubicBezTo>
                  <a:pt x="8970572" y="-1350"/>
                  <a:pt x="9033682" y="12335"/>
                  <a:pt x="9190097" y="0"/>
                </a:cubicBezTo>
                <a:cubicBezTo>
                  <a:pt x="9346512" y="-12335"/>
                  <a:pt x="9725427" y="-20385"/>
                  <a:pt x="9875544" y="0"/>
                </a:cubicBezTo>
                <a:cubicBezTo>
                  <a:pt x="10435183" y="27063"/>
                  <a:pt x="10858954" y="341641"/>
                  <a:pt x="10840277" y="964733"/>
                </a:cubicBezTo>
                <a:cubicBezTo>
                  <a:pt x="10815145" y="1088935"/>
                  <a:pt x="10854076" y="1367143"/>
                  <a:pt x="10840277" y="1569281"/>
                </a:cubicBezTo>
                <a:cubicBezTo>
                  <a:pt x="10826478" y="1771419"/>
                  <a:pt x="10835501" y="1971195"/>
                  <a:pt x="10840277" y="2135241"/>
                </a:cubicBezTo>
                <a:cubicBezTo>
                  <a:pt x="10845053" y="2299287"/>
                  <a:pt x="10826884" y="2643033"/>
                  <a:pt x="10840277" y="2855553"/>
                </a:cubicBezTo>
                <a:cubicBezTo>
                  <a:pt x="10853670" y="3068073"/>
                  <a:pt x="10858010" y="3298843"/>
                  <a:pt x="10840277" y="3498689"/>
                </a:cubicBezTo>
                <a:cubicBezTo>
                  <a:pt x="10822544" y="3698535"/>
                  <a:pt x="10849556" y="3986696"/>
                  <a:pt x="10840277" y="4219002"/>
                </a:cubicBezTo>
                <a:cubicBezTo>
                  <a:pt x="10830998" y="4451308"/>
                  <a:pt x="10817801" y="4542988"/>
                  <a:pt x="10840277" y="4823550"/>
                </a:cubicBezTo>
                <a:cubicBezTo>
                  <a:pt x="10838267" y="5293375"/>
                  <a:pt x="10384414" y="5696523"/>
                  <a:pt x="9875544" y="5788283"/>
                </a:cubicBezTo>
                <a:cubicBezTo>
                  <a:pt x="9536639" y="5758659"/>
                  <a:pt x="9531742" y="5818292"/>
                  <a:pt x="9190097" y="5788283"/>
                </a:cubicBezTo>
                <a:cubicBezTo>
                  <a:pt x="8848452" y="5758274"/>
                  <a:pt x="8936255" y="5770203"/>
                  <a:pt x="8682866" y="5788283"/>
                </a:cubicBezTo>
                <a:cubicBezTo>
                  <a:pt x="8429477" y="5806363"/>
                  <a:pt x="8341673" y="5777305"/>
                  <a:pt x="8175635" y="5788283"/>
                </a:cubicBezTo>
                <a:cubicBezTo>
                  <a:pt x="8009597" y="5799261"/>
                  <a:pt x="7684273" y="5773651"/>
                  <a:pt x="7311972" y="5788283"/>
                </a:cubicBezTo>
                <a:cubicBezTo>
                  <a:pt x="6939671" y="5802915"/>
                  <a:pt x="6972160" y="5802587"/>
                  <a:pt x="6715633" y="5788283"/>
                </a:cubicBezTo>
                <a:cubicBezTo>
                  <a:pt x="6459106" y="5773979"/>
                  <a:pt x="6199366" y="5813299"/>
                  <a:pt x="5851970" y="5788283"/>
                </a:cubicBezTo>
                <a:cubicBezTo>
                  <a:pt x="5504574" y="5763267"/>
                  <a:pt x="5432291" y="5757352"/>
                  <a:pt x="5166523" y="5788283"/>
                </a:cubicBezTo>
                <a:cubicBezTo>
                  <a:pt x="4900755" y="5819214"/>
                  <a:pt x="4548942" y="5807387"/>
                  <a:pt x="4302860" y="5788283"/>
                </a:cubicBezTo>
                <a:cubicBezTo>
                  <a:pt x="4056778" y="5769179"/>
                  <a:pt x="4006925" y="5778399"/>
                  <a:pt x="3884737" y="5788283"/>
                </a:cubicBezTo>
                <a:cubicBezTo>
                  <a:pt x="3762549" y="5798167"/>
                  <a:pt x="3408773" y="5792203"/>
                  <a:pt x="3110182" y="5788283"/>
                </a:cubicBezTo>
                <a:cubicBezTo>
                  <a:pt x="2811592" y="5784363"/>
                  <a:pt x="2677371" y="5796403"/>
                  <a:pt x="2335627" y="5788283"/>
                </a:cubicBezTo>
                <a:cubicBezTo>
                  <a:pt x="1993884" y="5780163"/>
                  <a:pt x="2079947" y="5781917"/>
                  <a:pt x="1917504" y="5788283"/>
                </a:cubicBezTo>
                <a:cubicBezTo>
                  <a:pt x="1755061" y="5794649"/>
                  <a:pt x="1296721" y="5802333"/>
                  <a:pt x="964733" y="5788283"/>
                </a:cubicBezTo>
                <a:cubicBezTo>
                  <a:pt x="447326" y="5780917"/>
                  <a:pt x="-30392" y="5476079"/>
                  <a:pt x="0" y="4823550"/>
                </a:cubicBezTo>
                <a:cubicBezTo>
                  <a:pt x="-4395" y="4542255"/>
                  <a:pt x="-30240" y="4498146"/>
                  <a:pt x="0" y="4180414"/>
                </a:cubicBezTo>
                <a:cubicBezTo>
                  <a:pt x="30240" y="3862682"/>
                  <a:pt x="11678" y="3827402"/>
                  <a:pt x="0" y="3498689"/>
                </a:cubicBezTo>
                <a:cubicBezTo>
                  <a:pt x="-11678" y="3169977"/>
                  <a:pt x="11440" y="3110033"/>
                  <a:pt x="0" y="2816965"/>
                </a:cubicBezTo>
                <a:cubicBezTo>
                  <a:pt x="-11440" y="2523897"/>
                  <a:pt x="-9049" y="2470973"/>
                  <a:pt x="0" y="2173829"/>
                </a:cubicBezTo>
                <a:cubicBezTo>
                  <a:pt x="9049" y="1876685"/>
                  <a:pt x="23952" y="1519170"/>
                  <a:pt x="0" y="964733"/>
                </a:cubicBezTo>
                <a:close/>
              </a:path>
              <a:path w="10840277" h="5788283" stroke="0" extrusionOk="0">
                <a:moveTo>
                  <a:pt x="0" y="964733"/>
                </a:moveTo>
                <a:cubicBezTo>
                  <a:pt x="-50644" y="437833"/>
                  <a:pt x="430198" y="119948"/>
                  <a:pt x="964733" y="0"/>
                </a:cubicBezTo>
                <a:cubicBezTo>
                  <a:pt x="1328993" y="-7572"/>
                  <a:pt x="1569151" y="6471"/>
                  <a:pt x="1739288" y="0"/>
                </a:cubicBezTo>
                <a:cubicBezTo>
                  <a:pt x="1909425" y="-6471"/>
                  <a:pt x="2278672" y="4455"/>
                  <a:pt x="2602951" y="0"/>
                </a:cubicBezTo>
                <a:cubicBezTo>
                  <a:pt x="2927230" y="-4455"/>
                  <a:pt x="2992514" y="13354"/>
                  <a:pt x="3377506" y="0"/>
                </a:cubicBezTo>
                <a:cubicBezTo>
                  <a:pt x="3762499" y="-13354"/>
                  <a:pt x="3789160" y="-4219"/>
                  <a:pt x="4062953" y="0"/>
                </a:cubicBezTo>
                <a:cubicBezTo>
                  <a:pt x="4336746" y="4219"/>
                  <a:pt x="4538884" y="-8639"/>
                  <a:pt x="4926617" y="0"/>
                </a:cubicBezTo>
                <a:cubicBezTo>
                  <a:pt x="5314350" y="8639"/>
                  <a:pt x="5447782" y="18746"/>
                  <a:pt x="5701172" y="0"/>
                </a:cubicBezTo>
                <a:cubicBezTo>
                  <a:pt x="5954563" y="-18746"/>
                  <a:pt x="6271769" y="-30356"/>
                  <a:pt x="6564835" y="0"/>
                </a:cubicBezTo>
                <a:cubicBezTo>
                  <a:pt x="6857901" y="30356"/>
                  <a:pt x="6858815" y="2322"/>
                  <a:pt x="7072066" y="0"/>
                </a:cubicBezTo>
                <a:cubicBezTo>
                  <a:pt x="7285317" y="-2322"/>
                  <a:pt x="7686000" y="8169"/>
                  <a:pt x="7935729" y="0"/>
                </a:cubicBezTo>
                <a:cubicBezTo>
                  <a:pt x="8185458" y="-8169"/>
                  <a:pt x="8388580" y="10708"/>
                  <a:pt x="8532068" y="0"/>
                </a:cubicBezTo>
                <a:cubicBezTo>
                  <a:pt x="8675556" y="-10708"/>
                  <a:pt x="8794896" y="-6371"/>
                  <a:pt x="8950191" y="0"/>
                </a:cubicBezTo>
                <a:cubicBezTo>
                  <a:pt x="9105486" y="6371"/>
                  <a:pt x="9578960" y="-22772"/>
                  <a:pt x="9875544" y="0"/>
                </a:cubicBezTo>
                <a:cubicBezTo>
                  <a:pt x="10511751" y="-60540"/>
                  <a:pt x="10759656" y="373984"/>
                  <a:pt x="10840277" y="964733"/>
                </a:cubicBezTo>
                <a:cubicBezTo>
                  <a:pt x="10816551" y="1294524"/>
                  <a:pt x="10846153" y="1366583"/>
                  <a:pt x="10840277" y="1685046"/>
                </a:cubicBezTo>
                <a:cubicBezTo>
                  <a:pt x="10834401" y="2003509"/>
                  <a:pt x="10849321" y="2045736"/>
                  <a:pt x="10840277" y="2251005"/>
                </a:cubicBezTo>
                <a:cubicBezTo>
                  <a:pt x="10831233" y="2456274"/>
                  <a:pt x="10824350" y="2631499"/>
                  <a:pt x="10840277" y="2816965"/>
                </a:cubicBezTo>
                <a:cubicBezTo>
                  <a:pt x="10856204" y="3002431"/>
                  <a:pt x="10866427" y="3138990"/>
                  <a:pt x="10840277" y="3382925"/>
                </a:cubicBezTo>
                <a:cubicBezTo>
                  <a:pt x="10814127" y="3626860"/>
                  <a:pt x="10835507" y="3783602"/>
                  <a:pt x="10840277" y="4026061"/>
                </a:cubicBezTo>
                <a:cubicBezTo>
                  <a:pt x="10845047" y="4268520"/>
                  <a:pt x="10808595" y="4501978"/>
                  <a:pt x="10840277" y="4823550"/>
                </a:cubicBezTo>
                <a:cubicBezTo>
                  <a:pt x="10845213" y="5336481"/>
                  <a:pt x="10399835" y="5809771"/>
                  <a:pt x="9875544" y="5788283"/>
                </a:cubicBezTo>
                <a:cubicBezTo>
                  <a:pt x="9579882" y="5825397"/>
                  <a:pt x="9211357" y="5771519"/>
                  <a:pt x="9011881" y="5788283"/>
                </a:cubicBezTo>
                <a:cubicBezTo>
                  <a:pt x="8812405" y="5805047"/>
                  <a:pt x="8539273" y="5768627"/>
                  <a:pt x="8415542" y="5788283"/>
                </a:cubicBezTo>
                <a:cubicBezTo>
                  <a:pt x="8291811" y="5807939"/>
                  <a:pt x="8042398" y="5773537"/>
                  <a:pt x="7819203" y="5788283"/>
                </a:cubicBezTo>
                <a:cubicBezTo>
                  <a:pt x="7596008" y="5803029"/>
                  <a:pt x="7492558" y="5806598"/>
                  <a:pt x="7222864" y="5788283"/>
                </a:cubicBezTo>
                <a:cubicBezTo>
                  <a:pt x="6953170" y="5769968"/>
                  <a:pt x="6982825" y="5767935"/>
                  <a:pt x="6804741" y="5788283"/>
                </a:cubicBezTo>
                <a:cubicBezTo>
                  <a:pt x="6626657" y="5808631"/>
                  <a:pt x="6357863" y="5777749"/>
                  <a:pt x="6030186" y="5788283"/>
                </a:cubicBezTo>
                <a:cubicBezTo>
                  <a:pt x="5702510" y="5798817"/>
                  <a:pt x="5547176" y="5765295"/>
                  <a:pt x="5255631" y="5788283"/>
                </a:cubicBezTo>
                <a:cubicBezTo>
                  <a:pt x="4964086" y="5811271"/>
                  <a:pt x="4734914" y="5780143"/>
                  <a:pt x="4481076" y="5788283"/>
                </a:cubicBezTo>
                <a:cubicBezTo>
                  <a:pt x="4227239" y="5796423"/>
                  <a:pt x="4190731" y="5773676"/>
                  <a:pt x="3973845" y="5788283"/>
                </a:cubicBezTo>
                <a:cubicBezTo>
                  <a:pt x="3756959" y="5802890"/>
                  <a:pt x="3471886" y="5767705"/>
                  <a:pt x="3110182" y="5788283"/>
                </a:cubicBezTo>
                <a:cubicBezTo>
                  <a:pt x="2748478" y="5808861"/>
                  <a:pt x="2734952" y="5792927"/>
                  <a:pt x="2513843" y="5788283"/>
                </a:cubicBezTo>
                <a:cubicBezTo>
                  <a:pt x="2292734" y="5783639"/>
                  <a:pt x="2296182" y="5797698"/>
                  <a:pt x="2095721" y="5788283"/>
                </a:cubicBezTo>
                <a:cubicBezTo>
                  <a:pt x="1895260" y="5778868"/>
                  <a:pt x="1775815" y="5781664"/>
                  <a:pt x="1677598" y="5788283"/>
                </a:cubicBezTo>
                <a:cubicBezTo>
                  <a:pt x="1579381" y="5794902"/>
                  <a:pt x="1264391" y="5807946"/>
                  <a:pt x="964733" y="5788283"/>
                </a:cubicBezTo>
                <a:cubicBezTo>
                  <a:pt x="479268" y="5778184"/>
                  <a:pt x="-6965" y="5282421"/>
                  <a:pt x="0" y="4823550"/>
                </a:cubicBezTo>
                <a:cubicBezTo>
                  <a:pt x="-13669" y="4502057"/>
                  <a:pt x="-5985" y="4457585"/>
                  <a:pt x="0" y="4103237"/>
                </a:cubicBezTo>
                <a:cubicBezTo>
                  <a:pt x="5985" y="3748889"/>
                  <a:pt x="-11020" y="3817212"/>
                  <a:pt x="0" y="3537278"/>
                </a:cubicBezTo>
                <a:cubicBezTo>
                  <a:pt x="11020" y="3257344"/>
                  <a:pt x="-15653" y="3060279"/>
                  <a:pt x="0" y="2855553"/>
                </a:cubicBezTo>
                <a:cubicBezTo>
                  <a:pt x="15653" y="2650827"/>
                  <a:pt x="8190" y="2326183"/>
                  <a:pt x="0" y="2173829"/>
                </a:cubicBezTo>
                <a:cubicBezTo>
                  <a:pt x="-8190" y="2021475"/>
                  <a:pt x="-17705" y="1826515"/>
                  <a:pt x="0" y="1646457"/>
                </a:cubicBezTo>
                <a:cubicBezTo>
                  <a:pt x="17705" y="1466399"/>
                  <a:pt x="-33802" y="1283302"/>
                  <a:pt x="0" y="9647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3: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B7CF80-6828-AF4A-95DB-ED6E1C637A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r="55651"/>
          <a:stretch/>
        </p:blipFill>
        <p:spPr>
          <a:xfrm>
            <a:off x="5371180" y="2049262"/>
            <a:ext cx="1762589" cy="3242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3FF1E-2310-0B4B-B509-334E0072C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0" t="953" r="41872" b="-953"/>
          <a:stretch/>
        </p:blipFill>
        <p:spPr>
          <a:xfrm>
            <a:off x="7532649" y="2049261"/>
            <a:ext cx="1762589" cy="3242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0F94C9-3DA9-1041-A0C9-ACC54450B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7" r="26965"/>
          <a:stretch/>
        </p:blipFill>
        <p:spPr>
          <a:xfrm>
            <a:off x="9490950" y="2049260"/>
            <a:ext cx="1762589" cy="32427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58CEB6-4E13-E24B-B927-2C357E77CF9E}"/>
              </a:ext>
            </a:extLst>
          </p:cNvPr>
          <p:cNvSpPr/>
          <p:nvPr/>
        </p:nvSpPr>
        <p:spPr>
          <a:xfrm>
            <a:off x="5203540" y="4534161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30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DB75E9-494E-1E49-B6DA-75BD3C4344B9}"/>
              </a:ext>
            </a:extLst>
          </p:cNvPr>
          <p:cNvSpPr/>
          <p:nvPr/>
        </p:nvSpPr>
        <p:spPr>
          <a:xfrm>
            <a:off x="7393897" y="4534161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50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844BD6-457F-3446-AA6B-99C02655F9A3}"/>
              </a:ext>
            </a:extLst>
          </p:cNvPr>
          <p:cNvSpPr/>
          <p:nvPr/>
        </p:nvSpPr>
        <p:spPr>
          <a:xfrm>
            <a:off x="9433130" y="4534160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100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7FC92C-ED28-9E49-8466-BD27D0744E75}"/>
              </a:ext>
            </a:extLst>
          </p:cNvPr>
          <p:cNvGrpSpPr/>
          <p:nvPr/>
        </p:nvGrpSpPr>
        <p:grpSpPr>
          <a:xfrm>
            <a:off x="3184186" y="2049262"/>
            <a:ext cx="1926049" cy="3333827"/>
            <a:chOff x="3184186" y="2049262"/>
            <a:chExt cx="1926049" cy="33338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9C905F-4DB7-2541-A47E-3016A20DC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9" r="70683"/>
            <a:stretch/>
          </p:blipFill>
          <p:spPr>
            <a:xfrm>
              <a:off x="3347646" y="2049262"/>
              <a:ext cx="1762589" cy="324270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98D936-91F3-014D-AD35-ADDD5C1C394B}"/>
                </a:ext>
              </a:extLst>
            </p:cNvPr>
            <p:cNvSpPr/>
            <p:nvPr/>
          </p:nvSpPr>
          <p:spPr>
            <a:xfrm>
              <a:off x="3184186" y="4534160"/>
              <a:ext cx="1878227" cy="84892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20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C5784A-8881-DF42-9FC9-5DF108684F2E}"/>
              </a:ext>
            </a:extLst>
          </p:cNvPr>
          <p:cNvGrpSpPr/>
          <p:nvPr/>
        </p:nvGrpSpPr>
        <p:grpSpPr>
          <a:xfrm>
            <a:off x="1134955" y="2049263"/>
            <a:ext cx="1944283" cy="3333826"/>
            <a:chOff x="1134955" y="2049263"/>
            <a:chExt cx="1944283" cy="33338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F2290F-3CF8-6C43-88E5-88D907B020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12"/>
            <a:stretch/>
          </p:blipFill>
          <p:spPr>
            <a:xfrm>
              <a:off x="1316649" y="2049263"/>
              <a:ext cx="1762589" cy="324270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9FCE7F-2BE2-A043-A334-00E77F22C461}"/>
                </a:ext>
              </a:extLst>
            </p:cNvPr>
            <p:cNvSpPr/>
            <p:nvPr/>
          </p:nvSpPr>
          <p:spPr>
            <a:xfrm>
              <a:off x="1134955" y="4534160"/>
              <a:ext cx="1878227" cy="84892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12702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7E9C4B-973E-6A42-8B24-3882D10AB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3122542"/>
            <a:ext cx="6515100" cy="37566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81BDCA-E290-5D4E-AA57-7BF720C72102}"/>
              </a:ext>
            </a:extLst>
          </p:cNvPr>
          <p:cNvGrpSpPr/>
          <p:nvPr/>
        </p:nvGrpSpPr>
        <p:grpSpPr>
          <a:xfrm>
            <a:off x="343036" y="589735"/>
            <a:ext cx="6391072" cy="2237140"/>
            <a:chOff x="809964" y="610884"/>
            <a:chExt cx="6391072" cy="22371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B274B1-0D11-E94C-8D39-EC96ACE015A2}"/>
                </a:ext>
              </a:extLst>
            </p:cNvPr>
            <p:cNvSpPr/>
            <p:nvPr/>
          </p:nvSpPr>
          <p:spPr>
            <a:xfrm>
              <a:off x="2838450" y="632033"/>
              <a:ext cx="2334101" cy="22159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25B648-AF09-0C40-97A6-D7152E1B97C8}"/>
                </a:ext>
              </a:extLst>
            </p:cNvPr>
            <p:cNvSpPr txBox="1"/>
            <p:nvPr/>
          </p:nvSpPr>
          <p:spPr>
            <a:xfrm>
              <a:off x="809964" y="610884"/>
              <a:ext cx="6391072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rgbClr val="B92D17"/>
                  </a:solidFill>
                  <a:latin typeface="#9Slide07 Cadena" panose="02000503000000020004" pitchFamily="2" charset="0"/>
                  <a:ea typeface="雷盖体" panose="00000800000000000000" pitchFamily="2" charset="-122"/>
                  <a:cs typeface="+mn-ea"/>
                  <a:sym typeface="雷盖体" panose="00000800000000000000" pitchFamily="2" charset="-122"/>
                </a:rPr>
                <a:t>04</a:t>
              </a:r>
              <a:endParaRPr lang="zh-CN" altLang="en-US" sz="16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endParaRPr>
            </a:p>
          </p:txBody>
        </p:sp>
      </p:grpSp>
      <p:sp>
        <p:nvSpPr>
          <p:cNvPr id="48" name="1">
            <a:extLst>
              <a:ext uri="{FF2B5EF4-FFF2-40B4-BE49-F238E27FC236}">
                <a16:creationId xmlns:a16="http://schemas.microsoft.com/office/drawing/2014/main" id="{951AA155-3CE8-333E-3D89-6C96970481DF}"/>
              </a:ext>
            </a:extLst>
          </p:cNvPr>
          <p:cNvSpPr txBox="1"/>
          <p:nvPr/>
        </p:nvSpPr>
        <p:spPr>
          <a:xfrm>
            <a:off x="5932382" y="661195"/>
            <a:ext cx="5660424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VẬN DỤNG</a:t>
            </a:r>
            <a:endParaRPr lang="zh-CN" altLang="en-US" sz="13800" dirty="0">
              <a:ln>
                <a:solidFill>
                  <a:schemeClr val="tx1"/>
                </a:solidFill>
                <a:prstDash val="dash"/>
              </a:ln>
              <a:solidFill>
                <a:schemeClr val="bg1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35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6F19E14-F171-D24A-ADDA-AC4F8560660E}"/>
              </a:ext>
            </a:extLst>
          </p:cNvPr>
          <p:cNvSpPr/>
          <p:nvPr/>
        </p:nvSpPr>
        <p:spPr>
          <a:xfrm>
            <a:off x="439470" y="615657"/>
            <a:ext cx="11385945" cy="5626685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17" name="文本框 15"/>
          <p:cNvSpPr txBox="1"/>
          <p:nvPr/>
        </p:nvSpPr>
        <p:spPr>
          <a:xfrm>
            <a:off x="728257" y="615657"/>
            <a:ext cx="10808370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8000" b="1" dirty="0" err="1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Đố</a:t>
            </a:r>
            <a:r>
              <a:rPr lang="en-US" altLang="zh-CN" sz="8000" b="1" dirty="0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8000" b="1" dirty="0" err="1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em</a:t>
            </a:r>
            <a:r>
              <a:rPr lang="en-US" altLang="zh-CN" sz="8000" b="1" dirty="0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1A5AB9-723C-4D44-B484-9C04A2444F14}"/>
              </a:ext>
            </a:extLst>
          </p:cNvPr>
          <p:cNvSpPr/>
          <p:nvPr/>
        </p:nvSpPr>
        <p:spPr>
          <a:xfrm>
            <a:off x="804364" y="1886686"/>
            <a:ext cx="10659379" cy="1489904"/>
          </a:xfrm>
          <a:prstGeom prst="rect">
            <a:avLst/>
          </a:prstGeom>
          <a:solidFill>
            <a:srgbClr val="F36C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tròn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chục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nào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có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990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đứng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liền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trước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4800" dirty="0">
              <a:solidFill>
                <a:schemeClr val="bg1"/>
              </a:solidFill>
              <a:latin typeface="Cambria" panose="02040503050406030204" pitchFamily="18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41C9F4A9-75B1-1545-9C2B-461F016363D3}"/>
              </a:ext>
            </a:extLst>
          </p:cNvPr>
          <p:cNvSpPr/>
          <p:nvPr/>
        </p:nvSpPr>
        <p:spPr>
          <a:xfrm>
            <a:off x="4053017" y="3534738"/>
            <a:ext cx="4575490" cy="2276838"/>
          </a:xfrm>
          <a:prstGeom prst="cloud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>
                <a:latin typeface="Cambria" panose="020405030504060302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53600060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 rot="20730713">
            <a:off x="2665917" y="3596090"/>
            <a:ext cx="9340916" cy="4070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7200" b="1">
              <a:solidFill>
                <a:srgbClr val="FE9676"/>
              </a:solidFill>
              <a:latin typeface="#9Slide06 SVNLemon Tuesday" panose="02000506040000020004" pitchFamily="2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599" y="571653"/>
            <a:ext cx="2456901" cy="1469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95F280-892C-3945-BC4C-DBE9C0870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18" y="2158650"/>
            <a:ext cx="10725783" cy="256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4251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 descr="卡通人物&#10;&#10;低可信度描述已自动生成">
            <a:extLst>
              <a:ext uri="{FF2B5EF4-FFF2-40B4-BE49-F238E27FC236}">
                <a16:creationId xmlns:a16="http://schemas.microsoft.com/office/drawing/2014/main" id="{36B917C8-8BF1-F449-B4A6-52FA5C5EB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45620" y="-358452"/>
            <a:ext cx="9482229" cy="7542682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 rot="20730713">
            <a:off x="2665917" y="3596090"/>
            <a:ext cx="9340916" cy="4070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7200" b="1">
              <a:solidFill>
                <a:srgbClr val="FE9676"/>
              </a:solidFill>
              <a:latin typeface="#9Slide06 SVNLemon Tuesday" panose="02000506040000020004" pitchFamily="2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963" y="1943626"/>
            <a:ext cx="2456901" cy="14692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398" y="655589"/>
            <a:ext cx="3957515" cy="11246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D02359-E3CD-FA4B-85E1-A01574154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974" y="112429"/>
            <a:ext cx="1936779" cy="19367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47D6FF-2484-B440-B2EE-B49955A4B5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34" y="33256"/>
            <a:ext cx="2906469" cy="29465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8D0DE8D-A513-3D41-A796-99C1D89D04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91" y="3099429"/>
            <a:ext cx="4050560" cy="40505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0684FB-7586-3D4F-A64E-C5BA77F17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45" y="1710481"/>
            <a:ext cx="114173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928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8" name="1">
            <a:extLst>
              <a:ext uri="{FF2B5EF4-FFF2-40B4-BE49-F238E27FC236}">
                <a16:creationId xmlns:a16="http://schemas.microsoft.com/office/drawing/2014/main" id="{951AA155-3CE8-333E-3D89-6C96970481DF}"/>
              </a:ext>
            </a:extLst>
          </p:cNvPr>
          <p:cNvSpPr txBox="1"/>
          <p:nvPr/>
        </p:nvSpPr>
        <p:spPr>
          <a:xfrm>
            <a:off x="5818214" y="1259175"/>
            <a:ext cx="5660424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KHỞI ĐỘNG</a:t>
            </a:r>
            <a:endParaRPr lang="zh-CN" altLang="en-US" sz="13800" dirty="0">
              <a:ln>
                <a:solidFill>
                  <a:schemeClr val="tx1"/>
                </a:solidFill>
                <a:prstDash val="dash"/>
              </a:ln>
              <a:solidFill>
                <a:schemeClr val="bg1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7E9C4B-973E-6A42-8B24-3882D10AB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3122542"/>
            <a:ext cx="6515100" cy="37566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81BDCA-E290-5D4E-AA57-7BF720C72102}"/>
              </a:ext>
            </a:extLst>
          </p:cNvPr>
          <p:cNvGrpSpPr/>
          <p:nvPr/>
        </p:nvGrpSpPr>
        <p:grpSpPr>
          <a:xfrm>
            <a:off x="343036" y="589735"/>
            <a:ext cx="6391072" cy="2237140"/>
            <a:chOff x="809964" y="610884"/>
            <a:chExt cx="6391072" cy="22371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B274B1-0D11-E94C-8D39-EC96ACE015A2}"/>
                </a:ext>
              </a:extLst>
            </p:cNvPr>
            <p:cNvSpPr/>
            <p:nvPr/>
          </p:nvSpPr>
          <p:spPr>
            <a:xfrm>
              <a:off x="2838450" y="632033"/>
              <a:ext cx="2334101" cy="22159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25B648-AF09-0C40-97A6-D7152E1B97C8}"/>
                </a:ext>
              </a:extLst>
            </p:cNvPr>
            <p:cNvSpPr txBox="1"/>
            <p:nvPr/>
          </p:nvSpPr>
          <p:spPr>
            <a:xfrm>
              <a:off x="809964" y="610884"/>
              <a:ext cx="6391072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rgbClr val="B92D17"/>
                  </a:solidFill>
                  <a:latin typeface="#9Slide07 Cadena" panose="02000503000000020004" pitchFamily="2" charset="0"/>
                  <a:ea typeface="雷盖体" panose="00000800000000000000" pitchFamily="2" charset="-122"/>
                  <a:cs typeface="+mn-ea"/>
                  <a:sym typeface="雷盖体" panose="00000800000000000000" pitchFamily="2" charset="-122"/>
                </a:rPr>
                <a:t>01</a:t>
              </a:r>
              <a:endParaRPr lang="zh-CN" altLang="en-US" sz="16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0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E01F3E-F4EF-794B-A1CF-3FA46F6CCDDD}"/>
              </a:ext>
            </a:extLst>
          </p:cNvPr>
          <p:cNvSpPr/>
          <p:nvPr/>
        </p:nvSpPr>
        <p:spPr>
          <a:xfrm>
            <a:off x="608811" y="1217817"/>
            <a:ext cx="9046723" cy="49221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32" name="Google Shape;930;p28">
            <a:extLst>
              <a:ext uri="{FF2B5EF4-FFF2-40B4-BE49-F238E27FC236}">
                <a16:creationId xmlns:a16="http://schemas.microsoft.com/office/drawing/2014/main" id="{4E0D1727-BED6-45DF-B361-F75B9C3280F8}"/>
              </a:ext>
            </a:extLst>
          </p:cNvPr>
          <p:cNvSpPr txBox="1">
            <a:spLocks/>
          </p:cNvSpPr>
          <p:nvPr/>
        </p:nvSpPr>
        <p:spPr>
          <a:xfrm>
            <a:off x="3625859" y="3965829"/>
            <a:ext cx="6034096" cy="709929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Coiny"/>
              <a:buNone/>
              <a:defRPr sz="5500" b="1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pPr defTabSz="1219170">
              <a:lnSpc>
                <a:spcPct val="100000"/>
              </a:lnSpc>
              <a:buClr>
                <a:srgbClr val="76B1C1"/>
              </a:buClr>
            </a:pPr>
            <a:r>
              <a:rPr lang="en-US" sz="7333" kern="0" dirty="0">
                <a:solidFill>
                  <a:srgbClr val="F36C84"/>
                </a:solidFill>
                <a:latin typeface="#9Slide07 SVNDessert Menu Scrip" pitchFamily="2" charset="77"/>
              </a:rPr>
              <a:t>AI ĐÚNG?</a:t>
            </a:r>
            <a:endParaRPr lang="vi-VN" sz="7333" kern="0" dirty="0">
              <a:solidFill>
                <a:srgbClr val="F36C84"/>
              </a:solidFill>
              <a:latin typeface="#9Slide07 Cadena" panose="02000503000000020004" pitchFamily="2" charset="0"/>
            </a:endParaRPr>
          </a:p>
        </p:txBody>
      </p:sp>
      <p:sp>
        <p:nvSpPr>
          <p:cNvPr id="15" name="Google Shape;930;p28">
            <a:extLst>
              <a:ext uri="{FF2B5EF4-FFF2-40B4-BE49-F238E27FC236}">
                <a16:creationId xmlns:a16="http://schemas.microsoft.com/office/drawing/2014/main" id="{EADE024A-2E6E-2C48-8284-A7F3CB4D3857}"/>
              </a:ext>
            </a:extLst>
          </p:cNvPr>
          <p:cNvSpPr txBox="1">
            <a:spLocks/>
          </p:cNvSpPr>
          <p:nvPr/>
        </p:nvSpPr>
        <p:spPr>
          <a:xfrm>
            <a:off x="608811" y="3085242"/>
            <a:ext cx="6034096" cy="709929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Coiny"/>
              <a:buNone/>
              <a:defRPr sz="5500" b="1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pPr defTabSz="1219170">
              <a:lnSpc>
                <a:spcPct val="100000"/>
              </a:lnSpc>
              <a:buClr>
                <a:srgbClr val="76B1C1"/>
              </a:buClr>
            </a:pPr>
            <a:r>
              <a:rPr lang="en-US" sz="7333" kern="0" dirty="0">
                <a:solidFill>
                  <a:srgbClr val="4778ED"/>
                </a:solidFill>
                <a:latin typeface="#9Slide07 SVNDessert Menu Scrip" pitchFamily="2" charset="77"/>
              </a:rPr>
              <a:t>AI NHANH</a:t>
            </a:r>
            <a:endParaRPr lang="vi-VN" sz="7333" kern="0" dirty="0">
              <a:solidFill>
                <a:srgbClr val="4778ED"/>
              </a:solidFill>
              <a:latin typeface="#9Slide05 Phobia" panose="02000506000000020003" pitchFamily="2" charset="77"/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5E7E14B5-5124-5F4F-B54F-73ED029E0D60}"/>
              </a:ext>
            </a:extLst>
          </p:cNvPr>
          <p:cNvSpPr txBox="1"/>
          <p:nvPr/>
        </p:nvSpPr>
        <p:spPr>
          <a:xfrm>
            <a:off x="2301960" y="1217817"/>
            <a:ext cx="5660424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TRÒ CHƠI</a:t>
            </a:r>
            <a:endParaRPr lang="zh-CN" altLang="en-US" sz="9600" dirty="0">
              <a:ln>
                <a:solidFill>
                  <a:schemeClr val="tx1"/>
                </a:solidFill>
                <a:prstDash val="dash"/>
              </a:ln>
              <a:solidFill>
                <a:srgbClr val="B92D17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A3FB69-B0F9-3F4D-BD6D-90D306A9254A}"/>
              </a:ext>
            </a:extLst>
          </p:cNvPr>
          <p:cNvCxnSpPr/>
          <p:nvPr/>
        </p:nvCxnSpPr>
        <p:spPr>
          <a:xfrm>
            <a:off x="1231380" y="2612513"/>
            <a:ext cx="7801583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A1C03C-1B04-3647-A807-6AD40636F072}"/>
              </a:ext>
            </a:extLst>
          </p:cNvPr>
          <p:cNvSpPr txBox="1"/>
          <p:nvPr/>
        </p:nvSpPr>
        <p:spPr>
          <a:xfrm>
            <a:off x="881184" y="4744031"/>
            <a:ext cx="8501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Cambria" panose="02040503050406030204" pitchFamily="18" charset="0"/>
              </a:rPr>
              <a:t>Thi đếm các số tròn trăm theo thứ tự từ </a:t>
            </a:r>
            <a:r>
              <a:rPr lang="en-VN" sz="4000" dirty="0">
                <a:solidFill>
                  <a:srgbClr val="FF0000"/>
                </a:solidFill>
                <a:latin typeface="Cambria" panose="02040503050406030204" pitchFamily="18" charset="0"/>
              </a:rPr>
              <a:t>100</a:t>
            </a:r>
            <a:r>
              <a:rPr lang="en-VN" sz="4000" dirty="0">
                <a:latin typeface="Cambria" panose="02040503050406030204" pitchFamily="18" charset="0"/>
              </a:rPr>
              <a:t> đến </a:t>
            </a:r>
            <a:r>
              <a:rPr lang="en-VN" sz="4000" dirty="0">
                <a:solidFill>
                  <a:srgbClr val="FF0000"/>
                </a:solidFill>
                <a:latin typeface="Cambria" panose="020405030504060302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25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5" grpId="0"/>
      <p:bldP spid="1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8" name="1">
            <a:extLst>
              <a:ext uri="{FF2B5EF4-FFF2-40B4-BE49-F238E27FC236}">
                <a16:creationId xmlns:a16="http://schemas.microsoft.com/office/drawing/2014/main" id="{951AA155-3CE8-333E-3D89-6C96970481DF}"/>
              </a:ext>
            </a:extLst>
          </p:cNvPr>
          <p:cNvSpPr txBox="1"/>
          <p:nvPr/>
        </p:nvSpPr>
        <p:spPr>
          <a:xfrm>
            <a:off x="5818214" y="1259175"/>
            <a:ext cx="5660424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KHÁM PHÁ</a:t>
            </a:r>
            <a:endParaRPr lang="zh-CN" altLang="en-US" sz="13800" dirty="0">
              <a:ln>
                <a:solidFill>
                  <a:schemeClr val="tx1"/>
                </a:solidFill>
                <a:prstDash val="dash"/>
              </a:ln>
              <a:solidFill>
                <a:schemeClr val="bg1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7E9C4B-973E-6A42-8B24-3882D10AB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3122542"/>
            <a:ext cx="6515100" cy="37566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81BDCA-E290-5D4E-AA57-7BF720C72102}"/>
              </a:ext>
            </a:extLst>
          </p:cNvPr>
          <p:cNvGrpSpPr/>
          <p:nvPr/>
        </p:nvGrpSpPr>
        <p:grpSpPr>
          <a:xfrm>
            <a:off x="343036" y="589735"/>
            <a:ext cx="6391072" cy="2237140"/>
            <a:chOff x="809964" y="610884"/>
            <a:chExt cx="6391072" cy="22371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B274B1-0D11-E94C-8D39-EC96ACE015A2}"/>
                </a:ext>
              </a:extLst>
            </p:cNvPr>
            <p:cNvSpPr/>
            <p:nvPr/>
          </p:nvSpPr>
          <p:spPr>
            <a:xfrm>
              <a:off x="2838450" y="632033"/>
              <a:ext cx="2334101" cy="22159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25B648-AF09-0C40-97A6-D7152E1B97C8}"/>
                </a:ext>
              </a:extLst>
            </p:cNvPr>
            <p:cNvSpPr txBox="1"/>
            <p:nvPr/>
          </p:nvSpPr>
          <p:spPr>
            <a:xfrm>
              <a:off x="809964" y="610884"/>
              <a:ext cx="6391072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rgbClr val="B92D17"/>
                  </a:solidFill>
                  <a:latin typeface="#9Slide07 Cadena" panose="02000503000000020004" pitchFamily="2" charset="0"/>
                  <a:ea typeface="雷盖体" panose="00000800000000000000" pitchFamily="2" charset="-122"/>
                  <a:cs typeface="+mn-ea"/>
                  <a:sym typeface="雷盖体" panose="00000800000000000000" pitchFamily="2" charset="-122"/>
                </a:rPr>
                <a:t>02</a:t>
              </a:r>
              <a:endParaRPr lang="zh-CN" altLang="en-US" sz="16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814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881743" y="550985"/>
            <a:ext cx="10524809" cy="5411874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485" y1="27030" x2="58121" y2="27030"/>
                        <a14:foregroundMark x1="43091" y1="27515" x2="48848" y2="24121"/>
                        <a14:foregroundMark x1="56788" y1="31758" x2="56606" y2="23273"/>
                        <a14:foregroundMark x1="47697" y1="30182" x2="46970" y2="2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7785">
            <a:off x="825669" y="5042691"/>
            <a:ext cx="1150286" cy="1150286"/>
          </a:xfrm>
          <a:prstGeom prst="rect">
            <a:avLst/>
          </a:prstGeom>
        </p:spPr>
      </p:pic>
      <p:pic>
        <p:nvPicPr>
          <p:cNvPr id="23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3333" y="3120534"/>
            <a:ext cx="3314405" cy="3707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2" b="95697" l="3362" r="97800">
                        <a14:foregroundMark x1="47268" y1="59906" x2="61283" y2="36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222" y="5263982"/>
            <a:ext cx="1748080" cy="176267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9CD508-277B-824A-A23F-C2B12205867D}"/>
              </a:ext>
            </a:extLst>
          </p:cNvPr>
          <p:cNvSpPr/>
          <p:nvPr/>
        </p:nvSpPr>
        <p:spPr>
          <a:xfrm>
            <a:off x="1126671" y="785755"/>
            <a:ext cx="10029947" cy="4961902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95" b="79115" l="57660" r="98768">
                        <a14:foregroundMark x1="81678" y1="51492" x2="83449" y2="50433"/>
                        <a14:foregroundMark x1="93072" y1="76708" x2="94534" y2="74783"/>
                        <a14:backgroundMark x1="71594" y1="69201" x2="77829" y2="67565"/>
                        <a14:backgroundMark x1="74211" y1="58710" x2="79369" y2="57652"/>
                        <a14:backgroundMark x1="77444" y1="54379" x2="78907" y2="56593"/>
                        <a14:backgroundMark x1="64973" y1="49374" x2="68822" y2="50433"/>
                        <a14:backgroundMark x1="77598" y1="50433" x2="78445" y2="53609"/>
                        <a14:backgroundMark x1="72517" y1="23869" x2="73980" y2="3590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89" b="19307"/>
          <a:stretch/>
        </p:blipFill>
        <p:spPr>
          <a:xfrm rot="4772861">
            <a:off x="856469" y="231883"/>
            <a:ext cx="2107552" cy="2870852"/>
          </a:xfrm>
          <a:prstGeom prst="rect">
            <a:avLst/>
          </a:prstGeom>
        </p:spPr>
      </p:pic>
      <p:pic>
        <p:nvPicPr>
          <p:cNvPr id="24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0301" y="0"/>
            <a:ext cx="4591699" cy="21673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36B5876-C276-A840-A609-7B9E55DB48C1}"/>
              </a:ext>
            </a:extLst>
          </p:cNvPr>
          <p:cNvSpPr txBox="1"/>
          <p:nvPr/>
        </p:nvSpPr>
        <p:spPr>
          <a:xfrm>
            <a:off x="2907096" y="961021"/>
            <a:ext cx="2726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u="sng" dirty="0">
                <a:latin typeface="#9Slide05 Phobia" panose="02000506000000020003" pitchFamily="2" charset="77"/>
              </a:rPr>
              <a:t>Khám phá: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8920E-39AA-0C49-A7BD-C6FFE66B92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218" y="895141"/>
            <a:ext cx="5049941" cy="4720596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07" y="3529367"/>
            <a:ext cx="3469230" cy="3469230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4F4639D-AE3A-504D-9CEF-6AE6BF96718B}"/>
              </a:ext>
            </a:extLst>
          </p:cNvPr>
          <p:cNvSpPr/>
          <p:nvPr/>
        </p:nvSpPr>
        <p:spPr>
          <a:xfrm>
            <a:off x="1370388" y="2333777"/>
            <a:ext cx="3342691" cy="1789890"/>
          </a:xfrm>
          <a:prstGeom prst="wedgeRoundRectCallout">
            <a:avLst>
              <a:gd name="adj1" fmla="val 61233"/>
              <a:gd name="adj2" fmla="val 76630"/>
              <a:gd name="adj3" fmla="val 16667"/>
            </a:avLst>
          </a:prstGeom>
          <a:solidFill>
            <a:srgbClr val="F36C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2400" dirty="0">
                <a:latin typeface="Cambria" panose="02040503050406030204" pitchFamily="18" charset="0"/>
              </a:rPr>
              <a:t>Các số 10, 20, 30,…., 990, 1 000 là các số tròn chục.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58454E-2922-EE43-83CA-90E36C2D3AE1}"/>
              </a:ext>
            </a:extLst>
          </p:cNvPr>
          <p:cNvSpPr/>
          <p:nvPr/>
        </p:nvSpPr>
        <p:spPr>
          <a:xfrm>
            <a:off x="1480969" y="4462782"/>
            <a:ext cx="3716854" cy="1350755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Các số tròn chục đều có số đơn vị là 0</a:t>
            </a:r>
          </a:p>
        </p:txBody>
      </p:sp>
    </p:spTree>
    <p:extLst>
      <p:ext uri="{BB962C8B-B14F-4D97-AF65-F5344CB8AC3E}">
        <p14:creationId xmlns:p14="http://schemas.microsoft.com/office/powerpoint/2010/main" val="2266298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 animBg="1"/>
      <p:bldP spid="7" grpId="1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7E9C4B-973E-6A42-8B24-3882D10AB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3122542"/>
            <a:ext cx="6515100" cy="37566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81BDCA-E290-5D4E-AA57-7BF720C72102}"/>
              </a:ext>
            </a:extLst>
          </p:cNvPr>
          <p:cNvGrpSpPr/>
          <p:nvPr/>
        </p:nvGrpSpPr>
        <p:grpSpPr>
          <a:xfrm>
            <a:off x="343036" y="589735"/>
            <a:ext cx="6391072" cy="2237140"/>
            <a:chOff x="809964" y="610884"/>
            <a:chExt cx="6391072" cy="22371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B274B1-0D11-E94C-8D39-EC96ACE015A2}"/>
                </a:ext>
              </a:extLst>
            </p:cNvPr>
            <p:cNvSpPr/>
            <p:nvPr/>
          </p:nvSpPr>
          <p:spPr>
            <a:xfrm>
              <a:off x="2838450" y="632033"/>
              <a:ext cx="2334101" cy="22159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25B648-AF09-0C40-97A6-D7152E1B97C8}"/>
                </a:ext>
              </a:extLst>
            </p:cNvPr>
            <p:cNvSpPr txBox="1"/>
            <p:nvPr/>
          </p:nvSpPr>
          <p:spPr>
            <a:xfrm>
              <a:off x="809964" y="610884"/>
              <a:ext cx="6391072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rgbClr val="B92D17"/>
                  </a:solidFill>
                  <a:latin typeface="#9Slide07 Cadena" panose="02000503000000020004" pitchFamily="2" charset="0"/>
                  <a:ea typeface="雷盖体" panose="00000800000000000000" pitchFamily="2" charset="-122"/>
                  <a:cs typeface="+mn-ea"/>
                  <a:sym typeface="雷盖体" panose="00000800000000000000" pitchFamily="2" charset="-122"/>
                </a:rPr>
                <a:t>03</a:t>
              </a:r>
              <a:endParaRPr lang="zh-CN" altLang="en-US" sz="16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endParaRPr>
            </a:p>
          </p:txBody>
        </p:sp>
      </p:grpSp>
      <p:sp>
        <p:nvSpPr>
          <p:cNvPr id="48" name="1">
            <a:extLst>
              <a:ext uri="{FF2B5EF4-FFF2-40B4-BE49-F238E27FC236}">
                <a16:creationId xmlns:a16="http://schemas.microsoft.com/office/drawing/2014/main" id="{951AA155-3CE8-333E-3D89-6C96970481DF}"/>
              </a:ext>
            </a:extLst>
          </p:cNvPr>
          <p:cNvSpPr txBox="1"/>
          <p:nvPr/>
        </p:nvSpPr>
        <p:spPr>
          <a:xfrm>
            <a:off x="5932382" y="661195"/>
            <a:ext cx="5660424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HOẠT ĐỘNG</a:t>
            </a:r>
            <a:endParaRPr lang="zh-CN" altLang="en-US" sz="13800" dirty="0">
              <a:ln>
                <a:solidFill>
                  <a:schemeClr val="tx1"/>
                </a:solidFill>
                <a:prstDash val="dash"/>
              </a:ln>
              <a:solidFill>
                <a:schemeClr val="bg1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794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custGeom>
            <a:avLst/>
            <a:gdLst>
              <a:gd name="connsiteX0" fmla="*/ 0 w 10840277"/>
              <a:gd name="connsiteY0" fmla="*/ 964733 h 5788283"/>
              <a:gd name="connsiteX1" fmla="*/ 964733 w 10840277"/>
              <a:gd name="connsiteY1" fmla="*/ 0 h 5788283"/>
              <a:gd name="connsiteX2" fmla="*/ 1828396 w 10840277"/>
              <a:gd name="connsiteY2" fmla="*/ 0 h 5788283"/>
              <a:gd name="connsiteX3" fmla="*/ 2602951 w 10840277"/>
              <a:gd name="connsiteY3" fmla="*/ 0 h 5788283"/>
              <a:gd name="connsiteX4" fmla="*/ 3110182 w 10840277"/>
              <a:gd name="connsiteY4" fmla="*/ 0 h 5788283"/>
              <a:gd name="connsiteX5" fmla="*/ 3884737 w 10840277"/>
              <a:gd name="connsiteY5" fmla="*/ 0 h 5788283"/>
              <a:gd name="connsiteX6" fmla="*/ 4481076 w 10840277"/>
              <a:gd name="connsiteY6" fmla="*/ 0 h 5788283"/>
              <a:gd name="connsiteX7" fmla="*/ 5255631 w 10840277"/>
              <a:gd name="connsiteY7" fmla="*/ 0 h 5788283"/>
              <a:gd name="connsiteX8" fmla="*/ 6030186 w 10840277"/>
              <a:gd name="connsiteY8" fmla="*/ 0 h 5788283"/>
              <a:gd name="connsiteX9" fmla="*/ 6715633 w 10840277"/>
              <a:gd name="connsiteY9" fmla="*/ 0 h 5788283"/>
              <a:gd name="connsiteX10" fmla="*/ 7490188 w 10840277"/>
              <a:gd name="connsiteY10" fmla="*/ 0 h 5788283"/>
              <a:gd name="connsiteX11" fmla="*/ 8175635 w 10840277"/>
              <a:gd name="connsiteY11" fmla="*/ 0 h 5788283"/>
              <a:gd name="connsiteX12" fmla="*/ 8771974 w 10840277"/>
              <a:gd name="connsiteY12" fmla="*/ 0 h 5788283"/>
              <a:gd name="connsiteX13" fmla="*/ 9190097 w 10840277"/>
              <a:gd name="connsiteY13" fmla="*/ 0 h 5788283"/>
              <a:gd name="connsiteX14" fmla="*/ 9875544 w 10840277"/>
              <a:gd name="connsiteY14" fmla="*/ 0 h 5788283"/>
              <a:gd name="connsiteX15" fmla="*/ 10840277 w 10840277"/>
              <a:gd name="connsiteY15" fmla="*/ 964733 h 5788283"/>
              <a:gd name="connsiteX16" fmla="*/ 10840277 w 10840277"/>
              <a:gd name="connsiteY16" fmla="*/ 1569281 h 5788283"/>
              <a:gd name="connsiteX17" fmla="*/ 10840277 w 10840277"/>
              <a:gd name="connsiteY17" fmla="*/ 2135241 h 5788283"/>
              <a:gd name="connsiteX18" fmla="*/ 10840277 w 10840277"/>
              <a:gd name="connsiteY18" fmla="*/ 2855553 h 5788283"/>
              <a:gd name="connsiteX19" fmla="*/ 10840277 w 10840277"/>
              <a:gd name="connsiteY19" fmla="*/ 3498689 h 5788283"/>
              <a:gd name="connsiteX20" fmla="*/ 10840277 w 10840277"/>
              <a:gd name="connsiteY20" fmla="*/ 4219002 h 5788283"/>
              <a:gd name="connsiteX21" fmla="*/ 10840277 w 10840277"/>
              <a:gd name="connsiteY21" fmla="*/ 4823550 h 5788283"/>
              <a:gd name="connsiteX22" fmla="*/ 9875544 w 10840277"/>
              <a:gd name="connsiteY22" fmla="*/ 5788283 h 5788283"/>
              <a:gd name="connsiteX23" fmla="*/ 9190097 w 10840277"/>
              <a:gd name="connsiteY23" fmla="*/ 5788283 h 5788283"/>
              <a:gd name="connsiteX24" fmla="*/ 8682866 w 10840277"/>
              <a:gd name="connsiteY24" fmla="*/ 5788283 h 5788283"/>
              <a:gd name="connsiteX25" fmla="*/ 8175635 w 10840277"/>
              <a:gd name="connsiteY25" fmla="*/ 5788283 h 5788283"/>
              <a:gd name="connsiteX26" fmla="*/ 7311972 w 10840277"/>
              <a:gd name="connsiteY26" fmla="*/ 5788283 h 5788283"/>
              <a:gd name="connsiteX27" fmla="*/ 6715633 w 10840277"/>
              <a:gd name="connsiteY27" fmla="*/ 5788283 h 5788283"/>
              <a:gd name="connsiteX28" fmla="*/ 5851970 w 10840277"/>
              <a:gd name="connsiteY28" fmla="*/ 5788283 h 5788283"/>
              <a:gd name="connsiteX29" fmla="*/ 5166523 w 10840277"/>
              <a:gd name="connsiteY29" fmla="*/ 5788283 h 5788283"/>
              <a:gd name="connsiteX30" fmla="*/ 4302860 w 10840277"/>
              <a:gd name="connsiteY30" fmla="*/ 5788283 h 5788283"/>
              <a:gd name="connsiteX31" fmla="*/ 3884737 w 10840277"/>
              <a:gd name="connsiteY31" fmla="*/ 5788283 h 5788283"/>
              <a:gd name="connsiteX32" fmla="*/ 3110182 w 10840277"/>
              <a:gd name="connsiteY32" fmla="*/ 5788283 h 5788283"/>
              <a:gd name="connsiteX33" fmla="*/ 2335627 w 10840277"/>
              <a:gd name="connsiteY33" fmla="*/ 5788283 h 5788283"/>
              <a:gd name="connsiteX34" fmla="*/ 1917504 w 10840277"/>
              <a:gd name="connsiteY34" fmla="*/ 5788283 h 5788283"/>
              <a:gd name="connsiteX35" fmla="*/ 964733 w 10840277"/>
              <a:gd name="connsiteY35" fmla="*/ 5788283 h 5788283"/>
              <a:gd name="connsiteX36" fmla="*/ 0 w 10840277"/>
              <a:gd name="connsiteY36" fmla="*/ 4823550 h 5788283"/>
              <a:gd name="connsiteX37" fmla="*/ 0 w 10840277"/>
              <a:gd name="connsiteY37" fmla="*/ 4180414 h 5788283"/>
              <a:gd name="connsiteX38" fmla="*/ 0 w 10840277"/>
              <a:gd name="connsiteY38" fmla="*/ 3498689 h 5788283"/>
              <a:gd name="connsiteX39" fmla="*/ 0 w 10840277"/>
              <a:gd name="connsiteY39" fmla="*/ 2816965 h 5788283"/>
              <a:gd name="connsiteX40" fmla="*/ 0 w 10840277"/>
              <a:gd name="connsiteY40" fmla="*/ 2173829 h 5788283"/>
              <a:gd name="connsiteX41" fmla="*/ 0 w 10840277"/>
              <a:gd name="connsiteY41" fmla="*/ 964733 h 57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40277" h="5788283" fill="none" extrusionOk="0">
                <a:moveTo>
                  <a:pt x="0" y="964733"/>
                </a:moveTo>
                <a:cubicBezTo>
                  <a:pt x="-45236" y="375048"/>
                  <a:pt x="463962" y="12865"/>
                  <a:pt x="964733" y="0"/>
                </a:cubicBezTo>
                <a:cubicBezTo>
                  <a:pt x="1358125" y="-17886"/>
                  <a:pt x="1474544" y="22238"/>
                  <a:pt x="1828396" y="0"/>
                </a:cubicBezTo>
                <a:cubicBezTo>
                  <a:pt x="2182248" y="-22238"/>
                  <a:pt x="2279482" y="-30911"/>
                  <a:pt x="2602951" y="0"/>
                </a:cubicBezTo>
                <a:cubicBezTo>
                  <a:pt x="2926421" y="30911"/>
                  <a:pt x="2897758" y="-18251"/>
                  <a:pt x="3110182" y="0"/>
                </a:cubicBezTo>
                <a:cubicBezTo>
                  <a:pt x="3322606" y="18251"/>
                  <a:pt x="3619876" y="32974"/>
                  <a:pt x="3884737" y="0"/>
                </a:cubicBezTo>
                <a:cubicBezTo>
                  <a:pt x="4149599" y="-32974"/>
                  <a:pt x="4292943" y="3186"/>
                  <a:pt x="4481076" y="0"/>
                </a:cubicBezTo>
                <a:cubicBezTo>
                  <a:pt x="4669209" y="-3186"/>
                  <a:pt x="4896863" y="12685"/>
                  <a:pt x="5255631" y="0"/>
                </a:cubicBezTo>
                <a:cubicBezTo>
                  <a:pt x="5614400" y="-12685"/>
                  <a:pt x="5758479" y="17365"/>
                  <a:pt x="6030186" y="0"/>
                </a:cubicBezTo>
                <a:cubicBezTo>
                  <a:pt x="6301893" y="-17365"/>
                  <a:pt x="6441557" y="3394"/>
                  <a:pt x="6715633" y="0"/>
                </a:cubicBezTo>
                <a:cubicBezTo>
                  <a:pt x="6989709" y="-3394"/>
                  <a:pt x="7332554" y="32242"/>
                  <a:pt x="7490188" y="0"/>
                </a:cubicBezTo>
                <a:cubicBezTo>
                  <a:pt x="7647822" y="-32242"/>
                  <a:pt x="7966120" y="-5981"/>
                  <a:pt x="8175635" y="0"/>
                </a:cubicBezTo>
                <a:cubicBezTo>
                  <a:pt x="8385150" y="5981"/>
                  <a:pt x="8573376" y="1350"/>
                  <a:pt x="8771974" y="0"/>
                </a:cubicBezTo>
                <a:cubicBezTo>
                  <a:pt x="8970572" y="-1350"/>
                  <a:pt x="9033682" y="12335"/>
                  <a:pt x="9190097" y="0"/>
                </a:cubicBezTo>
                <a:cubicBezTo>
                  <a:pt x="9346512" y="-12335"/>
                  <a:pt x="9725427" y="-20385"/>
                  <a:pt x="9875544" y="0"/>
                </a:cubicBezTo>
                <a:cubicBezTo>
                  <a:pt x="10435183" y="27063"/>
                  <a:pt x="10858954" y="341641"/>
                  <a:pt x="10840277" y="964733"/>
                </a:cubicBezTo>
                <a:cubicBezTo>
                  <a:pt x="10815145" y="1088935"/>
                  <a:pt x="10854076" y="1367143"/>
                  <a:pt x="10840277" y="1569281"/>
                </a:cubicBezTo>
                <a:cubicBezTo>
                  <a:pt x="10826478" y="1771419"/>
                  <a:pt x="10835501" y="1971195"/>
                  <a:pt x="10840277" y="2135241"/>
                </a:cubicBezTo>
                <a:cubicBezTo>
                  <a:pt x="10845053" y="2299287"/>
                  <a:pt x="10826884" y="2643033"/>
                  <a:pt x="10840277" y="2855553"/>
                </a:cubicBezTo>
                <a:cubicBezTo>
                  <a:pt x="10853670" y="3068073"/>
                  <a:pt x="10858010" y="3298843"/>
                  <a:pt x="10840277" y="3498689"/>
                </a:cubicBezTo>
                <a:cubicBezTo>
                  <a:pt x="10822544" y="3698535"/>
                  <a:pt x="10849556" y="3986696"/>
                  <a:pt x="10840277" y="4219002"/>
                </a:cubicBezTo>
                <a:cubicBezTo>
                  <a:pt x="10830998" y="4451308"/>
                  <a:pt x="10817801" y="4542988"/>
                  <a:pt x="10840277" y="4823550"/>
                </a:cubicBezTo>
                <a:cubicBezTo>
                  <a:pt x="10838267" y="5293375"/>
                  <a:pt x="10384414" y="5696523"/>
                  <a:pt x="9875544" y="5788283"/>
                </a:cubicBezTo>
                <a:cubicBezTo>
                  <a:pt x="9536639" y="5758659"/>
                  <a:pt x="9531742" y="5818292"/>
                  <a:pt x="9190097" y="5788283"/>
                </a:cubicBezTo>
                <a:cubicBezTo>
                  <a:pt x="8848452" y="5758274"/>
                  <a:pt x="8936255" y="5770203"/>
                  <a:pt x="8682866" y="5788283"/>
                </a:cubicBezTo>
                <a:cubicBezTo>
                  <a:pt x="8429477" y="5806363"/>
                  <a:pt x="8341673" y="5777305"/>
                  <a:pt x="8175635" y="5788283"/>
                </a:cubicBezTo>
                <a:cubicBezTo>
                  <a:pt x="8009597" y="5799261"/>
                  <a:pt x="7684273" y="5773651"/>
                  <a:pt x="7311972" y="5788283"/>
                </a:cubicBezTo>
                <a:cubicBezTo>
                  <a:pt x="6939671" y="5802915"/>
                  <a:pt x="6972160" y="5802587"/>
                  <a:pt x="6715633" y="5788283"/>
                </a:cubicBezTo>
                <a:cubicBezTo>
                  <a:pt x="6459106" y="5773979"/>
                  <a:pt x="6199366" y="5813299"/>
                  <a:pt x="5851970" y="5788283"/>
                </a:cubicBezTo>
                <a:cubicBezTo>
                  <a:pt x="5504574" y="5763267"/>
                  <a:pt x="5432291" y="5757352"/>
                  <a:pt x="5166523" y="5788283"/>
                </a:cubicBezTo>
                <a:cubicBezTo>
                  <a:pt x="4900755" y="5819214"/>
                  <a:pt x="4548942" y="5807387"/>
                  <a:pt x="4302860" y="5788283"/>
                </a:cubicBezTo>
                <a:cubicBezTo>
                  <a:pt x="4056778" y="5769179"/>
                  <a:pt x="4006925" y="5778399"/>
                  <a:pt x="3884737" y="5788283"/>
                </a:cubicBezTo>
                <a:cubicBezTo>
                  <a:pt x="3762549" y="5798167"/>
                  <a:pt x="3408773" y="5792203"/>
                  <a:pt x="3110182" y="5788283"/>
                </a:cubicBezTo>
                <a:cubicBezTo>
                  <a:pt x="2811592" y="5784363"/>
                  <a:pt x="2677371" y="5796403"/>
                  <a:pt x="2335627" y="5788283"/>
                </a:cubicBezTo>
                <a:cubicBezTo>
                  <a:pt x="1993884" y="5780163"/>
                  <a:pt x="2079947" y="5781917"/>
                  <a:pt x="1917504" y="5788283"/>
                </a:cubicBezTo>
                <a:cubicBezTo>
                  <a:pt x="1755061" y="5794649"/>
                  <a:pt x="1296721" y="5802333"/>
                  <a:pt x="964733" y="5788283"/>
                </a:cubicBezTo>
                <a:cubicBezTo>
                  <a:pt x="447326" y="5780917"/>
                  <a:pt x="-30392" y="5476079"/>
                  <a:pt x="0" y="4823550"/>
                </a:cubicBezTo>
                <a:cubicBezTo>
                  <a:pt x="-4395" y="4542255"/>
                  <a:pt x="-30240" y="4498146"/>
                  <a:pt x="0" y="4180414"/>
                </a:cubicBezTo>
                <a:cubicBezTo>
                  <a:pt x="30240" y="3862682"/>
                  <a:pt x="11678" y="3827402"/>
                  <a:pt x="0" y="3498689"/>
                </a:cubicBezTo>
                <a:cubicBezTo>
                  <a:pt x="-11678" y="3169977"/>
                  <a:pt x="11440" y="3110033"/>
                  <a:pt x="0" y="2816965"/>
                </a:cubicBezTo>
                <a:cubicBezTo>
                  <a:pt x="-11440" y="2523897"/>
                  <a:pt x="-9049" y="2470973"/>
                  <a:pt x="0" y="2173829"/>
                </a:cubicBezTo>
                <a:cubicBezTo>
                  <a:pt x="9049" y="1876685"/>
                  <a:pt x="23952" y="1519170"/>
                  <a:pt x="0" y="964733"/>
                </a:cubicBezTo>
                <a:close/>
              </a:path>
              <a:path w="10840277" h="5788283" stroke="0" extrusionOk="0">
                <a:moveTo>
                  <a:pt x="0" y="964733"/>
                </a:moveTo>
                <a:cubicBezTo>
                  <a:pt x="-50644" y="437833"/>
                  <a:pt x="430198" y="119948"/>
                  <a:pt x="964733" y="0"/>
                </a:cubicBezTo>
                <a:cubicBezTo>
                  <a:pt x="1328993" y="-7572"/>
                  <a:pt x="1569151" y="6471"/>
                  <a:pt x="1739288" y="0"/>
                </a:cubicBezTo>
                <a:cubicBezTo>
                  <a:pt x="1909425" y="-6471"/>
                  <a:pt x="2278672" y="4455"/>
                  <a:pt x="2602951" y="0"/>
                </a:cubicBezTo>
                <a:cubicBezTo>
                  <a:pt x="2927230" y="-4455"/>
                  <a:pt x="2992514" y="13354"/>
                  <a:pt x="3377506" y="0"/>
                </a:cubicBezTo>
                <a:cubicBezTo>
                  <a:pt x="3762499" y="-13354"/>
                  <a:pt x="3789160" y="-4219"/>
                  <a:pt x="4062953" y="0"/>
                </a:cubicBezTo>
                <a:cubicBezTo>
                  <a:pt x="4336746" y="4219"/>
                  <a:pt x="4538884" y="-8639"/>
                  <a:pt x="4926617" y="0"/>
                </a:cubicBezTo>
                <a:cubicBezTo>
                  <a:pt x="5314350" y="8639"/>
                  <a:pt x="5447782" y="18746"/>
                  <a:pt x="5701172" y="0"/>
                </a:cubicBezTo>
                <a:cubicBezTo>
                  <a:pt x="5954563" y="-18746"/>
                  <a:pt x="6271769" y="-30356"/>
                  <a:pt x="6564835" y="0"/>
                </a:cubicBezTo>
                <a:cubicBezTo>
                  <a:pt x="6857901" y="30356"/>
                  <a:pt x="6858815" y="2322"/>
                  <a:pt x="7072066" y="0"/>
                </a:cubicBezTo>
                <a:cubicBezTo>
                  <a:pt x="7285317" y="-2322"/>
                  <a:pt x="7686000" y="8169"/>
                  <a:pt x="7935729" y="0"/>
                </a:cubicBezTo>
                <a:cubicBezTo>
                  <a:pt x="8185458" y="-8169"/>
                  <a:pt x="8388580" y="10708"/>
                  <a:pt x="8532068" y="0"/>
                </a:cubicBezTo>
                <a:cubicBezTo>
                  <a:pt x="8675556" y="-10708"/>
                  <a:pt x="8794896" y="-6371"/>
                  <a:pt x="8950191" y="0"/>
                </a:cubicBezTo>
                <a:cubicBezTo>
                  <a:pt x="9105486" y="6371"/>
                  <a:pt x="9578960" y="-22772"/>
                  <a:pt x="9875544" y="0"/>
                </a:cubicBezTo>
                <a:cubicBezTo>
                  <a:pt x="10511751" y="-60540"/>
                  <a:pt x="10759656" y="373984"/>
                  <a:pt x="10840277" y="964733"/>
                </a:cubicBezTo>
                <a:cubicBezTo>
                  <a:pt x="10816551" y="1294524"/>
                  <a:pt x="10846153" y="1366583"/>
                  <a:pt x="10840277" y="1685046"/>
                </a:cubicBezTo>
                <a:cubicBezTo>
                  <a:pt x="10834401" y="2003509"/>
                  <a:pt x="10849321" y="2045736"/>
                  <a:pt x="10840277" y="2251005"/>
                </a:cubicBezTo>
                <a:cubicBezTo>
                  <a:pt x="10831233" y="2456274"/>
                  <a:pt x="10824350" y="2631499"/>
                  <a:pt x="10840277" y="2816965"/>
                </a:cubicBezTo>
                <a:cubicBezTo>
                  <a:pt x="10856204" y="3002431"/>
                  <a:pt x="10866427" y="3138990"/>
                  <a:pt x="10840277" y="3382925"/>
                </a:cubicBezTo>
                <a:cubicBezTo>
                  <a:pt x="10814127" y="3626860"/>
                  <a:pt x="10835507" y="3783602"/>
                  <a:pt x="10840277" y="4026061"/>
                </a:cubicBezTo>
                <a:cubicBezTo>
                  <a:pt x="10845047" y="4268520"/>
                  <a:pt x="10808595" y="4501978"/>
                  <a:pt x="10840277" y="4823550"/>
                </a:cubicBezTo>
                <a:cubicBezTo>
                  <a:pt x="10845213" y="5336481"/>
                  <a:pt x="10399835" y="5809771"/>
                  <a:pt x="9875544" y="5788283"/>
                </a:cubicBezTo>
                <a:cubicBezTo>
                  <a:pt x="9579882" y="5825397"/>
                  <a:pt x="9211357" y="5771519"/>
                  <a:pt x="9011881" y="5788283"/>
                </a:cubicBezTo>
                <a:cubicBezTo>
                  <a:pt x="8812405" y="5805047"/>
                  <a:pt x="8539273" y="5768627"/>
                  <a:pt x="8415542" y="5788283"/>
                </a:cubicBezTo>
                <a:cubicBezTo>
                  <a:pt x="8291811" y="5807939"/>
                  <a:pt x="8042398" y="5773537"/>
                  <a:pt x="7819203" y="5788283"/>
                </a:cubicBezTo>
                <a:cubicBezTo>
                  <a:pt x="7596008" y="5803029"/>
                  <a:pt x="7492558" y="5806598"/>
                  <a:pt x="7222864" y="5788283"/>
                </a:cubicBezTo>
                <a:cubicBezTo>
                  <a:pt x="6953170" y="5769968"/>
                  <a:pt x="6982825" y="5767935"/>
                  <a:pt x="6804741" y="5788283"/>
                </a:cubicBezTo>
                <a:cubicBezTo>
                  <a:pt x="6626657" y="5808631"/>
                  <a:pt x="6357863" y="5777749"/>
                  <a:pt x="6030186" y="5788283"/>
                </a:cubicBezTo>
                <a:cubicBezTo>
                  <a:pt x="5702510" y="5798817"/>
                  <a:pt x="5547176" y="5765295"/>
                  <a:pt x="5255631" y="5788283"/>
                </a:cubicBezTo>
                <a:cubicBezTo>
                  <a:pt x="4964086" y="5811271"/>
                  <a:pt x="4734914" y="5780143"/>
                  <a:pt x="4481076" y="5788283"/>
                </a:cubicBezTo>
                <a:cubicBezTo>
                  <a:pt x="4227239" y="5796423"/>
                  <a:pt x="4190731" y="5773676"/>
                  <a:pt x="3973845" y="5788283"/>
                </a:cubicBezTo>
                <a:cubicBezTo>
                  <a:pt x="3756959" y="5802890"/>
                  <a:pt x="3471886" y="5767705"/>
                  <a:pt x="3110182" y="5788283"/>
                </a:cubicBezTo>
                <a:cubicBezTo>
                  <a:pt x="2748478" y="5808861"/>
                  <a:pt x="2734952" y="5792927"/>
                  <a:pt x="2513843" y="5788283"/>
                </a:cubicBezTo>
                <a:cubicBezTo>
                  <a:pt x="2292734" y="5783639"/>
                  <a:pt x="2296182" y="5797698"/>
                  <a:pt x="2095721" y="5788283"/>
                </a:cubicBezTo>
                <a:cubicBezTo>
                  <a:pt x="1895260" y="5778868"/>
                  <a:pt x="1775815" y="5781664"/>
                  <a:pt x="1677598" y="5788283"/>
                </a:cubicBezTo>
                <a:cubicBezTo>
                  <a:pt x="1579381" y="5794902"/>
                  <a:pt x="1264391" y="5807946"/>
                  <a:pt x="964733" y="5788283"/>
                </a:cubicBezTo>
                <a:cubicBezTo>
                  <a:pt x="479268" y="5778184"/>
                  <a:pt x="-6965" y="5282421"/>
                  <a:pt x="0" y="4823550"/>
                </a:cubicBezTo>
                <a:cubicBezTo>
                  <a:pt x="-13669" y="4502057"/>
                  <a:pt x="-5985" y="4457585"/>
                  <a:pt x="0" y="4103237"/>
                </a:cubicBezTo>
                <a:cubicBezTo>
                  <a:pt x="5985" y="3748889"/>
                  <a:pt x="-11020" y="3817212"/>
                  <a:pt x="0" y="3537278"/>
                </a:cubicBezTo>
                <a:cubicBezTo>
                  <a:pt x="11020" y="3257344"/>
                  <a:pt x="-15653" y="3060279"/>
                  <a:pt x="0" y="2855553"/>
                </a:cubicBezTo>
                <a:cubicBezTo>
                  <a:pt x="15653" y="2650827"/>
                  <a:pt x="8190" y="2326183"/>
                  <a:pt x="0" y="2173829"/>
                </a:cubicBezTo>
                <a:cubicBezTo>
                  <a:pt x="-8190" y="2021475"/>
                  <a:pt x="-17705" y="1826515"/>
                  <a:pt x="0" y="1646457"/>
                </a:cubicBezTo>
                <a:cubicBezTo>
                  <a:pt x="17705" y="1466399"/>
                  <a:pt x="-33802" y="1283302"/>
                  <a:pt x="0" y="9647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31AE1-D66E-DF42-96B9-417DE4240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26" y="3814504"/>
            <a:ext cx="3429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3A9BF7-667D-2A46-B645-555DB30D70F1}"/>
              </a:ext>
            </a:extLst>
          </p:cNvPr>
          <p:cNvSpPr txBox="1"/>
          <p:nvPr/>
        </p:nvSpPr>
        <p:spPr>
          <a:xfrm>
            <a:off x="982563" y="2003839"/>
            <a:ext cx="99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a)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A2744D9-22BB-9649-8D9C-A1316FE30FFD}"/>
              </a:ext>
            </a:extLst>
          </p:cNvPr>
          <p:cNvGrpSpPr/>
          <p:nvPr/>
        </p:nvGrpSpPr>
        <p:grpSpPr>
          <a:xfrm>
            <a:off x="1720009" y="2119984"/>
            <a:ext cx="9799330" cy="3149782"/>
            <a:chOff x="1720009" y="2119984"/>
            <a:chExt cx="9799330" cy="31497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B12723-5B7F-0140-A992-527EBA1BDCAA}"/>
                </a:ext>
              </a:extLst>
            </p:cNvPr>
            <p:cNvSpPr/>
            <p:nvPr/>
          </p:nvSpPr>
          <p:spPr>
            <a:xfrm>
              <a:off x="1720010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210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470A5A-8599-A444-92E0-8F82692F2031}"/>
                </a:ext>
              </a:extLst>
            </p:cNvPr>
            <p:cNvSpPr/>
            <p:nvPr/>
          </p:nvSpPr>
          <p:spPr>
            <a:xfrm>
              <a:off x="373966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220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AF5F4B-C13D-6043-BE96-7C20793BB3FC}"/>
                </a:ext>
              </a:extLst>
            </p:cNvPr>
            <p:cNvSpPr/>
            <p:nvPr/>
          </p:nvSpPr>
          <p:spPr>
            <a:xfrm>
              <a:off x="5827054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84A0BB-C4AE-0E4E-8B74-F078B56AA9FC}"/>
                </a:ext>
              </a:extLst>
            </p:cNvPr>
            <p:cNvSpPr/>
            <p:nvPr/>
          </p:nvSpPr>
          <p:spPr>
            <a:xfrm>
              <a:off x="791443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  <a:endParaRPr lang="en-VN" sz="40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2A29DB6-0822-EC46-A74C-9BD6B5A11F7F}"/>
                </a:ext>
              </a:extLst>
            </p:cNvPr>
            <p:cNvSpPr/>
            <p:nvPr/>
          </p:nvSpPr>
          <p:spPr>
            <a:xfrm>
              <a:off x="10001824" y="2119984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250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4F60D0-A184-7E4F-933D-8ADB1835B154}"/>
                </a:ext>
              </a:extLst>
            </p:cNvPr>
            <p:cNvSpPr/>
            <p:nvPr/>
          </p:nvSpPr>
          <p:spPr>
            <a:xfrm>
              <a:off x="172000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300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E5C200-37C5-4344-B0ED-6646FA1CF7A7}"/>
                </a:ext>
              </a:extLst>
            </p:cNvPr>
            <p:cNvSpPr/>
            <p:nvPr/>
          </p:nvSpPr>
          <p:spPr>
            <a:xfrm>
              <a:off x="373966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290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5C6B42-7586-634B-80E7-1D88F21EC775}"/>
                </a:ext>
              </a:extLst>
            </p:cNvPr>
            <p:cNvSpPr/>
            <p:nvPr/>
          </p:nvSpPr>
          <p:spPr>
            <a:xfrm>
              <a:off x="5827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BF5649-45D6-6C4D-BFAC-A0EFB617BF3A}"/>
                </a:ext>
              </a:extLst>
            </p:cNvPr>
            <p:cNvSpPr/>
            <p:nvPr/>
          </p:nvSpPr>
          <p:spPr>
            <a:xfrm>
              <a:off x="791443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093E69-A7A1-5E4C-A208-91FDBD71F40C}"/>
                </a:ext>
              </a:extLst>
            </p:cNvPr>
            <p:cNvSpPr/>
            <p:nvPr/>
          </p:nvSpPr>
          <p:spPr>
            <a:xfrm>
              <a:off x="9935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260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848678-EB8C-CE45-B65A-48DFC11BAD0E}"/>
                </a:ext>
              </a:extLst>
            </p:cNvPr>
            <p:cNvCxnSpPr>
              <a:stCxn id="3" idx="3"/>
              <a:endCxn id="10" idx="1"/>
            </p:cNvCxnSpPr>
            <p:nvPr/>
          </p:nvCxnSpPr>
          <p:spPr>
            <a:xfrm>
              <a:off x="3237525" y="2634204"/>
              <a:ext cx="50214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4688863-4B1B-C148-82DD-DC02F177A29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5257184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0D323D8-3782-844F-BC49-0F872DC2835A}"/>
                </a:ext>
              </a:extLst>
            </p:cNvPr>
            <p:cNvCxnSpPr>
              <a:cxnSpLocks/>
            </p:cNvCxnSpPr>
            <p:nvPr/>
          </p:nvCxnSpPr>
          <p:spPr>
            <a:xfrm>
              <a:off x="7344569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A9638D-9246-8F46-B344-84257D04AC48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9431954" y="2625086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4A79681-C449-DA4C-8455-512E6DC45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174" y="4764664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66E8B6-68C4-E942-8168-AD41EF167438}"/>
                </a:ext>
              </a:extLst>
            </p:cNvPr>
            <p:cNvCxnSpPr>
              <a:cxnSpLocks/>
            </p:cNvCxnSpPr>
            <p:nvPr/>
          </p:nvCxnSpPr>
          <p:spPr>
            <a:xfrm>
              <a:off x="5257184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53C9080-219F-D64C-96E5-98CFA1E70B58}"/>
                </a:ext>
              </a:extLst>
            </p:cNvPr>
            <p:cNvCxnSpPr>
              <a:cxnSpLocks/>
            </p:cNvCxnSpPr>
            <p:nvPr/>
          </p:nvCxnSpPr>
          <p:spPr>
            <a:xfrm>
              <a:off x="7358135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9C86514-FF2C-774B-A9D7-C8C06DDCC243}"/>
                </a:ext>
              </a:extLst>
            </p:cNvPr>
            <p:cNvCxnSpPr>
              <a:cxnSpLocks/>
            </p:cNvCxnSpPr>
            <p:nvPr/>
          </p:nvCxnSpPr>
          <p:spPr>
            <a:xfrm>
              <a:off x="9445520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1F142C-6296-5D47-965E-EAFF2547822D}"/>
                </a:ext>
              </a:extLst>
            </p:cNvPr>
            <p:cNvCxnSpPr>
              <a:cxnSpLocks/>
            </p:cNvCxnSpPr>
            <p:nvPr/>
          </p:nvCxnSpPr>
          <p:spPr>
            <a:xfrm>
              <a:off x="10760581" y="3155792"/>
              <a:ext cx="0" cy="11037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BE66732-9786-B348-9532-CC6E82E1B44D}"/>
              </a:ext>
            </a:extLst>
          </p:cNvPr>
          <p:cNvSpPr/>
          <p:nvPr/>
        </p:nvSpPr>
        <p:spPr>
          <a:xfrm>
            <a:off x="5827054" y="21262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230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5BD518-D0C0-EA4A-98C5-BCF120D96D01}"/>
              </a:ext>
            </a:extLst>
          </p:cNvPr>
          <p:cNvSpPr/>
          <p:nvPr/>
        </p:nvSpPr>
        <p:spPr>
          <a:xfrm>
            <a:off x="7928005" y="2119984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240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FAC5E6-1383-E140-9F54-90633454A0F7}"/>
              </a:ext>
            </a:extLst>
          </p:cNvPr>
          <p:cNvSpPr/>
          <p:nvPr/>
        </p:nvSpPr>
        <p:spPr>
          <a:xfrm>
            <a:off x="7923011" y="4247106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270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5D7B62-C34A-9F4C-87D4-D9928356AFA9}"/>
              </a:ext>
            </a:extLst>
          </p:cNvPr>
          <p:cNvSpPr/>
          <p:nvPr/>
        </p:nvSpPr>
        <p:spPr>
          <a:xfrm>
            <a:off x="5833837" y="4259562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280</a:t>
            </a:r>
          </a:p>
        </p:txBody>
      </p:sp>
    </p:spTree>
    <p:extLst>
      <p:ext uri="{BB962C8B-B14F-4D97-AF65-F5344CB8AC3E}">
        <p14:creationId xmlns:p14="http://schemas.microsoft.com/office/powerpoint/2010/main" val="113404589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33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custGeom>
            <a:avLst/>
            <a:gdLst>
              <a:gd name="connsiteX0" fmla="*/ 0 w 10840277"/>
              <a:gd name="connsiteY0" fmla="*/ 964733 h 5788283"/>
              <a:gd name="connsiteX1" fmla="*/ 964733 w 10840277"/>
              <a:gd name="connsiteY1" fmla="*/ 0 h 5788283"/>
              <a:gd name="connsiteX2" fmla="*/ 1828396 w 10840277"/>
              <a:gd name="connsiteY2" fmla="*/ 0 h 5788283"/>
              <a:gd name="connsiteX3" fmla="*/ 2602951 w 10840277"/>
              <a:gd name="connsiteY3" fmla="*/ 0 h 5788283"/>
              <a:gd name="connsiteX4" fmla="*/ 3110182 w 10840277"/>
              <a:gd name="connsiteY4" fmla="*/ 0 h 5788283"/>
              <a:gd name="connsiteX5" fmla="*/ 3884737 w 10840277"/>
              <a:gd name="connsiteY5" fmla="*/ 0 h 5788283"/>
              <a:gd name="connsiteX6" fmla="*/ 4481076 w 10840277"/>
              <a:gd name="connsiteY6" fmla="*/ 0 h 5788283"/>
              <a:gd name="connsiteX7" fmla="*/ 5255631 w 10840277"/>
              <a:gd name="connsiteY7" fmla="*/ 0 h 5788283"/>
              <a:gd name="connsiteX8" fmla="*/ 6030186 w 10840277"/>
              <a:gd name="connsiteY8" fmla="*/ 0 h 5788283"/>
              <a:gd name="connsiteX9" fmla="*/ 6715633 w 10840277"/>
              <a:gd name="connsiteY9" fmla="*/ 0 h 5788283"/>
              <a:gd name="connsiteX10" fmla="*/ 7490188 w 10840277"/>
              <a:gd name="connsiteY10" fmla="*/ 0 h 5788283"/>
              <a:gd name="connsiteX11" fmla="*/ 8175635 w 10840277"/>
              <a:gd name="connsiteY11" fmla="*/ 0 h 5788283"/>
              <a:gd name="connsiteX12" fmla="*/ 8771974 w 10840277"/>
              <a:gd name="connsiteY12" fmla="*/ 0 h 5788283"/>
              <a:gd name="connsiteX13" fmla="*/ 9190097 w 10840277"/>
              <a:gd name="connsiteY13" fmla="*/ 0 h 5788283"/>
              <a:gd name="connsiteX14" fmla="*/ 9875544 w 10840277"/>
              <a:gd name="connsiteY14" fmla="*/ 0 h 5788283"/>
              <a:gd name="connsiteX15" fmla="*/ 10840277 w 10840277"/>
              <a:gd name="connsiteY15" fmla="*/ 964733 h 5788283"/>
              <a:gd name="connsiteX16" fmla="*/ 10840277 w 10840277"/>
              <a:gd name="connsiteY16" fmla="*/ 1569281 h 5788283"/>
              <a:gd name="connsiteX17" fmla="*/ 10840277 w 10840277"/>
              <a:gd name="connsiteY17" fmla="*/ 2135241 h 5788283"/>
              <a:gd name="connsiteX18" fmla="*/ 10840277 w 10840277"/>
              <a:gd name="connsiteY18" fmla="*/ 2855553 h 5788283"/>
              <a:gd name="connsiteX19" fmla="*/ 10840277 w 10840277"/>
              <a:gd name="connsiteY19" fmla="*/ 3498689 h 5788283"/>
              <a:gd name="connsiteX20" fmla="*/ 10840277 w 10840277"/>
              <a:gd name="connsiteY20" fmla="*/ 4219002 h 5788283"/>
              <a:gd name="connsiteX21" fmla="*/ 10840277 w 10840277"/>
              <a:gd name="connsiteY21" fmla="*/ 4823550 h 5788283"/>
              <a:gd name="connsiteX22" fmla="*/ 9875544 w 10840277"/>
              <a:gd name="connsiteY22" fmla="*/ 5788283 h 5788283"/>
              <a:gd name="connsiteX23" fmla="*/ 9190097 w 10840277"/>
              <a:gd name="connsiteY23" fmla="*/ 5788283 h 5788283"/>
              <a:gd name="connsiteX24" fmla="*/ 8682866 w 10840277"/>
              <a:gd name="connsiteY24" fmla="*/ 5788283 h 5788283"/>
              <a:gd name="connsiteX25" fmla="*/ 8175635 w 10840277"/>
              <a:gd name="connsiteY25" fmla="*/ 5788283 h 5788283"/>
              <a:gd name="connsiteX26" fmla="*/ 7311972 w 10840277"/>
              <a:gd name="connsiteY26" fmla="*/ 5788283 h 5788283"/>
              <a:gd name="connsiteX27" fmla="*/ 6715633 w 10840277"/>
              <a:gd name="connsiteY27" fmla="*/ 5788283 h 5788283"/>
              <a:gd name="connsiteX28" fmla="*/ 5851970 w 10840277"/>
              <a:gd name="connsiteY28" fmla="*/ 5788283 h 5788283"/>
              <a:gd name="connsiteX29" fmla="*/ 5166523 w 10840277"/>
              <a:gd name="connsiteY29" fmla="*/ 5788283 h 5788283"/>
              <a:gd name="connsiteX30" fmla="*/ 4302860 w 10840277"/>
              <a:gd name="connsiteY30" fmla="*/ 5788283 h 5788283"/>
              <a:gd name="connsiteX31" fmla="*/ 3884737 w 10840277"/>
              <a:gd name="connsiteY31" fmla="*/ 5788283 h 5788283"/>
              <a:gd name="connsiteX32" fmla="*/ 3110182 w 10840277"/>
              <a:gd name="connsiteY32" fmla="*/ 5788283 h 5788283"/>
              <a:gd name="connsiteX33" fmla="*/ 2335627 w 10840277"/>
              <a:gd name="connsiteY33" fmla="*/ 5788283 h 5788283"/>
              <a:gd name="connsiteX34" fmla="*/ 1917504 w 10840277"/>
              <a:gd name="connsiteY34" fmla="*/ 5788283 h 5788283"/>
              <a:gd name="connsiteX35" fmla="*/ 964733 w 10840277"/>
              <a:gd name="connsiteY35" fmla="*/ 5788283 h 5788283"/>
              <a:gd name="connsiteX36" fmla="*/ 0 w 10840277"/>
              <a:gd name="connsiteY36" fmla="*/ 4823550 h 5788283"/>
              <a:gd name="connsiteX37" fmla="*/ 0 w 10840277"/>
              <a:gd name="connsiteY37" fmla="*/ 4180414 h 5788283"/>
              <a:gd name="connsiteX38" fmla="*/ 0 w 10840277"/>
              <a:gd name="connsiteY38" fmla="*/ 3498689 h 5788283"/>
              <a:gd name="connsiteX39" fmla="*/ 0 w 10840277"/>
              <a:gd name="connsiteY39" fmla="*/ 2816965 h 5788283"/>
              <a:gd name="connsiteX40" fmla="*/ 0 w 10840277"/>
              <a:gd name="connsiteY40" fmla="*/ 2173829 h 5788283"/>
              <a:gd name="connsiteX41" fmla="*/ 0 w 10840277"/>
              <a:gd name="connsiteY41" fmla="*/ 964733 h 57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40277" h="5788283" fill="none" extrusionOk="0">
                <a:moveTo>
                  <a:pt x="0" y="964733"/>
                </a:moveTo>
                <a:cubicBezTo>
                  <a:pt x="-45236" y="375048"/>
                  <a:pt x="463962" y="12865"/>
                  <a:pt x="964733" y="0"/>
                </a:cubicBezTo>
                <a:cubicBezTo>
                  <a:pt x="1358125" y="-17886"/>
                  <a:pt x="1474544" y="22238"/>
                  <a:pt x="1828396" y="0"/>
                </a:cubicBezTo>
                <a:cubicBezTo>
                  <a:pt x="2182248" y="-22238"/>
                  <a:pt x="2279482" y="-30911"/>
                  <a:pt x="2602951" y="0"/>
                </a:cubicBezTo>
                <a:cubicBezTo>
                  <a:pt x="2926421" y="30911"/>
                  <a:pt x="2897758" y="-18251"/>
                  <a:pt x="3110182" y="0"/>
                </a:cubicBezTo>
                <a:cubicBezTo>
                  <a:pt x="3322606" y="18251"/>
                  <a:pt x="3619876" y="32974"/>
                  <a:pt x="3884737" y="0"/>
                </a:cubicBezTo>
                <a:cubicBezTo>
                  <a:pt x="4149599" y="-32974"/>
                  <a:pt x="4292943" y="3186"/>
                  <a:pt x="4481076" y="0"/>
                </a:cubicBezTo>
                <a:cubicBezTo>
                  <a:pt x="4669209" y="-3186"/>
                  <a:pt x="4896863" y="12685"/>
                  <a:pt x="5255631" y="0"/>
                </a:cubicBezTo>
                <a:cubicBezTo>
                  <a:pt x="5614400" y="-12685"/>
                  <a:pt x="5758479" y="17365"/>
                  <a:pt x="6030186" y="0"/>
                </a:cubicBezTo>
                <a:cubicBezTo>
                  <a:pt x="6301893" y="-17365"/>
                  <a:pt x="6441557" y="3394"/>
                  <a:pt x="6715633" y="0"/>
                </a:cubicBezTo>
                <a:cubicBezTo>
                  <a:pt x="6989709" y="-3394"/>
                  <a:pt x="7332554" y="32242"/>
                  <a:pt x="7490188" y="0"/>
                </a:cubicBezTo>
                <a:cubicBezTo>
                  <a:pt x="7647822" y="-32242"/>
                  <a:pt x="7966120" y="-5981"/>
                  <a:pt x="8175635" y="0"/>
                </a:cubicBezTo>
                <a:cubicBezTo>
                  <a:pt x="8385150" y="5981"/>
                  <a:pt x="8573376" y="1350"/>
                  <a:pt x="8771974" y="0"/>
                </a:cubicBezTo>
                <a:cubicBezTo>
                  <a:pt x="8970572" y="-1350"/>
                  <a:pt x="9033682" y="12335"/>
                  <a:pt x="9190097" y="0"/>
                </a:cubicBezTo>
                <a:cubicBezTo>
                  <a:pt x="9346512" y="-12335"/>
                  <a:pt x="9725427" y="-20385"/>
                  <a:pt x="9875544" y="0"/>
                </a:cubicBezTo>
                <a:cubicBezTo>
                  <a:pt x="10435183" y="27063"/>
                  <a:pt x="10858954" y="341641"/>
                  <a:pt x="10840277" y="964733"/>
                </a:cubicBezTo>
                <a:cubicBezTo>
                  <a:pt x="10815145" y="1088935"/>
                  <a:pt x="10854076" y="1367143"/>
                  <a:pt x="10840277" y="1569281"/>
                </a:cubicBezTo>
                <a:cubicBezTo>
                  <a:pt x="10826478" y="1771419"/>
                  <a:pt x="10835501" y="1971195"/>
                  <a:pt x="10840277" y="2135241"/>
                </a:cubicBezTo>
                <a:cubicBezTo>
                  <a:pt x="10845053" y="2299287"/>
                  <a:pt x="10826884" y="2643033"/>
                  <a:pt x="10840277" y="2855553"/>
                </a:cubicBezTo>
                <a:cubicBezTo>
                  <a:pt x="10853670" y="3068073"/>
                  <a:pt x="10858010" y="3298843"/>
                  <a:pt x="10840277" y="3498689"/>
                </a:cubicBezTo>
                <a:cubicBezTo>
                  <a:pt x="10822544" y="3698535"/>
                  <a:pt x="10849556" y="3986696"/>
                  <a:pt x="10840277" y="4219002"/>
                </a:cubicBezTo>
                <a:cubicBezTo>
                  <a:pt x="10830998" y="4451308"/>
                  <a:pt x="10817801" y="4542988"/>
                  <a:pt x="10840277" y="4823550"/>
                </a:cubicBezTo>
                <a:cubicBezTo>
                  <a:pt x="10838267" y="5293375"/>
                  <a:pt x="10384414" y="5696523"/>
                  <a:pt x="9875544" y="5788283"/>
                </a:cubicBezTo>
                <a:cubicBezTo>
                  <a:pt x="9536639" y="5758659"/>
                  <a:pt x="9531742" y="5818292"/>
                  <a:pt x="9190097" y="5788283"/>
                </a:cubicBezTo>
                <a:cubicBezTo>
                  <a:pt x="8848452" y="5758274"/>
                  <a:pt x="8936255" y="5770203"/>
                  <a:pt x="8682866" y="5788283"/>
                </a:cubicBezTo>
                <a:cubicBezTo>
                  <a:pt x="8429477" y="5806363"/>
                  <a:pt x="8341673" y="5777305"/>
                  <a:pt x="8175635" y="5788283"/>
                </a:cubicBezTo>
                <a:cubicBezTo>
                  <a:pt x="8009597" y="5799261"/>
                  <a:pt x="7684273" y="5773651"/>
                  <a:pt x="7311972" y="5788283"/>
                </a:cubicBezTo>
                <a:cubicBezTo>
                  <a:pt x="6939671" y="5802915"/>
                  <a:pt x="6972160" y="5802587"/>
                  <a:pt x="6715633" y="5788283"/>
                </a:cubicBezTo>
                <a:cubicBezTo>
                  <a:pt x="6459106" y="5773979"/>
                  <a:pt x="6199366" y="5813299"/>
                  <a:pt x="5851970" y="5788283"/>
                </a:cubicBezTo>
                <a:cubicBezTo>
                  <a:pt x="5504574" y="5763267"/>
                  <a:pt x="5432291" y="5757352"/>
                  <a:pt x="5166523" y="5788283"/>
                </a:cubicBezTo>
                <a:cubicBezTo>
                  <a:pt x="4900755" y="5819214"/>
                  <a:pt x="4548942" y="5807387"/>
                  <a:pt x="4302860" y="5788283"/>
                </a:cubicBezTo>
                <a:cubicBezTo>
                  <a:pt x="4056778" y="5769179"/>
                  <a:pt x="4006925" y="5778399"/>
                  <a:pt x="3884737" y="5788283"/>
                </a:cubicBezTo>
                <a:cubicBezTo>
                  <a:pt x="3762549" y="5798167"/>
                  <a:pt x="3408773" y="5792203"/>
                  <a:pt x="3110182" y="5788283"/>
                </a:cubicBezTo>
                <a:cubicBezTo>
                  <a:pt x="2811592" y="5784363"/>
                  <a:pt x="2677371" y="5796403"/>
                  <a:pt x="2335627" y="5788283"/>
                </a:cubicBezTo>
                <a:cubicBezTo>
                  <a:pt x="1993884" y="5780163"/>
                  <a:pt x="2079947" y="5781917"/>
                  <a:pt x="1917504" y="5788283"/>
                </a:cubicBezTo>
                <a:cubicBezTo>
                  <a:pt x="1755061" y="5794649"/>
                  <a:pt x="1296721" y="5802333"/>
                  <a:pt x="964733" y="5788283"/>
                </a:cubicBezTo>
                <a:cubicBezTo>
                  <a:pt x="447326" y="5780917"/>
                  <a:pt x="-30392" y="5476079"/>
                  <a:pt x="0" y="4823550"/>
                </a:cubicBezTo>
                <a:cubicBezTo>
                  <a:pt x="-4395" y="4542255"/>
                  <a:pt x="-30240" y="4498146"/>
                  <a:pt x="0" y="4180414"/>
                </a:cubicBezTo>
                <a:cubicBezTo>
                  <a:pt x="30240" y="3862682"/>
                  <a:pt x="11678" y="3827402"/>
                  <a:pt x="0" y="3498689"/>
                </a:cubicBezTo>
                <a:cubicBezTo>
                  <a:pt x="-11678" y="3169977"/>
                  <a:pt x="11440" y="3110033"/>
                  <a:pt x="0" y="2816965"/>
                </a:cubicBezTo>
                <a:cubicBezTo>
                  <a:pt x="-11440" y="2523897"/>
                  <a:pt x="-9049" y="2470973"/>
                  <a:pt x="0" y="2173829"/>
                </a:cubicBezTo>
                <a:cubicBezTo>
                  <a:pt x="9049" y="1876685"/>
                  <a:pt x="23952" y="1519170"/>
                  <a:pt x="0" y="964733"/>
                </a:cubicBezTo>
                <a:close/>
              </a:path>
              <a:path w="10840277" h="5788283" stroke="0" extrusionOk="0">
                <a:moveTo>
                  <a:pt x="0" y="964733"/>
                </a:moveTo>
                <a:cubicBezTo>
                  <a:pt x="-50644" y="437833"/>
                  <a:pt x="430198" y="119948"/>
                  <a:pt x="964733" y="0"/>
                </a:cubicBezTo>
                <a:cubicBezTo>
                  <a:pt x="1328993" y="-7572"/>
                  <a:pt x="1569151" y="6471"/>
                  <a:pt x="1739288" y="0"/>
                </a:cubicBezTo>
                <a:cubicBezTo>
                  <a:pt x="1909425" y="-6471"/>
                  <a:pt x="2278672" y="4455"/>
                  <a:pt x="2602951" y="0"/>
                </a:cubicBezTo>
                <a:cubicBezTo>
                  <a:pt x="2927230" y="-4455"/>
                  <a:pt x="2992514" y="13354"/>
                  <a:pt x="3377506" y="0"/>
                </a:cubicBezTo>
                <a:cubicBezTo>
                  <a:pt x="3762499" y="-13354"/>
                  <a:pt x="3789160" y="-4219"/>
                  <a:pt x="4062953" y="0"/>
                </a:cubicBezTo>
                <a:cubicBezTo>
                  <a:pt x="4336746" y="4219"/>
                  <a:pt x="4538884" y="-8639"/>
                  <a:pt x="4926617" y="0"/>
                </a:cubicBezTo>
                <a:cubicBezTo>
                  <a:pt x="5314350" y="8639"/>
                  <a:pt x="5447782" y="18746"/>
                  <a:pt x="5701172" y="0"/>
                </a:cubicBezTo>
                <a:cubicBezTo>
                  <a:pt x="5954563" y="-18746"/>
                  <a:pt x="6271769" y="-30356"/>
                  <a:pt x="6564835" y="0"/>
                </a:cubicBezTo>
                <a:cubicBezTo>
                  <a:pt x="6857901" y="30356"/>
                  <a:pt x="6858815" y="2322"/>
                  <a:pt x="7072066" y="0"/>
                </a:cubicBezTo>
                <a:cubicBezTo>
                  <a:pt x="7285317" y="-2322"/>
                  <a:pt x="7686000" y="8169"/>
                  <a:pt x="7935729" y="0"/>
                </a:cubicBezTo>
                <a:cubicBezTo>
                  <a:pt x="8185458" y="-8169"/>
                  <a:pt x="8388580" y="10708"/>
                  <a:pt x="8532068" y="0"/>
                </a:cubicBezTo>
                <a:cubicBezTo>
                  <a:pt x="8675556" y="-10708"/>
                  <a:pt x="8794896" y="-6371"/>
                  <a:pt x="8950191" y="0"/>
                </a:cubicBezTo>
                <a:cubicBezTo>
                  <a:pt x="9105486" y="6371"/>
                  <a:pt x="9578960" y="-22772"/>
                  <a:pt x="9875544" y="0"/>
                </a:cubicBezTo>
                <a:cubicBezTo>
                  <a:pt x="10511751" y="-60540"/>
                  <a:pt x="10759656" y="373984"/>
                  <a:pt x="10840277" y="964733"/>
                </a:cubicBezTo>
                <a:cubicBezTo>
                  <a:pt x="10816551" y="1294524"/>
                  <a:pt x="10846153" y="1366583"/>
                  <a:pt x="10840277" y="1685046"/>
                </a:cubicBezTo>
                <a:cubicBezTo>
                  <a:pt x="10834401" y="2003509"/>
                  <a:pt x="10849321" y="2045736"/>
                  <a:pt x="10840277" y="2251005"/>
                </a:cubicBezTo>
                <a:cubicBezTo>
                  <a:pt x="10831233" y="2456274"/>
                  <a:pt x="10824350" y="2631499"/>
                  <a:pt x="10840277" y="2816965"/>
                </a:cubicBezTo>
                <a:cubicBezTo>
                  <a:pt x="10856204" y="3002431"/>
                  <a:pt x="10866427" y="3138990"/>
                  <a:pt x="10840277" y="3382925"/>
                </a:cubicBezTo>
                <a:cubicBezTo>
                  <a:pt x="10814127" y="3626860"/>
                  <a:pt x="10835507" y="3783602"/>
                  <a:pt x="10840277" y="4026061"/>
                </a:cubicBezTo>
                <a:cubicBezTo>
                  <a:pt x="10845047" y="4268520"/>
                  <a:pt x="10808595" y="4501978"/>
                  <a:pt x="10840277" y="4823550"/>
                </a:cubicBezTo>
                <a:cubicBezTo>
                  <a:pt x="10845213" y="5336481"/>
                  <a:pt x="10399835" y="5809771"/>
                  <a:pt x="9875544" y="5788283"/>
                </a:cubicBezTo>
                <a:cubicBezTo>
                  <a:pt x="9579882" y="5825397"/>
                  <a:pt x="9211357" y="5771519"/>
                  <a:pt x="9011881" y="5788283"/>
                </a:cubicBezTo>
                <a:cubicBezTo>
                  <a:pt x="8812405" y="5805047"/>
                  <a:pt x="8539273" y="5768627"/>
                  <a:pt x="8415542" y="5788283"/>
                </a:cubicBezTo>
                <a:cubicBezTo>
                  <a:pt x="8291811" y="5807939"/>
                  <a:pt x="8042398" y="5773537"/>
                  <a:pt x="7819203" y="5788283"/>
                </a:cubicBezTo>
                <a:cubicBezTo>
                  <a:pt x="7596008" y="5803029"/>
                  <a:pt x="7492558" y="5806598"/>
                  <a:pt x="7222864" y="5788283"/>
                </a:cubicBezTo>
                <a:cubicBezTo>
                  <a:pt x="6953170" y="5769968"/>
                  <a:pt x="6982825" y="5767935"/>
                  <a:pt x="6804741" y="5788283"/>
                </a:cubicBezTo>
                <a:cubicBezTo>
                  <a:pt x="6626657" y="5808631"/>
                  <a:pt x="6357863" y="5777749"/>
                  <a:pt x="6030186" y="5788283"/>
                </a:cubicBezTo>
                <a:cubicBezTo>
                  <a:pt x="5702510" y="5798817"/>
                  <a:pt x="5547176" y="5765295"/>
                  <a:pt x="5255631" y="5788283"/>
                </a:cubicBezTo>
                <a:cubicBezTo>
                  <a:pt x="4964086" y="5811271"/>
                  <a:pt x="4734914" y="5780143"/>
                  <a:pt x="4481076" y="5788283"/>
                </a:cubicBezTo>
                <a:cubicBezTo>
                  <a:pt x="4227239" y="5796423"/>
                  <a:pt x="4190731" y="5773676"/>
                  <a:pt x="3973845" y="5788283"/>
                </a:cubicBezTo>
                <a:cubicBezTo>
                  <a:pt x="3756959" y="5802890"/>
                  <a:pt x="3471886" y="5767705"/>
                  <a:pt x="3110182" y="5788283"/>
                </a:cubicBezTo>
                <a:cubicBezTo>
                  <a:pt x="2748478" y="5808861"/>
                  <a:pt x="2734952" y="5792927"/>
                  <a:pt x="2513843" y="5788283"/>
                </a:cubicBezTo>
                <a:cubicBezTo>
                  <a:pt x="2292734" y="5783639"/>
                  <a:pt x="2296182" y="5797698"/>
                  <a:pt x="2095721" y="5788283"/>
                </a:cubicBezTo>
                <a:cubicBezTo>
                  <a:pt x="1895260" y="5778868"/>
                  <a:pt x="1775815" y="5781664"/>
                  <a:pt x="1677598" y="5788283"/>
                </a:cubicBezTo>
                <a:cubicBezTo>
                  <a:pt x="1579381" y="5794902"/>
                  <a:pt x="1264391" y="5807946"/>
                  <a:pt x="964733" y="5788283"/>
                </a:cubicBezTo>
                <a:cubicBezTo>
                  <a:pt x="479268" y="5778184"/>
                  <a:pt x="-6965" y="5282421"/>
                  <a:pt x="0" y="4823550"/>
                </a:cubicBezTo>
                <a:cubicBezTo>
                  <a:pt x="-13669" y="4502057"/>
                  <a:pt x="-5985" y="4457585"/>
                  <a:pt x="0" y="4103237"/>
                </a:cubicBezTo>
                <a:cubicBezTo>
                  <a:pt x="5985" y="3748889"/>
                  <a:pt x="-11020" y="3817212"/>
                  <a:pt x="0" y="3537278"/>
                </a:cubicBezTo>
                <a:cubicBezTo>
                  <a:pt x="11020" y="3257344"/>
                  <a:pt x="-15653" y="3060279"/>
                  <a:pt x="0" y="2855553"/>
                </a:cubicBezTo>
                <a:cubicBezTo>
                  <a:pt x="15653" y="2650827"/>
                  <a:pt x="8190" y="2326183"/>
                  <a:pt x="0" y="2173829"/>
                </a:cubicBezTo>
                <a:cubicBezTo>
                  <a:pt x="-8190" y="2021475"/>
                  <a:pt x="-17705" y="1826515"/>
                  <a:pt x="0" y="1646457"/>
                </a:cubicBezTo>
                <a:cubicBezTo>
                  <a:pt x="17705" y="1466399"/>
                  <a:pt x="-33802" y="1283302"/>
                  <a:pt x="0" y="9647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31AE1-D66E-DF42-96B9-417DE4240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26" y="3814504"/>
            <a:ext cx="3429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3A9BF7-667D-2A46-B645-555DB30D70F1}"/>
              </a:ext>
            </a:extLst>
          </p:cNvPr>
          <p:cNvSpPr txBox="1"/>
          <p:nvPr/>
        </p:nvSpPr>
        <p:spPr>
          <a:xfrm>
            <a:off x="982563" y="2003839"/>
            <a:ext cx="99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b)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C0E52E-B853-7744-90B6-7042C687271D}"/>
              </a:ext>
            </a:extLst>
          </p:cNvPr>
          <p:cNvGrpSpPr/>
          <p:nvPr/>
        </p:nvGrpSpPr>
        <p:grpSpPr>
          <a:xfrm>
            <a:off x="1720009" y="2119984"/>
            <a:ext cx="9799330" cy="3149782"/>
            <a:chOff x="1720009" y="2119984"/>
            <a:chExt cx="9799330" cy="31497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B12723-5B7F-0140-A992-527EBA1BDCAA}"/>
                </a:ext>
              </a:extLst>
            </p:cNvPr>
            <p:cNvSpPr/>
            <p:nvPr/>
          </p:nvSpPr>
          <p:spPr>
            <a:xfrm>
              <a:off x="1720010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470A5A-8599-A444-92E0-8F82692F2031}"/>
                </a:ext>
              </a:extLst>
            </p:cNvPr>
            <p:cNvSpPr/>
            <p:nvPr/>
          </p:nvSpPr>
          <p:spPr>
            <a:xfrm>
              <a:off x="373966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720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AF5F4B-C13D-6043-BE96-7C20793BB3FC}"/>
                </a:ext>
              </a:extLst>
            </p:cNvPr>
            <p:cNvSpPr/>
            <p:nvPr/>
          </p:nvSpPr>
          <p:spPr>
            <a:xfrm>
              <a:off x="5827054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730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84A0BB-C4AE-0E4E-8B74-F078B56AA9FC}"/>
                </a:ext>
              </a:extLst>
            </p:cNvPr>
            <p:cNvSpPr/>
            <p:nvPr/>
          </p:nvSpPr>
          <p:spPr>
            <a:xfrm>
              <a:off x="791443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740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2A29DB6-0822-EC46-A74C-9BD6B5A11F7F}"/>
                </a:ext>
              </a:extLst>
            </p:cNvPr>
            <p:cNvSpPr/>
            <p:nvPr/>
          </p:nvSpPr>
          <p:spPr>
            <a:xfrm>
              <a:off x="10001824" y="2119984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4F60D0-A184-7E4F-933D-8ADB1835B154}"/>
                </a:ext>
              </a:extLst>
            </p:cNvPr>
            <p:cNvSpPr/>
            <p:nvPr/>
          </p:nvSpPr>
          <p:spPr>
            <a:xfrm>
              <a:off x="172000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800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E5C200-37C5-4344-B0ED-6646FA1CF7A7}"/>
                </a:ext>
              </a:extLst>
            </p:cNvPr>
            <p:cNvSpPr/>
            <p:nvPr/>
          </p:nvSpPr>
          <p:spPr>
            <a:xfrm>
              <a:off x="373966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5C6B42-7586-634B-80E7-1D88F21EC775}"/>
                </a:ext>
              </a:extLst>
            </p:cNvPr>
            <p:cNvSpPr/>
            <p:nvPr/>
          </p:nvSpPr>
          <p:spPr>
            <a:xfrm>
              <a:off x="5827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780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BF5649-45D6-6C4D-BFAC-A0EFB617BF3A}"/>
                </a:ext>
              </a:extLst>
            </p:cNvPr>
            <p:cNvSpPr/>
            <p:nvPr/>
          </p:nvSpPr>
          <p:spPr>
            <a:xfrm>
              <a:off x="791443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770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093E69-A7A1-5E4C-A208-91FDBD71F40C}"/>
                </a:ext>
              </a:extLst>
            </p:cNvPr>
            <p:cNvSpPr/>
            <p:nvPr/>
          </p:nvSpPr>
          <p:spPr>
            <a:xfrm>
              <a:off x="9935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848678-EB8C-CE45-B65A-48DFC11BAD0E}"/>
                </a:ext>
              </a:extLst>
            </p:cNvPr>
            <p:cNvCxnSpPr>
              <a:stCxn id="3" idx="3"/>
              <a:endCxn id="10" idx="1"/>
            </p:cNvCxnSpPr>
            <p:nvPr/>
          </p:nvCxnSpPr>
          <p:spPr>
            <a:xfrm>
              <a:off x="3237525" y="2634204"/>
              <a:ext cx="50214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4688863-4B1B-C148-82DD-DC02F177A29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5257184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0D323D8-3782-844F-BC49-0F872DC2835A}"/>
                </a:ext>
              </a:extLst>
            </p:cNvPr>
            <p:cNvCxnSpPr>
              <a:cxnSpLocks/>
            </p:cNvCxnSpPr>
            <p:nvPr/>
          </p:nvCxnSpPr>
          <p:spPr>
            <a:xfrm>
              <a:off x="7344569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A9638D-9246-8F46-B344-84257D04AC48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9431954" y="2625086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4A79681-C449-DA4C-8455-512E6DC45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174" y="4764664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66E8B6-68C4-E942-8168-AD41EF167438}"/>
                </a:ext>
              </a:extLst>
            </p:cNvPr>
            <p:cNvCxnSpPr>
              <a:cxnSpLocks/>
            </p:cNvCxnSpPr>
            <p:nvPr/>
          </p:nvCxnSpPr>
          <p:spPr>
            <a:xfrm>
              <a:off x="5257184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53C9080-219F-D64C-96E5-98CFA1E70B58}"/>
                </a:ext>
              </a:extLst>
            </p:cNvPr>
            <p:cNvCxnSpPr>
              <a:cxnSpLocks/>
            </p:cNvCxnSpPr>
            <p:nvPr/>
          </p:nvCxnSpPr>
          <p:spPr>
            <a:xfrm>
              <a:off x="7358135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9C86514-FF2C-774B-A9D7-C8C06DDCC243}"/>
                </a:ext>
              </a:extLst>
            </p:cNvPr>
            <p:cNvCxnSpPr>
              <a:cxnSpLocks/>
            </p:cNvCxnSpPr>
            <p:nvPr/>
          </p:nvCxnSpPr>
          <p:spPr>
            <a:xfrm>
              <a:off x="9445520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1F142C-6296-5D47-965E-EAFF2547822D}"/>
                </a:ext>
              </a:extLst>
            </p:cNvPr>
            <p:cNvCxnSpPr>
              <a:cxnSpLocks/>
            </p:cNvCxnSpPr>
            <p:nvPr/>
          </p:nvCxnSpPr>
          <p:spPr>
            <a:xfrm>
              <a:off x="10760581" y="3155792"/>
              <a:ext cx="0" cy="11037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9EFD59A-A2CD-E647-9ED2-138F2949F751}"/>
              </a:ext>
            </a:extLst>
          </p:cNvPr>
          <p:cNvSpPr/>
          <p:nvPr/>
        </p:nvSpPr>
        <p:spPr>
          <a:xfrm>
            <a:off x="1741966" y="21285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710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3ED303-5504-5C45-B2D0-0EEB9AC7FF8B}"/>
              </a:ext>
            </a:extLst>
          </p:cNvPr>
          <p:cNvSpPr/>
          <p:nvPr/>
        </p:nvSpPr>
        <p:spPr>
          <a:xfrm>
            <a:off x="3741757" y="42811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790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BECF0F1-450F-0D4D-B6C7-976BFAA89D19}"/>
              </a:ext>
            </a:extLst>
          </p:cNvPr>
          <p:cNvSpPr/>
          <p:nvPr/>
        </p:nvSpPr>
        <p:spPr>
          <a:xfrm>
            <a:off x="9935054" y="42811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760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D304F0-5BF3-8D42-A3E7-45EB640F9C07}"/>
              </a:ext>
            </a:extLst>
          </p:cNvPr>
          <p:cNvSpPr/>
          <p:nvPr/>
        </p:nvSpPr>
        <p:spPr>
          <a:xfrm>
            <a:off x="9981895" y="2094380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87504295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  <p:bldP spid="32" grpId="0" animBg="1"/>
      <p:bldP spid="33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62144043"/>
</p:tagLst>
</file>

<file path=ppt/theme/theme1.xml><?xml version="1.0" encoding="utf-8"?>
<a:theme xmlns:a="http://schemas.openxmlformats.org/drawingml/2006/main" name="Office 主题">
  <a:themeElements>
    <a:clrScheme name="自定义 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78E65"/>
      </a:accent1>
      <a:accent2>
        <a:srgbClr val="B78E65"/>
      </a:accent2>
      <a:accent3>
        <a:srgbClr val="B78E65"/>
      </a:accent3>
      <a:accent4>
        <a:srgbClr val="B78E65"/>
      </a:accent4>
      <a:accent5>
        <a:srgbClr val="B78E65"/>
      </a:accent5>
      <a:accent6>
        <a:srgbClr val="B78E65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思源黑体 CN Bold"/>
        <a:cs typeface=""/>
      </a:majorFont>
      <a:minorFont>
        <a:latin typeface="Calibri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C9ADF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</Words>
  <Application>Microsoft Office PowerPoint</Application>
  <PresentationFormat>Widescreen</PresentationFormat>
  <Paragraphs>76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等线</vt:lpstr>
      <vt:lpstr>#9Slide05 Phobia</vt:lpstr>
      <vt:lpstr>#9Slide06 SVNLemon Tuesday</vt:lpstr>
      <vt:lpstr>#9Slide07 Cadena</vt:lpstr>
      <vt:lpstr>#9Slide07 SVNDessert Menu Scrip</vt:lpstr>
      <vt:lpstr>Arial</vt:lpstr>
      <vt:lpstr>Calibri</vt:lpstr>
      <vt:lpstr>Calibri Light</vt:lpstr>
      <vt:lpstr>Cambria</vt:lpstr>
      <vt:lpstr>Coiny</vt:lpstr>
      <vt:lpstr>Lobster</vt:lpstr>
      <vt:lpstr>Open Sans Bold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2022-01-13T10:19:26Z</dcterms:created>
  <dcterms:modified xsi:type="dcterms:W3CDTF">2026-03-10T07:50:29Z</dcterms:modified>
</cp:coreProperties>
</file>