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3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61" d="100"/>
          <a:sy n="61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040BA47-76FF-4C85-08DF-A4B18DB3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D26B-ACD5-4D94-81BE-BD30FDDDDD98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6DF102C-CC50-602B-EDF7-A8E63710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6AABBD-F526-F29C-738D-65597CB8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6E4E-1FBB-4F60-9F30-31BD8C03B5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5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26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Tự nhiên và Xã 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7" y="3668552"/>
            <a:ext cx="10289763" cy="86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Open Sans Bold"/>
              </a:rPr>
              <a:t>Tìm hiểu về cơ quan hô hấp (T2) 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8" y="1349779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333</Words>
  <Application>Microsoft Office PowerPoint</Application>
  <PresentationFormat>Widescreen</PresentationFormat>
  <Paragraphs>39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Lobster</vt:lpstr>
      <vt:lpstr>Open Sans Bold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ngoc anh nguyen</cp:lastModifiedBy>
  <cp:revision>56</cp:revision>
  <dcterms:created xsi:type="dcterms:W3CDTF">2021-06-02T02:35:09Z</dcterms:created>
  <dcterms:modified xsi:type="dcterms:W3CDTF">2026-03-10T08:36:17Z</dcterms:modified>
</cp:coreProperties>
</file>