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76" r:id="rId11"/>
    <p:sldId id="277" r:id="rId12"/>
    <p:sldId id="278" r:id="rId13"/>
    <p:sldId id="267" r:id="rId14"/>
    <p:sldId id="295" r:id="rId15"/>
    <p:sldId id="296" r:id="rId16"/>
    <p:sldId id="297" r:id="rId17"/>
    <p:sldId id="268" r:id="rId18"/>
    <p:sldId id="269" r:id="rId19"/>
    <p:sldId id="270" r:id="rId20"/>
    <p:sldId id="274" r:id="rId21"/>
  </p:sldIdLst>
  <p:sldSz cx="12192000" cy="6858000"/>
  <p:notesSz cx="6858000" cy="9144000"/>
  <p:embeddedFontLst>
    <p:embeddedFont>
      <p:font typeface="#9Slide03 Arima Madurai Bold" panose="020B0604020202020204" charset="0"/>
      <p:bold r:id="rId23"/>
    </p:embeddedFont>
    <p:embeddedFont>
      <p:font typeface="#9Slide05 Aphrodite Pro" panose="020B0604020202020204" charset="0"/>
      <p:regular r:id="rId24"/>
    </p:embeddedFont>
    <p:embeddedFont>
      <p:font typeface="#9Slide05 SVNEgregio Script" panose="020B0604020202020204" charset="0"/>
      <p:regular r:id="rId25"/>
    </p:embeddedFont>
    <p:embeddedFont>
      <p:font typeface="#9Slide07 Cadena" panose="020B0604020202020204" charset="0"/>
      <p:bold r:id="rId26"/>
    </p:embeddedFont>
    <p:embeddedFont>
      <p:font typeface="#9Slide07 HoneyCream" panose="020B0604020202020204" charset="0"/>
      <p:regular r:id="rId27"/>
    </p:embeddedFont>
    <p:embeddedFont>
      <p:font typeface="#9Slide07 IcielPony" panose="020B0604020202020204" charset="0"/>
      <p:regular r:id="rId28"/>
    </p:embeddedFont>
    <p:embeddedFont>
      <p:font typeface="#9Slide07 SVNMomento" panose="000005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Lobster" panose="000005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06D"/>
    <a:srgbClr val="3D3737"/>
    <a:srgbClr val="FFFDDB"/>
    <a:srgbClr val="3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F0445-3688-4CAC-8330-30AAD0291103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659D-5858-4DBD-9102-6933A251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9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4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1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3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" name="Google Shape;5406;ge21fa792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7" name="Google Shape;5407;ge21fa792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73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3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6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494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2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98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4513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692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3618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8409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7639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889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3026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4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04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2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778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28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41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"/>
          <p:cNvSpPr/>
          <p:nvPr/>
        </p:nvSpPr>
        <p:spPr>
          <a:xfrm>
            <a:off x="313651" y="344567"/>
            <a:ext cx="11564400" cy="6168800"/>
          </a:xfrm>
          <a:prstGeom prst="rect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4" name="Google Shape;884;p10"/>
          <p:cNvSpPr txBox="1">
            <a:spLocks noGrp="1"/>
          </p:cNvSpPr>
          <p:nvPr>
            <p:ph type="title"/>
          </p:nvPr>
        </p:nvSpPr>
        <p:spPr>
          <a:xfrm>
            <a:off x="7388800" y="720000"/>
            <a:ext cx="3843200" cy="3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10"/>
          <p:cNvGrpSpPr/>
          <p:nvPr/>
        </p:nvGrpSpPr>
        <p:grpSpPr>
          <a:xfrm>
            <a:off x="2521438" y="2337130"/>
            <a:ext cx="185517" cy="170361"/>
            <a:chOff x="585175" y="1520600"/>
            <a:chExt cx="54425" cy="49975"/>
          </a:xfrm>
        </p:grpSpPr>
        <p:sp>
          <p:nvSpPr>
            <p:cNvPr id="886" name="Google Shape;886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1" name="Google Shape;891;p10"/>
          <p:cNvSpPr/>
          <p:nvPr/>
        </p:nvSpPr>
        <p:spPr>
          <a:xfrm>
            <a:off x="767325" y="1635248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2" name="Google Shape;892;p10"/>
          <p:cNvGrpSpPr/>
          <p:nvPr/>
        </p:nvGrpSpPr>
        <p:grpSpPr>
          <a:xfrm>
            <a:off x="2971071" y="1548064"/>
            <a:ext cx="185517" cy="170361"/>
            <a:chOff x="585175" y="1520600"/>
            <a:chExt cx="54425" cy="49975"/>
          </a:xfrm>
        </p:grpSpPr>
        <p:sp>
          <p:nvSpPr>
            <p:cNvPr id="893" name="Google Shape;893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8" name="Google Shape;898;p10"/>
          <p:cNvGrpSpPr/>
          <p:nvPr/>
        </p:nvGrpSpPr>
        <p:grpSpPr>
          <a:xfrm>
            <a:off x="960004" y="1234164"/>
            <a:ext cx="185517" cy="170361"/>
            <a:chOff x="585175" y="1520600"/>
            <a:chExt cx="54425" cy="49975"/>
          </a:xfrm>
        </p:grpSpPr>
        <p:sp>
          <p:nvSpPr>
            <p:cNvPr id="899" name="Google Shape;899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4" name="Google Shape;904;p10"/>
          <p:cNvGrpSpPr/>
          <p:nvPr/>
        </p:nvGrpSpPr>
        <p:grpSpPr>
          <a:xfrm>
            <a:off x="9173104" y="4492197"/>
            <a:ext cx="185517" cy="170361"/>
            <a:chOff x="585175" y="1520600"/>
            <a:chExt cx="54425" cy="49975"/>
          </a:xfrm>
        </p:grpSpPr>
        <p:sp>
          <p:nvSpPr>
            <p:cNvPr id="905" name="Google Shape;905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10"/>
          <p:cNvGrpSpPr/>
          <p:nvPr/>
        </p:nvGrpSpPr>
        <p:grpSpPr>
          <a:xfrm>
            <a:off x="10734204" y="5145497"/>
            <a:ext cx="185517" cy="170361"/>
            <a:chOff x="585175" y="1520600"/>
            <a:chExt cx="54425" cy="49975"/>
          </a:xfrm>
        </p:grpSpPr>
        <p:sp>
          <p:nvSpPr>
            <p:cNvPr id="911" name="Google Shape;911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10"/>
          <p:cNvGrpSpPr/>
          <p:nvPr/>
        </p:nvGrpSpPr>
        <p:grpSpPr>
          <a:xfrm>
            <a:off x="11139238" y="4662564"/>
            <a:ext cx="185517" cy="170361"/>
            <a:chOff x="585175" y="1520600"/>
            <a:chExt cx="54425" cy="49975"/>
          </a:xfrm>
        </p:grpSpPr>
        <p:sp>
          <p:nvSpPr>
            <p:cNvPr id="917" name="Google Shape;917;p10"/>
            <p:cNvSpPr/>
            <p:nvPr/>
          </p:nvSpPr>
          <p:spPr>
            <a:xfrm>
              <a:off x="606425" y="1520600"/>
              <a:ext cx="13575" cy="25075"/>
            </a:xfrm>
            <a:custGeom>
              <a:avLst/>
              <a:gdLst/>
              <a:ahLst/>
              <a:cxnLst/>
              <a:rect l="l" t="t" r="r" b="b"/>
              <a:pathLst>
                <a:path w="543" h="1003" extrusionOk="0">
                  <a:moveTo>
                    <a:pt x="305" y="1"/>
                  </a:moveTo>
                  <a:cubicBezTo>
                    <a:pt x="216" y="62"/>
                    <a:pt x="112" y="146"/>
                    <a:pt x="65" y="246"/>
                  </a:cubicBezTo>
                  <a:cubicBezTo>
                    <a:pt x="1" y="369"/>
                    <a:pt x="12" y="514"/>
                    <a:pt x="51" y="645"/>
                  </a:cubicBezTo>
                  <a:cubicBezTo>
                    <a:pt x="87" y="774"/>
                    <a:pt x="157" y="888"/>
                    <a:pt x="232" y="1002"/>
                  </a:cubicBezTo>
                  <a:cubicBezTo>
                    <a:pt x="319" y="888"/>
                    <a:pt x="391" y="765"/>
                    <a:pt x="447" y="634"/>
                  </a:cubicBezTo>
                  <a:cubicBezTo>
                    <a:pt x="503" y="509"/>
                    <a:pt x="542" y="361"/>
                    <a:pt x="495" y="235"/>
                  </a:cubicBezTo>
                  <a:cubicBezTo>
                    <a:pt x="458" y="140"/>
                    <a:pt x="378" y="68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614950" y="1550325"/>
              <a:ext cx="16125" cy="20100"/>
            </a:xfrm>
            <a:custGeom>
              <a:avLst/>
              <a:gdLst/>
              <a:ahLst/>
              <a:cxnLst/>
              <a:rect l="l" t="t" r="r" b="b"/>
              <a:pathLst>
                <a:path w="645" h="804" extrusionOk="0">
                  <a:moveTo>
                    <a:pt x="0" y="0"/>
                  </a:moveTo>
                  <a:cubicBezTo>
                    <a:pt x="6" y="143"/>
                    <a:pt x="31" y="285"/>
                    <a:pt x="73" y="422"/>
                  </a:cubicBezTo>
                  <a:cubicBezTo>
                    <a:pt x="112" y="550"/>
                    <a:pt x="176" y="684"/>
                    <a:pt x="296" y="748"/>
                  </a:cubicBezTo>
                  <a:cubicBezTo>
                    <a:pt x="382" y="798"/>
                    <a:pt x="488" y="801"/>
                    <a:pt x="589" y="804"/>
                  </a:cubicBezTo>
                  <a:cubicBezTo>
                    <a:pt x="617" y="701"/>
                    <a:pt x="645" y="572"/>
                    <a:pt x="620" y="466"/>
                  </a:cubicBezTo>
                  <a:cubicBezTo>
                    <a:pt x="586" y="338"/>
                    <a:pt x="488" y="229"/>
                    <a:pt x="371" y="157"/>
                  </a:cubicBezTo>
                  <a:cubicBezTo>
                    <a:pt x="257" y="84"/>
                    <a:pt x="129" y="3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594375" y="1550175"/>
              <a:ext cx="16050" cy="20400"/>
            </a:xfrm>
            <a:custGeom>
              <a:avLst/>
              <a:gdLst/>
              <a:ahLst/>
              <a:cxnLst/>
              <a:rect l="l" t="t" r="r" b="b"/>
              <a:pathLst>
                <a:path w="642" h="816" extrusionOk="0">
                  <a:moveTo>
                    <a:pt x="642" y="1"/>
                  </a:moveTo>
                  <a:lnTo>
                    <a:pt x="642" y="1"/>
                  </a:lnTo>
                  <a:cubicBezTo>
                    <a:pt x="511" y="43"/>
                    <a:pt x="385" y="90"/>
                    <a:pt x="271" y="163"/>
                  </a:cubicBezTo>
                  <a:cubicBezTo>
                    <a:pt x="156" y="235"/>
                    <a:pt x="59" y="344"/>
                    <a:pt x="31" y="475"/>
                  </a:cubicBezTo>
                  <a:cubicBezTo>
                    <a:pt x="0" y="581"/>
                    <a:pt x="28" y="709"/>
                    <a:pt x="59" y="815"/>
                  </a:cubicBezTo>
                  <a:cubicBezTo>
                    <a:pt x="159" y="810"/>
                    <a:pt x="265" y="804"/>
                    <a:pt x="352" y="754"/>
                  </a:cubicBezTo>
                  <a:cubicBezTo>
                    <a:pt x="469" y="687"/>
                    <a:pt x="533" y="553"/>
                    <a:pt x="572" y="422"/>
                  </a:cubicBezTo>
                  <a:cubicBezTo>
                    <a:pt x="608" y="283"/>
                    <a:pt x="634" y="143"/>
                    <a:pt x="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585175" y="1535525"/>
              <a:ext cx="23375" cy="12925"/>
            </a:xfrm>
            <a:custGeom>
              <a:avLst/>
              <a:gdLst/>
              <a:ahLst/>
              <a:cxnLst/>
              <a:rect l="l" t="t" r="r" b="b"/>
              <a:pathLst>
                <a:path w="935" h="517" extrusionOk="0">
                  <a:moveTo>
                    <a:pt x="329" y="1"/>
                  </a:moveTo>
                  <a:cubicBezTo>
                    <a:pt x="326" y="1"/>
                    <a:pt x="324" y="1"/>
                    <a:pt x="321" y="1"/>
                  </a:cubicBezTo>
                  <a:cubicBezTo>
                    <a:pt x="215" y="1"/>
                    <a:pt x="95" y="62"/>
                    <a:pt x="0" y="118"/>
                  </a:cubicBezTo>
                  <a:cubicBezTo>
                    <a:pt x="28" y="216"/>
                    <a:pt x="61" y="316"/>
                    <a:pt x="134" y="386"/>
                  </a:cubicBezTo>
                  <a:cubicBezTo>
                    <a:pt x="229" y="484"/>
                    <a:pt x="374" y="509"/>
                    <a:pt x="511" y="514"/>
                  </a:cubicBezTo>
                  <a:cubicBezTo>
                    <a:pt x="533" y="516"/>
                    <a:pt x="556" y="516"/>
                    <a:pt x="578" y="516"/>
                  </a:cubicBezTo>
                  <a:cubicBezTo>
                    <a:pt x="698" y="516"/>
                    <a:pt x="817" y="499"/>
                    <a:pt x="935" y="475"/>
                  </a:cubicBezTo>
                  <a:cubicBezTo>
                    <a:pt x="862" y="361"/>
                    <a:pt x="787" y="249"/>
                    <a:pt x="689" y="160"/>
                  </a:cubicBezTo>
                  <a:cubicBezTo>
                    <a:pt x="588" y="67"/>
                    <a:pt x="463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616200" y="1535525"/>
              <a:ext cx="23400" cy="12925"/>
            </a:xfrm>
            <a:custGeom>
              <a:avLst/>
              <a:gdLst/>
              <a:ahLst/>
              <a:cxnLst/>
              <a:rect l="l" t="t" r="r" b="b"/>
              <a:pathLst>
                <a:path w="936" h="517" extrusionOk="0">
                  <a:moveTo>
                    <a:pt x="606" y="1"/>
                  </a:moveTo>
                  <a:cubicBezTo>
                    <a:pt x="475" y="1"/>
                    <a:pt x="347" y="67"/>
                    <a:pt x="249" y="160"/>
                  </a:cubicBezTo>
                  <a:cubicBezTo>
                    <a:pt x="151" y="249"/>
                    <a:pt x="76" y="361"/>
                    <a:pt x="0" y="475"/>
                  </a:cubicBezTo>
                  <a:cubicBezTo>
                    <a:pt x="118" y="499"/>
                    <a:pt x="237" y="516"/>
                    <a:pt x="358" y="516"/>
                  </a:cubicBezTo>
                  <a:cubicBezTo>
                    <a:pt x="381" y="516"/>
                    <a:pt x="404" y="516"/>
                    <a:pt x="427" y="514"/>
                  </a:cubicBezTo>
                  <a:cubicBezTo>
                    <a:pt x="564" y="509"/>
                    <a:pt x="709" y="484"/>
                    <a:pt x="804" y="386"/>
                  </a:cubicBezTo>
                  <a:cubicBezTo>
                    <a:pt x="876" y="316"/>
                    <a:pt x="907" y="216"/>
                    <a:pt x="935" y="118"/>
                  </a:cubicBezTo>
                  <a:cubicBezTo>
                    <a:pt x="846" y="62"/>
                    <a:pt x="723" y="1"/>
                    <a:pt x="614" y="1"/>
                  </a:cubicBezTo>
                  <a:cubicBezTo>
                    <a:pt x="612" y="1"/>
                    <a:pt x="609" y="1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2" name="Google Shape;922;p10"/>
          <p:cNvSpPr/>
          <p:nvPr/>
        </p:nvSpPr>
        <p:spPr>
          <a:xfrm>
            <a:off x="2623759" y="1924415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3" name="Google Shape;923;p10"/>
          <p:cNvSpPr/>
          <p:nvPr/>
        </p:nvSpPr>
        <p:spPr>
          <a:xfrm>
            <a:off x="1145525" y="2111081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4" name="Google Shape;924;p10"/>
          <p:cNvSpPr/>
          <p:nvPr/>
        </p:nvSpPr>
        <p:spPr>
          <a:xfrm>
            <a:off x="2129692" y="1150981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5" name="Google Shape;925;p10"/>
          <p:cNvSpPr/>
          <p:nvPr/>
        </p:nvSpPr>
        <p:spPr>
          <a:xfrm>
            <a:off x="3410825" y="1067781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6" name="Google Shape;926;p10"/>
          <p:cNvSpPr/>
          <p:nvPr/>
        </p:nvSpPr>
        <p:spPr>
          <a:xfrm>
            <a:off x="3207225" y="2507515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0"/>
          <p:cNvSpPr/>
          <p:nvPr/>
        </p:nvSpPr>
        <p:spPr>
          <a:xfrm>
            <a:off x="9621392" y="4832948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10"/>
          <p:cNvSpPr/>
          <p:nvPr/>
        </p:nvSpPr>
        <p:spPr>
          <a:xfrm>
            <a:off x="9027492" y="5112764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10"/>
          <p:cNvSpPr/>
          <p:nvPr/>
        </p:nvSpPr>
        <p:spPr>
          <a:xfrm>
            <a:off x="10571625" y="4749731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10351025" y="5632097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11190392" y="5946064"/>
            <a:ext cx="83200" cy="8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2" name="Google Shape;932;p10"/>
          <p:cNvGrpSpPr/>
          <p:nvPr/>
        </p:nvGrpSpPr>
        <p:grpSpPr>
          <a:xfrm>
            <a:off x="9794029" y="3992924"/>
            <a:ext cx="752180" cy="342601"/>
            <a:chOff x="700250" y="1477300"/>
            <a:chExt cx="309675" cy="141050"/>
          </a:xfrm>
        </p:grpSpPr>
        <p:sp>
          <p:nvSpPr>
            <p:cNvPr id="933" name="Google Shape;933;p10"/>
            <p:cNvSpPr/>
            <p:nvPr/>
          </p:nvSpPr>
          <p:spPr>
            <a:xfrm>
              <a:off x="708950" y="1532950"/>
              <a:ext cx="210175" cy="60775"/>
            </a:xfrm>
            <a:custGeom>
              <a:avLst/>
              <a:gdLst/>
              <a:ahLst/>
              <a:cxnLst/>
              <a:rect l="l" t="t" r="r" b="b"/>
              <a:pathLst>
                <a:path w="8407" h="2431" extrusionOk="0">
                  <a:moveTo>
                    <a:pt x="168" y="1"/>
                  </a:moveTo>
                  <a:cubicBezTo>
                    <a:pt x="73" y="1"/>
                    <a:pt x="1" y="76"/>
                    <a:pt x="1" y="168"/>
                  </a:cubicBezTo>
                  <a:cubicBezTo>
                    <a:pt x="1" y="263"/>
                    <a:pt x="79" y="335"/>
                    <a:pt x="168" y="335"/>
                  </a:cubicBezTo>
                  <a:lnTo>
                    <a:pt x="5218" y="335"/>
                  </a:lnTo>
                  <a:cubicBezTo>
                    <a:pt x="5410" y="335"/>
                    <a:pt x="5567" y="492"/>
                    <a:pt x="5567" y="684"/>
                  </a:cubicBezTo>
                  <a:lnTo>
                    <a:pt x="5567" y="715"/>
                  </a:lnTo>
                  <a:cubicBezTo>
                    <a:pt x="5567" y="907"/>
                    <a:pt x="5410" y="1064"/>
                    <a:pt x="5218" y="1064"/>
                  </a:cubicBezTo>
                  <a:lnTo>
                    <a:pt x="3753" y="1064"/>
                  </a:lnTo>
                  <a:cubicBezTo>
                    <a:pt x="3377" y="1064"/>
                    <a:pt x="3070" y="1371"/>
                    <a:pt x="3070" y="1747"/>
                  </a:cubicBezTo>
                  <a:cubicBezTo>
                    <a:pt x="3070" y="2124"/>
                    <a:pt x="3377" y="2431"/>
                    <a:pt x="3753" y="2431"/>
                  </a:cubicBezTo>
                  <a:lnTo>
                    <a:pt x="8236" y="2431"/>
                  </a:lnTo>
                  <a:cubicBezTo>
                    <a:pt x="8238" y="2431"/>
                    <a:pt x="8240" y="2431"/>
                    <a:pt x="8242" y="2431"/>
                  </a:cubicBezTo>
                  <a:cubicBezTo>
                    <a:pt x="8337" y="2431"/>
                    <a:pt x="8407" y="2356"/>
                    <a:pt x="8407" y="2263"/>
                  </a:cubicBezTo>
                  <a:cubicBezTo>
                    <a:pt x="8407" y="2168"/>
                    <a:pt x="8328" y="2096"/>
                    <a:pt x="8239" y="2096"/>
                  </a:cubicBezTo>
                  <a:lnTo>
                    <a:pt x="3756" y="2096"/>
                  </a:lnTo>
                  <a:cubicBezTo>
                    <a:pt x="3566" y="2096"/>
                    <a:pt x="3407" y="1940"/>
                    <a:pt x="3407" y="1747"/>
                  </a:cubicBezTo>
                  <a:cubicBezTo>
                    <a:pt x="3407" y="1555"/>
                    <a:pt x="3566" y="1398"/>
                    <a:pt x="3756" y="1398"/>
                  </a:cubicBezTo>
                  <a:lnTo>
                    <a:pt x="5223" y="1398"/>
                  </a:lnTo>
                  <a:cubicBezTo>
                    <a:pt x="5597" y="1398"/>
                    <a:pt x="5907" y="1092"/>
                    <a:pt x="5907" y="715"/>
                  </a:cubicBezTo>
                  <a:lnTo>
                    <a:pt x="5907" y="684"/>
                  </a:lnTo>
                  <a:cubicBezTo>
                    <a:pt x="5907" y="308"/>
                    <a:pt x="5600" y="1"/>
                    <a:pt x="5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33675" y="1609950"/>
              <a:ext cx="112025" cy="8400"/>
            </a:xfrm>
            <a:custGeom>
              <a:avLst/>
              <a:gdLst/>
              <a:ahLst/>
              <a:cxnLst/>
              <a:rect l="l" t="t" r="r" b="b"/>
              <a:pathLst>
                <a:path w="4481" h="336" extrusionOk="0">
                  <a:moveTo>
                    <a:pt x="167" y="1"/>
                  </a:moveTo>
                  <a:cubicBezTo>
                    <a:pt x="73" y="1"/>
                    <a:pt x="0" y="76"/>
                    <a:pt x="0" y="168"/>
                  </a:cubicBezTo>
                  <a:cubicBezTo>
                    <a:pt x="0" y="260"/>
                    <a:pt x="75" y="335"/>
                    <a:pt x="167" y="335"/>
                  </a:cubicBezTo>
                  <a:lnTo>
                    <a:pt x="4310" y="335"/>
                  </a:lnTo>
                  <a:cubicBezTo>
                    <a:pt x="4405" y="335"/>
                    <a:pt x="4478" y="257"/>
                    <a:pt x="4478" y="168"/>
                  </a:cubicBezTo>
                  <a:cubicBezTo>
                    <a:pt x="4480" y="73"/>
                    <a:pt x="4405" y="1"/>
                    <a:pt x="4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00250" y="1477300"/>
              <a:ext cx="112100" cy="8400"/>
            </a:xfrm>
            <a:custGeom>
              <a:avLst/>
              <a:gdLst/>
              <a:ahLst/>
              <a:cxnLst/>
              <a:rect l="l" t="t" r="r" b="b"/>
              <a:pathLst>
                <a:path w="4484" h="336" extrusionOk="0">
                  <a:moveTo>
                    <a:pt x="168" y="0"/>
                  </a:moveTo>
                  <a:cubicBezTo>
                    <a:pt x="73" y="0"/>
                    <a:pt x="0" y="79"/>
                    <a:pt x="0" y="168"/>
                  </a:cubicBezTo>
                  <a:cubicBezTo>
                    <a:pt x="0" y="263"/>
                    <a:pt x="78" y="335"/>
                    <a:pt x="168" y="335"/>
                  </a:cubicBezTo>
                  <a:lnTo>
                    <a:pt x="4310" y="335"/>
                  </a:lnTo>
                  <a:cubicBezTo>
                    <a:pt x="4405" y="335"/>
                    <a:pt x="4483" y="260"/>
                    <a:pt x="4483" y="168"/>
                  </a:cubicBezTo>
                  <a:cubicBezTo>
                    <a:pt x="4483" y="76"/>
                    <a:pt x="4405" y="0"/>
                    <a:pt x="4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08950" y="1506600"/>
              <a:ext cx="300975" cy="64600"/>
            </a:xfrm>
            <a:custGeom>
              <a:avLst/>
              <a:gdLst/>
              <a:ahLst/>
              <a:cxnLst/>
              <a:rect l="l" t="t" r="r" b="b"/>
              <a:pathLst>
                <a:path w="12039" h="2584" extrusionOk="0">
                  <a:moveTo>
                    <a:pt x="168" y="0"/>
                  </a:moveTo>
                  <a:cubicBezTo>
                    <a:pt x="73" y="0"/>
                    <a:pt x="1" y="78"/>
                    <a:pt x="1" y="168"/>
                  </a:cubicBezTo>
                  <a:cubicBezTo>
                    <a:pt x="1" y="262"/>
                    <a:pt x="79" y="335"/>
                    <a:pt x="168" y="335"/>
                  </a:cubicBezTo>
                  <a:lnTo>
                    <a:pt x="11336" y="335"/>
                  </a:lnTo>
                  <a:cubicBezTo>
                    <a:pt x="11534" y="335"/>
                    <a:pt x="11698" y="497"/>
                    <a:pt x="11698" y="698"/>
                  </a:cubicBezTo>
                  <a:lnTo>
                    <a:pt x="11698" y="820"/>
                  </a:lnTo>
                  <a:cubicBezTo>
                    <a:pt x="11698" y="1018"/>
                    <a:pt x="11537" y="1183"/>
                    <a:pt x="11336" y="1183"/>
                  </a:cubicBezTo>
                  <a:lnTo>
                    <a:pt x="7282" y="1183"/>
                  </a:lnTo>
                  <a:cubicBezTo>
                    <a:pt x="6900" y="1183"/>
                    <a:pt x="6582" y="1498"/>
                    <a:pt x="6582" y="1883"/>
                  </a:cubicBezTo>
                  <a:cubicBezTo>
                    <a:pt x="6582" y="2268"/>
                    <a:pt x="6897" y="2584"/>
                    <a:pt x="7282" y="2584"/>
                  </a:cubicBezTo>
                  <a:lnTo>
                    <a:pt x="9776" y="2584"/>
                  </a:lnTo>
                  <a:cubicBezTo>
                    <a:pt x="9871" y="2584"/>
                    <a:pt x="9944" y="2508"/>
                    <a:pt x="9944" y="2419"/>
                  </a:cubicBezTo>
                  <a:cubicBezTo>
                    <a:pt x="9944" y="2324"/>
                    <a:pt x="9866" y="2252"/>
                    <a:pt x="9776" y="2252"/>
                  </a:cubicBezTo>
                  <a:lnTo>
                    <a:pt x="7282" y="2252"/>
                  </a:lnTo>
                  <a:cubicBezTo>
                    <a:pt x="7084" y="2252"/>
                    <a:pt x="6920" y="2090"/>
                    <a:pt x="6920" y="1886"/>
                  </a:cubicBezTo>
                  <a:cubicBezTo>
                    <a:pt x="6920" y="1688"/>
                    <a:pt x="7081" y="1523"/>
                    <a:pt x="7282" y="1523"/>
                  </a:cubicBezTo>
                  <a:lnTo>
                    <a:pt x="11339" y="1523"/>
                  </a:lnTo>
                  <a:cubicBezTo>
                    <a:pt x="11724" y="1523"/>
                    <a:pt x="12039" y="1211"/>
                    <a:pt x="12039" y="823"/>
                  </a:cubicBezTo>
                  <a:lnTo>
                    <a:pt x="12039" y="700"/>
                  </a:lnTo>
                  <a:cubicBezTo>
                    <a:pt x="12036" y="315"/>
                    <a:pt x="11726" y="0"/>
                    <a:pt x="1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2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6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3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7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5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gif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2.jpg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3.gif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9.png"/><Relationship Id="rId1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2.jpg"/><Relationship Id="rId15" Type="http://schemas.openxmlformats.org/officeDocument/2006/relationships/image" Target="../media/image33.gif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22.jp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+ 5 =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99888"/>
              </p:ext>
            </p:extLst>
          </p:nvPr>
        </p:nvGraphicFramePr>
        <p:xfrm>
          <a:off x="1467723" y="1918535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1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</a:t>
                      </a:r>
                      <a:r>
                        <a:rPr lang="vi-VN" sz="3600" b="1" baseline="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2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en-US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3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4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5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82069"/>
              </p:ext>
            </p:extLst>
          </p:nvPr>
        </p:nvGraphicFramePr>
        <p:xfrm>
          <a:off x="5709888" y="1919272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6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7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8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9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5 x 10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28109" y="391511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16212" y="455779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28108" y="520047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0714" y="2603568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90714" y="3261794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88885" y="3915112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35849" y="4568430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8923" y="5211848"/>
            <a:ext cx="95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47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1" grpId="0"/>
      <p:bldP spid="44" grpId="0"/>
      <p:bldP spid="45" grpId="0"/>
      <p:bldP spid="46" grpId="0"/>
      <p:bldP spid="47" grpId="0"/>
      <p:bldP spid="48" grpId="0"/>
      <p:bldP spid="1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394" y="199333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10" y="-8381"/>
            <a:ext cx="3070504" cy="12356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544F64-9868-4379-A4C5-9489437066CE}"/>
              </a:ext>
            </a:extLst>
          </p:cNvPr>
          <p:cNvSpPr txBox="1"/>
          <p:nvPr/>
        </p:nvSpPr>
        <p:spPr>
          <a:xfrm>
            <a:off x="516225" y="1208319"/>
            <a:ext cx="6543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390" y="1860920"/>
            <a:ext cx="204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F89F1A-A7F0-4662-BD41-77D8C2CC63AA}"/>
              </a:ext>
            </a:extLst>
          </p:cNvPr>
          <p:cNvSpPr/>
          <p:nvPr/>
        </p:nvSpPr>
        <p:spPr>
          <a:xfrm>
            <a:off x="474998" y="3301762"/>
            <a:ext cx="5609366" cy="9711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D794A-ADDB-4E4C-BB79-BCC6771D43CA}"/>
              </a:ext>
            </a:extLst>
          </p:cNvPr>
          <p:cNvSpPr/>
          <p:nvPr/>
        </p:nvSpPr>
        <p:spPr>
          <a:xfrm>
            <a:off x="8523972" y="346887"/>
            <a:ext cx="530638" cy="5994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6B63CD-2668-4FCD-829A-FFD73AAD6D25}"/>
              </a:ext>
            </a:extLst>
          </p:cNvPr>
          <p:cNvSpPr txBox="1"/>
          <p:nvPr/>
        </p:nvSpPr>
        <p:spPr>
          <a:xfrm>
            <a:off x="475119" y="4210757"/>
            <a:ext cx="7621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ACCB59-7F2A-4B82-BA59-08AD0F9BCD5D}"/>
              </a:ext>
            </a:extLst>
          </p:cNvPr>
          <p:cNvSpPr/>
          <p:nvPr/>
        </p:nvSpPr>
        <p:spPr>
          <a:xfrm>
            <a:off x="9510498" y="290677"/>
            <a:ext cx="586616" cy="59946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A58CA8-7845-4228-A485-EDC6CCDB7389}"/>
              </a:ext>
            </a:extLst>
          </p:cNvPr>
          <p:cNvSpPr/>
          <p:nvPr/>
        </p:nvSpPr>
        <p:spPr>
          <a:xfrm>
            <a:off x="454594" y="4885978"/>
            <a:ext cx="7679659" cy="1310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50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5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276136-5DEB-45C7-B24E-5C927AF79EB9}"/>
              </a:ext>
            </a:extLst>
          </p:cNvPr>
          <p:cNvSpPr/>
          <p:nvPr/>
        </p:nvSpPr>
        <p:spPr>
          <a:xfrm>
            <a:off x="10511312" y="290676"/>
            <a:ext cx="713010" cy="599462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F89F1A-A7F0-4662-BD41-77D8C2CC63AA}"/>
              </a:ext>
            </a:extLst>
          </p:cNvPr>
          <p:cNvSpPr/>
          <p:nvPr/>
        </p:nvSpPr>
        <p:spPr>
          <a:xfrm>
            <a:off x="471608" y="2416468"/>
            <a:ext cx="7558017" cy="971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FF2B2ED-5AB8-AA3C-1008-0802BE22178E}"/>
              </a:ext>
            </a:extLst>
          </p:cNvPr>
          <p:cNvSpPr/>
          <p:nvPr/>
        </p:nvSpPr>
        <p:spPr>
          <a:xfrm>
            <a:off x="8548451" y="1227310"/>
            <a:ext cx="3127324" cy="5281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1  =  5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2  =  10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3  =  15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4  =  20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5  =  25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6  =  30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7  =  35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8  =  40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9  =  45</a:t>
            </a:r>
          </a:p>
          <a:p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chemeClr val="tx1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chemeClr val="tx1"/>
                </a:solidFill>
                <a:latin typeface="UTM American Sans"/>
                <a:cs typeface="Times New Roman" panose="02020603050405020304" pitchFamily="18" charset="0"/>
              </a:rPr>
              <a:t>  10 = 50</a:t>
            </a:r>
          </a:p>
          <a:p>
            <a:endParaRPr lang="en-US" sz="4000" b="1" dirty="0">
              <a:solidFill>
                <a:schemeClr val="tx1"/>
              </a:solidFill>
              <a:latin typeface="UTM American Sans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UTM American 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3" grpId="0"/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2CCA8BE3-A242-8265-12E7-CC286A4B5FE7}"/>
              </a:ext>
            </a:extLst>
          </p:cNvPr>
          <p:cNvSpPr/>
          <p:nvPr/>
        </p:nvSpPr>
        <p:spPr>
          <a:xfrm>
            <a:off x="313509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050BB42-7342-AF4F-AE2F-B0D7B074698B}"/>
              </a:ext>
            </a:extLst>
          </p:cNvPr>
          <p:cNvSpPr/>
          <p:nvPr/>
        </p:nvSpPr>
        <p:spPr>
          <a:xfrm>
            <a:off x="4281251" y="1285428"/>
            <a:ext cx="5080462" cy="5572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 =  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2  =  10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 =  15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4  =  20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5  =  25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6  =  30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7  =  35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8  =  40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9  =  45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10 = 50</a:t>
            </a:r>
          </a:p>
          <a:p>
            <a:endParaRPr lang="en-US" sz="40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05924A72-B976-C614-5072-9E48AFC9B918}"/>
              </a:ext>
            </a:extLst>
          </p:cNvPr>
          <p:cNvSpPr/>
          <p:nvPr/>
        </p:nvSpPr>
        <p:spPr>
          <a:xfrm>
            <a:off x="6694714" y="447228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ặt Cười 5">
            <a:extLst>
              <a:ext uri="{FF2B5EF4-FFF2-40B4-BE49-F238E27FC236}">
                <a16:creationId xmlns:a16="http://schemas.microsoft.com/office/drawing/2014/main" id="{09FD75C3-EAAF-860B-3C81-E3D56F427DFA}"/>
              </a:ext>
            </a:extLst>
          </p:cNvPr>
          <p:cNvSpPr/>
          <p:nvPr/>
        </p:nvSpPr>
        <p:spPr>
          <a:xfrm>
            <a:off x="5431971" y="1655542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ặt Cười 6">
            <a:extLst>
              <a:ext uri="{FF2B5EF4-FFF2-40B4-BE49-F238E27FC236}">
                <a16:creationId xmlns:a16="http://schemas.microsoft.com/office/drawing/2014/main" id="{746E3AC3-A1AF-782B-9D84-CB3822777E7B}"/>
              </a:ext>
            </a:extLst>
          </p:cNvPr>
          <p:cNvSpPr/>
          <p:nvPr/>
        </p:nvSpPr>
        <p:spPr>
          <a:xfrm>
            <a:off x="6694714" y="2830286"/>
            <a:ext cx="762000" cy="5987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C8D69E5F-732D-7CBA-569B-23568C80F433}"/>
              </a:ext>
            </a:extLst>
          </p:cNvPr>
          <p:cNvSpPr/>
          <p:nvPr/>
        </p:nvSpPr>
        <p:spPr>
          <a:xfrm>
            <a:off x="6694714" y="4071714"/>
            <a:ext cx="762000" cy="5987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ặt Cười 8">
            <a:extLst>
              <a:ext uri="{FF2B5EF4-FFF2-40B4-BE49-F238E27FC236}">
                <a16:creationId xmlns:a16="http://schemas.microsoft.com/office/drawing/2014/main" id="{49EB64FD-804E-EB6E-8CDD-86AF6EBEF614}"/>
              </a:ext>
            </a:extLst>
          </p:cNvPr>
          <p:cNvSpPr/>
          <p:nvPr/>
        </p:nvSpPr>
        <p:spPr>
          <a:xfrm>
            <a:off x="5431971" y="3521984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51ADB817-5BE9-288E-B924-280A8DA6103D}"/>
              </a:ext>
            </a:extLst>
          </p:cNvPr>
          <p:cNvSpPr/>
          <p:nvPr/>
        </p:nvSpPr>
        <p:spPr>
          <a:xfrm>
            <a:off x="4243151" y="4670428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ặt Cười 10">
            <a:extLst>
              <a:ext uri="{FF2B5EF4-FFF2-40B4-BE49-F238E27FC236}">
                <a16:creationId xmlns:a16="http://schemas.microsoft.com/office/drawing/2014/main" id="{BC7BED98-3B43-F3FA-B02C-F612A7B48F1D}"/>
              </a:ext>
            </a:extLst>
          </p:cNvPr>
          <p:cNvSpPr/>
          <p:nvPr/>
        </p:nvSpPr>
        <p:spPr>
          <a:xfrm>
            <a:off x="5431971" y="5262786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717F2C61-4848-2602-9553-FF6BF0666997}"/>
              </a:ext>
            </a:extLst>
          </p:cNvPr>
          <p:cNvSpPr/>
          <p:nvPr/>
        </p:nvSpPr>
        <p:spPr>
          <a:xfrm>
            <a:off x="6694714" y="5927271"/>
            <a:ext cx="7620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697A-C275-BE0C-0C40-197E00C12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6A0664D5-90D0-A6A4-38ED-8FE64065126C}"/>
              </a:ext>
            </a:extLst>
          </p:cNvPr>
          <p:cNvSpPr/>
          <p:nvPr/>
        </p:nvSpPr>
        <p:spPr>
          <a:xfrm>
            <a:off x="313509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08E6268-93FA-F285-7668-265B1E056B73}"/>
              </a:ext>
            </a:extLst>
          </p:cNvPr>
          <p:cNvSpPr/>
          <p:nvPr/>
        </p:nvSpPr>
        <p:spPr>
          <a:xfrm>
            <a:off x="4281251" y="1285428"/>
            <a:ext cx="5080462" cy="5572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 =  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2  =  10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 =  15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4  =  20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5  =  25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6  =  30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7  =  35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8  =  40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9  =  45</a:t>
            </a:r>
          </a:p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 </a:t>
            </a:r>
            <a:r>
              <a:rPr lang="vi-VN" sz="4000" b="1" dirty="0">
                <a:solidFill>
                  <a:srgbClr val="00B050"/>
                </a:solidFill>
                <a:latin typeface="UTM American Sans"/>
                <a:ea typeface="Cambria" panose="02040503050406030204" pitchFamily="18" charset="0"/>
              </a:rPr>
              <a:t>x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10 = 50</a:t>
            </a:r>
          </a:p>
          <a:p>
            <a:endParaRPr lang="en-US" sz="40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E75D54BA-3E5F-9600-BEEF-F3D1EFACADD8}"/>
              </a:ext>
            </a:extLst>
          </p:cNvPr>
          <p:cNvSpPr/>
          <p:nvPr/>
        </p:nvSpPr>
        <p:spPr>
          <a:xfrm>
            <a:off x="6694714" y="447228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ặt Cười 5">
            <a:extLst>
              <a:ext uri="{FF2B5EF4-FFF2-40B4-BE49-F238E27FC236}">
                <a16:creationId xmlns:a16="http://schemas.microsoft.com/office/drawing/2014/main" id="{8058AA6A-C620-8113-307F-E745CA19ED23}"/>
              </a:ext>
            </a:extLst>
          </p:cNvPr>
          <p:cNvSpPr/>
          <p:nvPr/>
        </p:nvSpPr>
        <p:spPr>
          <a:xfrm>
            <a:off x="5431971" y="1655542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ặt Cười 6">
            <a:extLst>
              <a:ext uri="{FF2B5EF4-FFF2-40B4-BE49-F238E27FC236}">
                <a16:creationId xmlns:a16="http://schemas.microsoft.com/office/drawing/2014/main" id="{1AACFE4E-0E5C-BD9F-D06D-7A081594B501}"/>
              </a:ext>
            </a:extLst>
          </p:cNvPr>
          <p:cNvSpPr/>
          <p:nvPr/>
        </p:nvSpPr>
        <p:spPr>
          <a:xfrm>
            <a:off x="6694714" y="2830286"/>
            <a:ext cx="762000" cy="5987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D1828968-5743-47BA-50D1-2C411AB0ABE1}"/>
              </a:ext>
            </a:extLst>
          </p:cNvPr>
          <p:cNvSpPr/>
          <p:nvPr/>
        </p:nvSpPr>
        <p:spPr>
          <a:xfrm>
            <a:off x="6694714" y="4071714"/>
            <a:ext cx="762000" cy="5987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ặt Cười 8">
            <a:extLst>
              <a:ext uri="{FF2B5EF4-FFF2-40B4-BE49-F238E27FC236}">
                <a16:creationId xmlns:a16="http://schemas.microsoft.com/office/drawing/2014/main" id="{15768B25-9762-BB55-4566-D55267BF67CC}"/>
              </a:ext>
            </a:extLst>
          </p:cNvPr>
          <p:cNvSpPr/>
          <p:nvPr/>
        </p:nvSpPr>
        <p:spPr>
          <a:xfrm>
            <a:off x="5431971" y="3521984"/>
            <a:ext cx="533400" cy="511629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F64D48F5-6188-8ED8-059B-F9E590ED64A0}"/>
              </a:ext>
            </a:extLst>
          </p:cNvPr>
          <p:cNvSpPr/>
          <p:nvPr/>
        </p:nvSpPr>
        <p:spPr>
          <a:xfrm>
            <a:off x="4243151" y="4670428"/>
            <a:ext cx="533400" cy="511629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ặt Cười 10">
            <a:extLst>
              <a:ext uri="{FF2B5EF4-FFF2-40B4-BE49-F238E27FC236}">
                <a16:creationId xmlns:a16="http://schemas.microsoft.com/office/drawing/2014/main" id="{348093A2-1D61-94EC-C971-FEC300E7B524}"/>
              </a:ext>
            </a:extLst>
          </p:cNvPr>
          <p:cNvSpPr/>
          <p:nvPr/>
        </p:nvSpPr>
        <p:spPr>
          <a:xfrm>
            <a:off x="5431971" y="5262786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C22D8AD6-2D34-F8C1-4140-2D3BB1535B53}"/>
              </a:ext>
            </a:extLst>
          </p:cNvPr>
          <p:cNvSpPr/>
          <p:nvPr/>
        </p:nvSpPr>
        <p:spPr>
          <a:xfrm>
            <a:off x="6694714" y="5927271"/>
            <a:ext cx="7620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ặt Cười 1">
            <a:extLst>
              <a:ext uri="{FF2B5EF4-FFF2-40B4-BE49-F238E27FC236}">
                <a16:creationId xmlns:a16="http://schemas.microsoft.com/office/drawing/2014/main" id="{2F429527-B738-281F-E990-8B09821193B6}"/>
              </a:ext>
            </a:extLst>
          </p:cNvPr>
          <p:cNvSpPr/>
          <p:nvPr/>
        </p:nvSpPr>
        <p:spPr>
          <a:xfrm>
            <a:off x="5431971" y="1073156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ặt Cười 12">
            <a:extLst>
              <a:ext uri="{FF2B5EF4-FFF2-40B4-BE49-F238E27FC236}">
                <a16:creationId xmlns:a16="http://schemas.microsoft.com/office/drawing/2014/main" id="{820B7CDC-D000-5E4F-215C-2647ED6D5BE0}"/>
              </a:ext>
            </a:extLst>
          </p:cNvPr>
          <p:cNvSpPr/>
          <p:nvPr/>
        </p:nvSpPr>
        <p:spPr>
          <a:xfrm>
            <a:off x="6701246" y="1029613"/>
            <a:ext cx="755468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ặt Cười 13">
            <a:extLst>
              <a:ext uri="{FF2B5EF4-FFF2-40B4-BE49-F238E27FC236}">
                <a16:creationId xmlns:a16="http://schemas.microsoft.com/office/drawing/2014/main" id="{EF964F3F-9B99-F298-8768-736288933A2E}"/>
              </a:ext>
            </a:extLst>
          </p:cNvPr>
          <p:cNvSpPr/>
          <p:nvPr/>
        </p:nvSpPr>
        <p:spPr>
          <a:xfrm>
            <a:off x="6646818" y="2187571"/>
            <a:ext cx="853440" cy="57717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ặt Cười 14">
            <a:extLst>
              <a:ext uri="{FF2B5EF4-FFF2-40B4-BE49-F238E27FC236}">
                <a16:creationId xmlns:a16="http://schemas.microsoft.com/office/drawing/2014/main" id="{E6696A50-4529-DD3A-CDAF-EF5263E3E7AF}"/>
              </a:ext>
            </a:extLst>
          </p:cNvPr>
          <p:cNvSpPr/>
          <p:nvPr/>
        </p:nvSpPr>
        <p:spPr>
          <a:xfrm>
            <a:off x="4243151" y="2917371"/>
            <a:ext cx="533400" cy="511629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ặt Cười 15">
            <a:extLst>
              <a:ext uri="{FF2B5EF4-FFF2-40B4-BE49-F238E27FC236}">
                <a16:creationId xmlns:a16="http://schemas.microsoft.com/office/drawing/2014/main" id="{E96CA0BC-D873-6048-28EA-42362E5B1D0F}"/>
              </a:ext>
            </a:extLst>
          </p:cNvPr>
          <p:cNvSpPr/>
          <p:nvPr/>
        </p:nvSpPr>
        <p:spPr>
          <a:xfrm>
            <a:off x="6694714" y="4703087"/>
            <a:ext cx="762000" cy="59871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ặt Cười 16">
            <a:extLst>
              <a:ext uri="{FF2B5EF4-FFF2-40B4-BE49-F238E27FC236}">
                <a16:creationId xmlns:a16="http://schemas.microsoft.com/office/drawing/2014/main" id="{0438DC12-2D45-0888-E3F8-FBA5DB346835}"/>
              </a:ext>
            </a:extLst>
          </p:cNvPr>
          <p:cNvSpPr/>
          <p:nvPr/>
        </p:nvSpPr>
        <p:spPr>
          <a:xfrm>
            <a:off x="4256315" y="5927270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ặt Cười 17">
            <a:extLst>
              <a:ext uri="{FF2B5EF4-FFF2-40B4-BE49-F238E27FC236}">
                <a16:creationId xmlns:a16="http://schemas.microsoft.com/office/drawing/2014/main" id="{BDD95C01-C5B1-CD92-335B-BE3FACC34355}"/>
              </a:ext>
            </a:extLst>
          </p:cNvPr>
          <p:cNvSpPr/>
          <p:nvPr/>
        </p:nvSpPr>
        <p:spPr>
          <a:xfrm>
            <a:off x="4281251" y="2220342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ặt Cười 18">
            <a:extLst>
              <a:ext uri="{FF2B5EF4-FFF2-40B4-BE49-F238E27FC236}">
                <a16:creationId xmlns:a16="http://schemas.microsoft.com/office/drawing/2014/main" id="{78DD86C4-AF39-D5C9-703C-A9E874DB91A8}"/>
              </a:ext>
            </a:extLst>
          </p:cNvPr>
          <p:cNvSpPr/>
          <p:nvPr/>
        </p:nvSpPr>
        <p:spPr>
          <a:xfrm>
            <a:off x="5407328" y="2269327"/>
            <a:ext cx="533400" cy="511629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ặt Cười 19">
            <a:extLst>
              <a:ext uri="{FF2B5EF4-FFF2-40B4-BE49-F238E27FC236}">
                <a16:creationId xmlns:a16="http://schemas.microsoft.com/office/drawing/2014/main" id="{7443D658-D722-1C05-C28C-B20D2B019506}"/>
              </a:ext>
            </a:extLst>
          </p:cNvPr>
          <p:cNvSpPr/>
          <p:nvPr/>
        </p:nvSpPr>
        <p:spPr>
          <a:xfrm>
            <a:off x="5407922" y="4680400"/>
            <a:ext cx="533400" cy="511629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7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72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25815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29" name="Teardrop 28"/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27" name="Teardrop 26"/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ardrop 30"/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3</a:t>
              </a: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43" name="Flowchart: Terminator 42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4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52" name="Flowchart: Terminator 5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3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8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482" y="351058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1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vi-VN" sz="66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0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0056" y="-329807"/>
            <a:ext cx="10028789" cy="71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89805 0.016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09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0" y="2334961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88900" y="2415624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522</Words>
  <Application>Microsoft Office PowerPoint</Application>
  <PresentationFormat>Widescreen</PresentationFormat>
  <Paragraphs>148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UTM American Sans</vt:lpstr>
      <vt:lpstr>#9Slide07 HoneyCream</vt:lpstr>
      <vt:lpstr>#9Slide05 SVNEgregio Script</vt:lpstr>
      <vt:lpstr>Times New Roman</vt:lpstr>
      <vt:lpstr>Calibri</vt:lpstr>
      <vt:lpstr>#9Slide07 Altus</vt:lpstr>
      <vt:lpstr>#9Slide07 Cadena</vt:lpstr>
      <vt:lpstr>#9Slide07 IcielPony</vt:lpstr>
      <vt:lpstr>Arial</vt:lpstr>
      <vt:lpstr>Cambria</vt:lpstr>
      <vt:lpstr>SVN-Gretoon</vt:lpstr>
      <vt:lpstr>Calibri Light</vt:lpstr>
      <vt:lpstr>#9Slide07 SVNMomento</vt:lpstr>
      <vt:lpstr>Lobster</vt:lpstr>
      <vt:lpstr>#9Slide05 Aphrodite Pro</vt:lpstr>
      <vt:lpstr>#9Slide03 Arima Madurai Bold</vt:lpstr>
      <vt:lpstr>SVN-Newton</vt:lpstr>
      <vt:lpstr>UTM Avo</vt:lpstr>
      <vt:lpstr>Open Sans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ngoc anh nguyen</cp:lastModifiedBy>
  <cp:revision>11</cp:revision>
  <dcterms:created xsi:type="dcterms:W3CDTF">2022-12-24T08:49:11Z</dcterms:created>
  <dcterms:modified xsi:type="dcterms:W3CDTF">2026-02-13T04:13:54Z</dcterms:modified>
</cp:coreProperties>
</file>