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3" r:id="rId1"/>
    <p:sldMasterId id="2147483833" r:id="rId2"/>
  </p:sldMasterIdLst>
  <p:notesMasterIdLst>
    <p:notesMasterId r:id="rId20"/>
  </p:notesMasterIdLst>
  <p:sldIdLst>
    <p:sldId id="258" r:id="rId3"/>
    <p:sldId id="362" r:id="rId4"/>
    <p:sldId id="369" r:id="rId5"/>
    <p:sldId id="350" r:id="rId6"/>
    <p:sldId id="355" r:id="rId7"/>
    <p:sldId id="356" r:id="rId8"/>
    <p:sldId id="357" r:id="rId9"/>
    <p:sldId id="358" r:id="rId10"/>
    <p:sldId id="359" r:id="rId11"/>
    <p:sldId id="360" r:id="rId12"/>
    <p:sldId id="332" r:id="rId13"/>
    <p:sldId id="327" r:id="rId14"/>
    <p:sldId id="335" r:id="rId15"/>
    <p:sldId id="337" r:id="rId16"/>
    <p:sldId id="347" r:id="rId17"/>
    <p:sldId id="368" r:id="rId18"/>
    <p:sldId id="318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7 Altus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Lobster" panose="00000500000000000000" pitchFamily="2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BED"/>
    <a:srgbClr val="DC62B0"/>
    <a:srgbClr val="D02E96"/>
    <a:srgbClr val="4AC6E9"/>
    <a:srgbClr val="FF0066"/>
    <a:srgbClr val="FAFAFA"/>
    <a:srgbClr val="CA37AD"/>
    <a:srgbClr val="195B5A"/>
    <a:srgbClr val="F2FCFC"/>
    <a:srgbClr val="93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2" autoAdjust="0"/>
    <p:restoredTop sz="94434" autoAdjust="0"/>
  </p:normalViewPr>
  <p:slideViewPr>
    <p:cSldViewPr snapToGrid="0" showGuides="1">
      <p:cViewPr varScale="1">
        <p:scale>
          <a:sx n="63" d="100"/>
          <a:sy n="63" d="100"/>
        </p:scale>
        <p:origin x="75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F1AC-AE47-4EEB-87DF-6F1E9EF4C944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C7B-80DD-4A94-8A46-F2363407CE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481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4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76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8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82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6CC7B-80DD-4A94-8A46-F2363407C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4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580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1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2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99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9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692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27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3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80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436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9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949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537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43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03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3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200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923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343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7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414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171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213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60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547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6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28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32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1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566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28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1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687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108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901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94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31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01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53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740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8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284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804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1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403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804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87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5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717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837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98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22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6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586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096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48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45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358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101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977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646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26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7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39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0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80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25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4109" y="16510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8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22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560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401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7404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8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81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027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481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5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2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612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566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29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26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829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80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3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hyperlink" Target="https://www.facebook.com/groups/629898828017053" TargetMode="Externa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882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395170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87714" y="60067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5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830" r:id="rId22"/>
    <p:sldLayoutId id="2147483831" r:id="rId23"/>
    <p:sldLayoutId id="2147483832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7" r:id="rId59"/>
    <p:sldLayoutId id="2147483768" r:id="rId60"/>
    <p:sldLayoutId id="2147483781" r:id="rId61"/>
    <p:sldLayoutId id="2147483782" r:id="rId62"/>
    <p:sldLayoutId id="2147483783" r:id="rId63"/>
    <p:sldLayoutId id="2147483784" r:id="rId64"/>
    <p:sldLayoutId id="2147483785" r:id="rId65"/>
    <p:sldLayoutId id="2147483786" r:id="rId66"/>
    <p:sldLayoutId id="2147483787" r:id="rId67"/>
    <p:sldLayoutId id="2147483788" r:id="rId68"/>
    <p:sldLayoutId id="2147483789" r:id="rId69"/>
    <p:sldLayoutId id="2147483790" r:id="rId70"/>
    <p:sldLayoutId id="2147483791" r:id="rId71"/>
    <p:sldLayoutId id="2147483792" r:id="rId72"/>
    <p:sldLayoutId id="2147483805" r:id="rId73"/>
    <p:sldLayoutId id="2147483806" r:id="rId74"/>
    <p:sldLayoutId id="2147483807" r:id="rId75"/>
    <p:sldLayoutId id="2147483808" r:id="rId76"/>
    <p:sldLayoutId id="2147483809" r:id="rId77"/>
    <p:sldLayoutId id="2147483810" r:id="rId78"/>
    <p:sldLayoutId id="2147483811" r:id="rId79"/>
    <p:sldLayoutId id="2147483812" r:id="rId80"/>
    <p:sldLayoutId id="2147483813" r:id="rId81"/>
    <p:sldLayoutId id="2147483814" r:id="rId82"/>
    <p:sldLayoutId id="2147483815" r:id="rId8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gif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5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53.gif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51.gif"/><Relationship Id="rId9" Type="http://schemas.openxmlformats.org/officeDocument/2006/relationships/image" Target="../media/image38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0" Type="http://schemas.openxmlformats.org/officeDocument/2006/relationships/image" Target="../media/image61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0.wdp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2.wdp"/><Relationship Id="rId5" Type="http://schemas.openxmlformats.org/officeDocument/2006/relationships/image" Target="../media/image67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4.jpg"/><Relationship Id="rId15" Type="http://schemas.microsoft.com/office/2007/relationships/hdphoto" Target="../media/hdphoto6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4.jpg"/><Relationship Id="rId15" Type="http://schemas.microsoft.com/office/2007/relationships/hdphoto" Target="../media/hdphoto6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4.jpg"/><Relationship Id="rId15" Type="http://schemas.microsoft.com/office/2007/relationships/hdphoto" Target="../media/hdphoto6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6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5.wdp"/><Relationship Id="rId5" Type="http://schemas.openxmlformats.org/officeDocument/2006/relationships/image" Target="../media/image34.jp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Năm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241803" y="2621744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87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2">
            <a:extLst>
              <a:ext uri="{FF2B5EF4-FFF2-40B4-BE49-F238E27FC236}">
                <a16:creationId xmlns:a16="http://schemas.microsoft.com/office/drawing/2014/main" id="{437EE60C-B90B-47AA-A968-FDE561E50738}"/>
              </a:ext>
            </a:extLst>
          </p:cNvPr>
          <p:cNvSpPr/>
          <p:nvPr/>
        </p:nvSpPr>
        <p:spPr>
          <a:xfrm>
            <a:off x="359596" y="267128"/>
            <a:ext cx="11352944" cy="6390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3"/>
                <a:tile tx="0" ty="0" sx="100000" sy="100000" flip="none" algn="tl"/>
              </a:blipFill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EB563D26-1EBC-4BF4-BCFB-BFE77A5A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335" flipH="1">
            <a:off x="6599611" y="4101098"/>
            <a:ext cx="7942083" cy="51131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DEA3B4D-CF34-4461-8559-223E73AD4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30" y="-413116"/>
            <a:ext cx="1378570" cy="3166580"/>
          </a:xfrm>
          <a:prstGeom prst="rect">
            <a:avLst/>
          </a:prstGeom>
        </p:spPr>
      </p:pic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512" y="163157"/>
            <a:ext cx="2237784" cy="863493"/>
          </a:xfrm>
          <a:prstGeom prst="rect">
            <a:avLst/>
          </a:prstGeom>
          <a:noFill/>
        </p:spPr>
      </p:pic>
      <p:grpSp>
        <p:nvGrpSpPr>
          <p:cNvPr id="55" name="Group 54"/>
          <p:cNvGrpSpPr/>
          <p:nvPr/>
        </p:nvGrpSpPr>
        <p:grpSpPr>
          <a:xfrm>
            <a:off x="918970" y="3120790"/>
            <a:ext cx="4787639" cy="1135429"/>
            <a:chOff x="3711046" y="3261360"/>
            <a:chExt cx="3598607" cy="85344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135" b="58073" l="42899" r="69473">
                          <a14:foregroundMark x1="55344" y1="48698" x2="56223" y2="47786"/>
                          <a14:backgroundMark x1="44802" y1="52995" x2="61420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46691" r="30201" b="41642"/>
            <a:stretch/>
          </p:blipFill>
          <p:spPr>
            <a:xfrm>
              <a:off x="3711046" y="3261360"/>
              <a:ext cx="3598607" cy="853440"/>
            </a:xfrm>
            <a:prstGeom prst="rect">
              <a:avLst/>
            </a:prstGeom>
          </p:spPr>
        </p:pic>
        <p:sp>
          <p:nvSpPr>
            <p:cNvPr id="57" name="Rounded Rectangle 56"/>
            <p:cNvSpPr/>
            <p:nvPr/>
          </p:nvSpPr>
          <p:spPr>
            <a:xfrm>
              <a:off x="5381625" y="3304699"/>
              <a:ext cx="338138" cy="436245"/>
            </a:xfrm>
            <a:prstGeom prst="roundRect">
              <a:avLst>
                <a:gd name="adj" fmla="val 50000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27148" y="1902319"/>
            <a:ext cx="5063785" cy="2921355"/>
            <a:chOff x="3587499" y="2349023"/>
            <a:chExt cx="3806171" cy="219582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984" b="54297" l="42899" r="68887">
                          <a14:backgroundMark x1="55051" y1="51172" x2="57467" y2="50911"/>
                          <a14:backgroundMark x1="55344" y1="48307" x2="56442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33671" r="30201" b="45600"/>
            <a:stretch/>
          </p:blipFill>
          <p:spPr>
            <a:xfrm rot="607483">
              <a:off x="3795063" y="2349023"/>
              <a:ext cx="3598607" cy="1516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Rectangle 59"/>
            <p:cNvSpPr/>
            <p:nvPr/>
          </p:nvSpPr>
          <p:spPr>
            <a:xfrm rot="611782">
              <a:off x="3587499" y="3790747"/>
              <a:ext cx="3592859" cy="754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571985" y="3081101"/>
            <a:ext cx="4904782" cy="1249171"/>
            <a:chOff x="2496395" y="3780430"/>
            <a:chExt cx="5104680" cy="130008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953" b="66797" l="38214" r="73646">
                          <a14:foregroundMark x1="54466" y1="54167" x2="55930" y2="53385"/>
                          <a14:backgroundMark x1="45315" y1="53125" x2="70498" y2="6067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52108" r="25792" b="31359"/>
            <a:stretch/>
          </p:blipFill>
          <p:spPr>
            <a:xfrm>
              <a:off x="2496395" y="3780430"/>
              <a:ext cx="5104680" cy="1300082"/>
            </a:xfrm>
            <a:prstGeom prst="rect">
              <a:avLst/>
            </a:prstGeom>
          </p:spPr>
        </p:pic>
        <p:sp>
          <p:nvSpPr>
            <p:cNvPr id="63" name="Rounded Rectangle 62"/>
            <p:cNvSpPr/>
            <p:nvPr/>
          </p:nvSpPr>
          <p:spPr>
            <a:xfrm>
              <a:off x="4752975" y="3863955"/>
              <a:ext cx="495692" cy="610094"/>
            </a:xfrm>
            <a:prstGeom prst="roundRect">
              <a:avLst>
                <a:gd name="adj" fmla="val 42897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rot="20954280">
            <a:off x="6593952" y="2036078"/>
            <a:ext cx="4904782" cy="2807544"/>
            <a:chOff x="1330600" y="1579529"/>
            <a:chExt cx="5104680" cy="2921968"/>
          </a:xfrm>
          <a:noFill/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021" b="62240" l="39312" r="71962">
                          <a14:backgroundMark x1="55564" y1="60026" x2="55564" y2="60026"/>
                          <a14:backgroundMark x1="54539" y1="58984" x2="56442" y2="59766"/>
                          <a14:backgroundMark x1="54392" y1="57552" x2="55710" y2="58984"/>
                          <a14:backgroundMark x1="52269" y1="57422" x2="58126" y2="59115"/>
                          <a14:backgroundMark x1="53367" y1="52214" x2="57540" y2="5455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37424" r="25792" b="37409"/>
            <a:stretch/>
          </p:blipFill>
          <p:spPr>
            <a:xfrm>
              <a:off x="1330600" y="1579529"/>
              <a:ext cx="5104680" cy="197892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66" name="Rectangle 65"/>
            <p:cNvSpPr/>
            <p:nvPr/>
          </p:nvSpPr>
          <p:spPr>
            <a:xfrm>
              <a:off x="1330600" y="3162301"/>
              <a:ext cx="5104680" cy="1339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68197" y="986337"/>
            <a:ext cx="1631202" cy="551191"/>
            <a:chOff x="974415" y="1351128"/>
            <a:chExt cx="1631202" cy="551191"/>
          </a:xfrm>
        </p:grpSpPr>
        <p:sp>
          <p:nvSpPr>
            <p:cNvPr id="68" name="Rounded Rectangle 67"/>
            <p:cNvSpPr/>
            <p:nvPr/>
          </p:nvSpPr>
          <p:spPr>
            <a:xfrm>
              <a:off x="1586794" y="1445483"/>
              <a:ext cx="73626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974415" y="1351128"/>
              <a:ext cx="1631202" cy="551191"/>
              <a:chOff x="974415" y="1351128"/>
              <a:chExt cx="1631202" cy="551191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rgbClr val="4AC6E9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  <a:endParaRPr lang="vi-VN" sz="3200" b="1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566550" y="1419368"/>
                <a:ext cx="1039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Đ, S ?</a:t>
                </a:r>
                <a:endParaRPr lang="vi-VN" sz="2400" dirty="0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583663" y="4290706"/>
            <a:ext cx="6913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Sóc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951089" y="4277563"/>
            <a:ext cx="610946" cy="6075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988932" y="4989387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966573" y="5640604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57681" y="4354870"/>
            <a:ext cx="3733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69252" y="5010516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S</a:t>
            </a:r>
            <a:endParaRPr lang="vi-VN" sz="2400" dirty="0">
              <a:solidFill>
                <a:srgbClr val="E75B4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045392" y="5672316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75B42"/>
                </a:solidFill>
              </a:rPr>
              <a:t>Đ</a:t>
            </a:r>
            <a:endParaRPr lang="vi-VN" sz="2400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2" grpId="0" uiExpand="1" build="p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00387" y="536878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Group 40"/>
          <p:cNvGrpSpPr/>
          <p:nvPr/>
        </p:nvGrpSpPr>
        <p:grpSpPr>
          <a:xfrm>
            <a:off x="988063" y="799246"/>
            <a:ext cx="1771671" cy="560681"/>
            <a:chOff x="974415" y="1351128"/>
            <a:chExt cx="1771671" cy="56068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</a:rPr>
                <a:t>2</a:t>
              </a:r>
              <a:endParaRPr lang="vi-VN" sz="2800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586794" y="1388589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UTM Avo" panose="020406030505060202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</a:rPr>
                <a:t> ?</a:t>
              </a:r>
              <a:endParaRPr lang="vi-VN" sz="2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88063" y="1714500"/>
            <a:ext cx="10138396" cy="259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19 kg + 25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44 kg                     </a:t>
            </a:r>
            <a:r>
              <a:rPr lang="en-US" sz="2800" dirty="0">
                <a:latin typeface="UTM Avo" panose="02040603050506020204" pitchFamily="18" charset="0"/>
              </a:rPr>
              <a:t>35 kg + 28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63 kg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63 kg – 28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35 kg                     </a:t>
            </a:r>
            <a:r>
              <a:rPr lang="en-US" sz="2800" dirty="0">
                <a:latin typeface="UTM Avo" panose="02040603050506020204" pitchFamily="18" charset="0"/>
              </a:rPr>
              <a:t>44 kg – 25 kg = 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19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44 kg – 19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25 kg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                         63 kg – 35 kg = </a:t>
            </a:r>
            <a:r>
              <a:rPr lang="en-US" sz="2800" b="1" dirty="0">
                <a:solidFill>
                  <a:srgbClr val="E75B42"/>
                </a:solidFill>
                <a:latin typeface="UTM Avo" panose="02040603050506020204" pitchFamily="18" charset="0"/>
              </a:rPr>
              <a:t>28 kg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80053" y="195573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0450" y="2478613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632950" y="19726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632950" y="2467908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96050" y="3172956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96050" y="3784669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pic>
        <p:nvPicPr>
          <p:cNvPr id="64" name="图片 1">
            <a:extLst>
              <a:ext uri="{FF2B5EF4-FFF2-40B4-BE49-F238E27FC236}">
                <a16:creationId xmlns:a16="http://schemas.microsoft.com/office/drawing/2014/main" id="{7256631E-7A78-4537-9A8B-8E951527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10938" y="-508727"/>
            <a:ext cx="5554019" cy="3652815"/>
          </a:xfrm>
          <a:prstGeom prst="rect">
            <a:avLst/>
          </a:prstGeom>
        </p:spPr>
      </p:pic>
      <p:grpSp>
        <p:nvGrpSpPr>
          <p:cNvPr id="65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/>
        </p:nvGrpSpPr>
        <p:grpSpPr>
          <a:xfrm>
            <a:off x="-1059904" y="5059536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BFE6E317-FF06-4D11-A74C-13FA27264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2544" y="1928158"/>
            <a:ext cx="5262597" cy="7444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" b="100000" l="0" r="96654">
                        <a14:foregroundMark x1="36663" y1="24318" x2="43792" y2="30321"/>
                        <a14:foregroundMark x1="19544" y1="62280" x2="24345" y2="22377"/>
                        <a14:foregroundMark x1="23763" y1="22862" x2="13773" y2="49303"/>
                        <a14:foregroundMark x1="14743" y1="47180" x2="18380" y2="59430"/>
                        <a14:foregroundMark x1="28031" y1="20255" x2="43210" y2="8914"/>
                        <a14:foregroundMark x1="45878" y1="11583" x2="67992" y2="16616"/>
                        <a14:foregroundMark x1="67992" y1="16616" x2="82832" y2="49060"/>
                        <a14:foregroundMark x1="85306" y1="39721" x2="76285" y2="53426"/>
                        <a14:foregroundMark x1="87051" y1="49303" x2="81668" y2="61552"/>
                        <a14:foregroundMark x1="82638" y1="38751" x2="74151" y2="19042"/>
                        <a14:foregroundMark x1="75703" y1="21407" x2="83608" y2="35355"/>
                        <a14:foregroundMark x1="86469" y1="51728" x2="82444" y2="68769"/>
                        <a14:foregroundMark x1="73036" y1="19042" x2="53201" y2="10370"/>
                        <a14:foregroundMark x1="73375" y1="17829" x2="57808" y2="10127"/>
                        <a14:foregroundMark x1="37827" y1="11825" x2="24927" y2="19770"/>
                        <a14:foregroundMark x1="25121" y1="19770" x2="14937" y2="40449"/>
                        <a14:foregroundMark x1="20320" y1="27229" x2="14743" y2="40691"/>
                        <a14:foregroundMark x1="15131" y1="37780" x2="12609" y2="47605"/>
                        <a14:foregroundMark x1="13385" y1="51001" x2="18380" y2="63250"/>
                        <a14:foregroundMark x1="13191" y1="51971" x2="17265" y2="64706"/>
                        <a14:foregroundMark x1="53395" y1="85628" x2="53007" y2="928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0" y="3232368"/>
            <a:ext cx="4630409" cy="370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084496" y="581577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2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2" name="Flowchart: Terminator 51"/>
          <p:cNvSpPr/>
          <p:nvPr/>
        </p:nvSpPr>
        <p:spPr>
          <a:xfrm>
            <a:off x="5886175" y="5286484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Terminator 44"/>
          <p:cNvSpPr/>
          <p:nvPr/>
        </p:nvSpPr>
        <p:spPr>
          <a:xfrm>
            <a:off x="887352" y="5286483"/>
            <a:ext cx="4817296" cy="1440207"/>
          </a:xfrm>
          <a:prstGeom prst="flowChartTerminator">
            <a:avLst/>
          </a:prstGeom>
          <a:solidFill>
            <a:srgbClr val="F7D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16124" y="739989"/>
            <a:ext cx="10959751" cy="4564064"/>
          </a:xfrm>
          <a:prstGeom prst="roundRect">
            <a:avLst/>
          </a:prstGeom>
          <a:solidFill>
            <a:srgbClr val="F2FCF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b="1" dirty="0">
                <a:latin typeface="Times New Roman" panose="02020603050405020304" pitchFamily="18" charset="0"/>
              </a:rPr>
              <a:t>          </a:t>
            </a:r>
            <a:endParaRPr lang="en-US" sz="3600" dirty="0">
              <a:solidFill>
                <a:srgbClr val="195B5A"/>
              </a:solidFill>
            </a:endParaRPr>
          </a:p>
        </p:txBody>
      </p:sp>
      <p:pic>
        <p:nvPicPr>
          <p:cNvPr id="84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4476" y="-399672"/>
            <a:ext cx="1528992" cy="35120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00" y="2652689"/>
            <a:ext cx="727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7659" y="128340"/>
            <a:ext cx="2569659" cy="907024"/>
            <a:chOff x="564532" y="1087484"/>
            <a:chExt cx="2569659" cy="907024"/>
          </a:xfrm>
        </p:grpSpPr>
        <p:sp>
          <p:nvSpPr>
            <p:cNvPr id="16" name="Rounded Rectangle 15"/>
            <p:cNvSpPr/>
            <p:nvPr/>
          </p:nvSpPr>
          <p:spPr>
            <a:xfrm>
              <a:off x="1613565" y="1117937"/>
              <a:ext cx="1495670" cy="800869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64532" y="1087484"/>
              <a:ext cx="2569659" cy="907024"/>
              <a:chOff x="564532" y="1087484"/>
              <a:chExt cx="2569659" cy="90702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3EA1F3E-5853-47D1-BC70-F3C5656E2117}"/>
                  </a:ext>
                </a:extLst>
              </p:cNvPr>
              <p:cNvSpPr/>
              <p:nvPr/>
            </p:nvSpPr>
            <p:spPr>
              <a:xfrm>
                <a:off x="564532" y="1129238"/>
                <a:ext cx="946252" cy="86527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latin typeface="UTM Avo" panose="02040603050506020204" pitchFamily="18" charset="0"/>
                  </a:rPr>
                  <a:t>3</a:t>
                </a:r>
                <a:endParaRPr lang="vi-VN" sz="5000" b="1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9392C6-494A-4B59-A6A2-4DDD7D22A582}"/>
                  </a:ext>
                </a:extLst>
              </p:cNvPr>
              <p:cNvSpPr txBox="1"/>
              <p:nvPr/>
            </p:nvSpPr>
            <p:spPr>
              <a:xfrm>
                <a:off x="1776127" y="1087484"/>
                <a:ext cx="1358064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5000" b="1" dirty="0">
                    <a:latin typeface="UTM Avo" panose="02040603050506020204" pitchFamily="18" charset="0"/>
                  </a:rPr>
                  <a:t>?</a:t>
                </a:r>
                <a:endParaRPr lang="vi-VN" sz="5000" b="1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893000" y="1191853"/>
            <a:ext cx="9563309" cy="3638105"/>
            <a:chOff x="877230" y="1131584"/>
            <a:chExt cx="9563309" cy="3638105"/>
          </a:xfrm>
        </p:grpSpPr>
        <p:grpSp>
          <p:nvGrpSpPr>
            <p:cNvPr id="21" name="Group 20"/>
            <p:cNvGrpSpPr/>
            <p:nvPr/>
          </p:nvGrpSpPr>
          <p:grpSpPr>
            <a:xfrm>
              <a:off x="1433017" y="1131584"/>
              <a:ext cx="9007522" cy="3638105"/>
              <a:chOff x="1433017" y="1131584"/>
              <a:chExt cx="9007522" cy="363810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5451" t="17293" r="6119" b="27099"/>
              <a:stretch/>
            </p:blipFill>
            <p:spPr>
              <a:xfrm>
                <a:off x="1433017" y="1178987"/>
                <a:ext cx="9007522" cy="3590702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639382" y="1131584"/>
                <a:ext cx="832513" cy="471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877230" y="1421165"/>
              <a:ext cx="7256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UTM Avo" panose="02040603050506020204" pitchFamily="18" charset="0"/>
                </a:rPr>
                <a:t>a)                                                b)</a:t>
              </a:r>
              <a:endParaRPr lang="vi-VN" sz="2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57491" y="5339946"/>
            <a:ext cx="4174253" cy="1239840"/>
            <a:chOff x="1357491" y="4727371"/>
            <a:chExt cx="4174253" cy="1239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404536" y="4727371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+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kg </a:t>
              </a:r>
            </a:p>
            <a:p>
              <a:r>
                <a:rPr lang="en-US" sz="2800" dirty="0"/>
                <a:t>Con </a:t>
              </a:r>
              <a:r>
                <a:rPr lang="en-US" sz="2800" dirty="0" err="1"/>
                <a:t>thỏ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kg    </a:t>
              </a:r>
              <a:endParaRPr lang="vi-VN" sz="28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69171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184452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13331" y="5362832"/>
            <a:ext cx="4127208" cy="1216954"/>
            <a:chOff x="1263658" y="4750257"/>
            <a:chExt cx="4127208" cy="12169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  kg -  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kg =  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kg </a:t>
              </a:r>
            </a:p>
            <a:p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    kg    </a:t>
              </a:r>
              <a:endParaRPr lang="vi-VN" sz="2800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63837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047972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143508" y="54167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39254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872362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223850" y="549033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342059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599008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7849639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273500" y="550256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349700" y="60890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1924" y="213882"/>
            <a:ext cx="10584275" cy="20831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280165" y="2416540"/>
            <a:ext cx="7860687" cy="37743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538273"/>
            <a:ext cx="11326200" cy="1477328"/>
            <a:chOff x="-646083" y="1982572"/>
            <a:chExt cx="10114067" cy="147732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3EA1F3E-5853-47D1-BC70-F3C5656E2117}"/>
                </a:ext>
              </a:extLst>
            </p:cNvPr>
            <p:cNvSpPr/>
            <p:nvPr/>
          </p:nvSpPr>
          <p:spPr>
            <a:xfrm>
              <a:off x="-646083" y="2254947"/>
              <a:ext cx="662524" cy="6645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  <a:endParaRPr lang="vi-VN" sz="3000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75629" y="1982572"/>
              <a:ext cx="91923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Mẹ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mua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cân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25kg </a:t>
              </a:r>
              <a:r>
                <a:rPr lang="en-US" sz="3000" b="1" dirty="0" err="1">
                  <a:latin typeface="UTM Avo" panose="02040603050506020204" pitchFamily="18" charset="0"/>
                </a:rPr>
                <a:t>về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nuôi</a:t>
              </a:r>
              <a:r>
                <a:rPr lang="en-US" sz="3000" b="1" dirty="0">
                  <a:latin typeface="UTM Avo" panose="02040603050506020204" pitchFamily="18" charset="0"/>
                </a:rPr>
                <a:t>. </a:t>
              </a:r>
              <a:r>
                <a:rPr lang="en-US" sz="3000" b="1" dirty="0" err="1">
                  <a:latin typeface="UTM Avo" panose="02040603050506020204" pitchFamily="18" charset="0"/>
                </a:rPr>
                <a:t>Sau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một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thời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gian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tăng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thêm</a:t>
              </a:r>
              <a:r>
                <a:rPr lang="en-US" sz="3000" b="1" dirty="0">
                  <a:latin typeface="UTM Avo" panose="02040603050506020204" pitchFamily="18" charset="0"/>
                </a:rPr>
                <a:t> 18kg. </a:t>
              </a:r>
              <a:r>
                <a:rPr lang="en-US" sz="3000" b="1" dirty="0" err="1">
                  <a:latin typeface="UTM Avo" panose="02040603050506020204" pitchFamily="18" charset="0"/>
                </a:rPr>
                <a:t>Hỏi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lúc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này</a:t>
              </a:r>
              <a:r>
                <a:rPr lang="en-US" sz="3000" b="1" dirty="0">
                  <a:latin typeface="UTM Avo" panose="02040603050506020204" pitchFamily="18" charset="0"/>
                </a:rPr>
                <a:t> con </a:t>
              </a:r>
              <a:r>
                <a:rPr lang="en-US" sz="3000" b="1" dirty="0" err="1">
                  <a:latin typeface="UTM Avo" panose="02040603050506020204" pitchFamily="18" charset="0"/>
                </a:rPr>
                <a:t>lợn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nặng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bao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nhiêu</a:t>
              </a:r>
              <a:r>
                <a:rPr lang="en-US" sz="3000" b="1" dirty="0"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latin typeface="UTM Avo" panose="02040603050506020204" pitchFamily="18" charset="0"/>
                </a:rPr>
                <a:t>ki</a:t>
              </a:r>
              <a:r>
                <a:rPr lang="en-US" sz="3000" b="1" dirty="0">
                  <a:latin typeface="UTM Avo" panose="02040603050506020204" pitchFamily="18" charset="0"/>
                </a:rPr>
                <a:t>-</a:t>
              </a:r>
              <a:r>
                <a:rPr lang="en-US" sz="3000" b="1" dirty="0" err="1">
                  <a:latin typeface="UTM Avo" panose="02040603050506020204" pitchFamily="18" charset="0"/>
                </a:rPr>
                <a:t>lô</a:t>
              </a:r>
              <a:r>
                <a:rPr lang="en-US" sz="3000" b="1" dirty="0">
                  <a:latin typeface="UTM Avo" panose="02040603050506020204" pitchFamily="18" charset="0"/>
                </a:rPr>
                <a:t>-gam?</a:t>
              </a:r>
              <a:endParaRPr lang="vi-VN" sz="3000" b="1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437356" y="2992600"/>
            <a:ext cx="7703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u="sng" dirty="0" err="1">
                <a:latin typeface="UTM Avo" panose="02040603050506020204" pitchFamily="18" charset="0"/>
              </a:rPr>
              <a:t>Bài</a:t>
            </a:r>
            <a:r>
              <a:rPr lang="en-US" sz="3000" b="1" u="sng" dirty="0">
                <a:latin typeface="UTM Avo" panose="02040603050506020204" pitchFamily="18" charset="0"/>
              </a:rPr>
              <a:t> </a:t>
            </a:r>
            <a:r>
              <a:rPr lang="en-US" sz="3000" b="1" u="sng" dirty="0" err="1">
                <a:latin typeface="UTM Avo" panose="02040603050506020204" pitchFamily="18" charset="0"/>
              </a:rPr>
              <a:t>giải</a:t>
            </a:r>
            <a:endParaRPr lang="en-US" sz="3000" b="1" u="sng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latin typeface="UTM Avo" panose="02040603050506020204" pitchFamily="18" charset="0"/>
              </a:rPr>
              <a:t>Lúc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này</a:t>
            </a:r>
            <a:r>
              <a:rPr lang="en-US" sz="3000" b="1" dirty="0">
                <a:latin typeface="UTM Avo" panose="02040603050506020204" pitchFamily="18" charset="0"/>
              </a:rPr>
              <a:t>, con </a:t>
            </a:r>
            <a:r>
              <a:rPr lang="en-US" sz="3000" b="1" dirty="0" err="1">
                <a:latin typeface="UTM Avo" panose="02040603050506020204" pitchFamily="18" charset="0"/>
              </a:rPr>
              <a:t>lơn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nặng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ki</a:t>
            </a:r>
            <a:r>
              <a:rPr lang="en-US" sz="3000" b="1" dirty="0">
                <a:latin typeface="UTM Avo" panose="02040603050506020204" pitchFamily="18" charset="0"/>
              </a:rPr>
              <a:t>-</a:t>
            </a:r>
            <a:r>
              <a:rPr lang="en-US" sz="3000" b="1" dirty="0" err="1">
                <a:latin typeface="UTM Avo" panose="02040603050506020204" pitchFamily="18" charset="0"/>
              </a:rPr>
              <a:t>lô</a:t>
            </a:r>
            <a:r>
              <a:rPr lang="en-US" sz="3000" b="1" dirty="0">
                <a:latin typeface="UTM Avo" panose="02040603050506020204" pitchFamily="18" charset="0"/>
              </a:rPr>
              <a:t>-gam </a:t>
            </a:r>
            <a:r>
              <a:rPr lang="en-US" sz="3000" b="1" dirty="0" err="1">
                <a:latin typeface="UTM Avo" panose="02040603050506020204" pitchFamily="18" charset="0"/>
              </a:rPr>
              <a:t>là</a:t>
            </a:r>
            <a:r>
              <a:rPr lang="en-US" sz="3000" b="1" dirty="0"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25 + 18 = 43 (kg)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UTM Avo" panose="02040603050506020204" pitchFamily="18" charset="0"/>
              </a:rPr>
              <a:t>                     </a:t>
            </a:r>
            <a:r>
              <a:rPr lang="en-US" sz="3000" b="1" dirty="0" err="1">
                <a:latin typeface="UTM Avo" panose="02040603050506020204" pitchFamily="18" charset="0"/>
              </a:rPr>
              <a:t>Đáp</a:t>
            </a:r>
            <a:r>
              <a:rPr lang="en-US" sz="3000" b="1" dirty="0"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atin typeface="UTM Avo" panose="02040603050506020204" pitchFamily="18" charset="0"/>
              </a:rPr>
              <a:t>số</a:t>
            </a:r>
            <a:r>
              <a:rPr lang="en-US" sz="3000" b="1" dirty="0">
                <a:latin typeface="UTM Avo" panose="02040603050506020204" pitchFamily="18" charset="0"/>
              </a:rPr>
              <a:t>: 43 kg</a:t>
            </a:r>
            <a:endParaRPr lang="vi-VN" sz="3000" b="1" dirty="0"/>
          </a:p>
        </p:txBody>
      </p:sp>
      <p:grpSp>
        <p:nvGrpSpPr>
          <p:cNvPr id="73" name="Group 72"/>
          <p:cNvGrpSpPr/>
          <p:nvPr/>
        </p:nvGrpSpPr>
        <p:grpSpPr>
          <a:xfrm>
            <a:off x="549180" y="-147674"/>
            <a:ext cx="11767085" cy="4205528"/>
            <a:chOff x="5031685" y="465820"/>
            <a:chExt cx="4796505" cy="218089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685" y="465820"/>
              <a:ext cx="4502653" cy="1594077"/>
            </a:xfrm>
            <a:prstGeom prst="rect">
              <a:avLst/>
            </a:prstGeom>
          </p:spPr>
        </p:pic>
        <p:pic>
          <p:nvPicPr>
            <p:cNvPr id="76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57222" l="23123" r="57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200" r="46312" b="39261"/>
            <a:stretch/>
          </p:blipFill>
          <p:spPr>
            <a:xfrm>
              <a:off x="8716867" y="1193445"/>
              <a:ext cx="1111323" cy="14532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72" l="0" r="100000">
                        <a14:foregroundMark x1="72635" y1="20679" x2="77826" y2="67253"/>
                        <a14:foregroundMark x1="65114" y1="43966" x2="86705" y2="42571"/>
                        <a14:foregroundMark x1="84668" y1="30079" x2="89617" y2="39175"/>
                        <a14:foregroundMark x1="80543" y1="34870" x2="78506" y2="39418"/>
                        <a14:foregroundMark x1="66958" y1="34324" x2="71713" y2="39175"/>
                        <a14:foregroundMark x1="66036" y1="52759" x2="72392" y2="59551"/>
                        <a14:foregroundMark x1="69238" y1="61552" x2="74430" y2="64403"/>
                        <a14:foregroundMark x1="54682" y1="58702" x2="59922" y2="64099"/>
                        <a14:foregroundMark x1="37215" y1="51061" x2="29258" y2="61007"/>
                        <a14:foregroundMark x1="9510" y1="49909" x2="14508" y2="53911"/>
                        <a14:foregroundMark x1="27899" y1="58156" x2="32654" y2="63857"/>
                        <a14:foregroundMark x1="38816" y1="72650" x2="38816" y2="76592"/>
                        <a14:foregroundMark x1="42455" y1="52213" x2="41533" y2="62098"/>
                        <a14:foregroundMark x1="44008" y1="52456" x2="45172" y2="61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13" y="2934540"/>
            <a:ext cx="4904560" cy="39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lowchart: Terminator 193"/>
          <p:cNvSpPr/>
          <p:nvPr/>
        </p:nvSpPr>
        <p:spPr>
          <a:xfrm>
            <a:off x="5818619" y="4190861"/>
            <a:ext cx="5596759" cy="2238704"/>
          </a:xfrm>
          <a:prstGeom prst="flowChartTermina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图片 176">
            <a:extLst>
              <a:ext uri="{FF2B5EF4-FFF2-40B4-BE49-F238E27FC236}">
                <a16:creationId xmlns:a16="http://schemas.microsoft.com/office/drawing/2014/main" id="{B8F37E66-54EF-4207-87D7-0F68ACE2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82" y="4414501"/>
            <a:ext cx="7942083" cy="5113109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88063" y="627796"/>
            <a:ext cx="551191" cy="55119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674916" y="4440945"/>
            <a:ext cx="1923125" cy="1930730"/>
            <a:chOff x="604444" y="3268487"/>
            <a:chExt cx="1826440" cy="1826440"/>
          </a:xfrm>
        </p:grpSpPr>
        <p:sp>
          <p:nvSpPr>
            <p:cNvPr id="35" name="Oval 34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844054" y="361950"/>
            <a:ext cx="7413219" cy="3829050"/>
            <a:chOff x="1844054" y="361950"/>
            <a:chExt cx="7413219" cy="382905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446" t="27604" r="35798" b="27604"/>
            <a:stretch/>
          </p:blipFill>
          <p:spPr>
            <a:xfrm>
              <a:off x="1844054" y="361950"/>
              <a:ext cx="7413219" cy="382905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991190" y="1764782"/>
              <a:ext cx="373590" cy="97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232660" y="990600"/>
              <a:ext cx="2895600" cy="2248891"/>
            </a:xfrm>
            <a:custGeom>
              <a:avLst/>
              <a:gdLst>
                <a:gd name="connsiteX0" fmla="*/ 1722120 w 2804160"/>
                <a:gd name="connsiteY0" fmla="*/ 0 h 2248891"/>
                <a:gd name="connsiteX1" fmla="*/ 1722120 w 2804160"/>
                <a:gd name="connsiteY1" fmla="*/ 0 h 2248891"/>
                <a:gd name="connsiteX2" fmla="*/ 1965960 w 2804160"/>
                <a:gd name="connsiteY2" fmla="*/ 129540 h 2248891"/>
                <a:gd name="connsiteX3" fmla="*/ 1996440 w 2804160"/>
                <a:gd name="connsiteY3" fmla="*/ 160020 h 2248891"/>
                <a:gd name="connsiteX4" fmla="*/ 2026920 w 2804160"/>
                <a:gd name="connsiteY4" fmla="*/ 205740 h 2248891"/>
                <a:gd name="connsiteX5" fmla="*/ 2034540 w 2804160"/>
                <a:gd name="connsiteY5" fmla="*/ 243840 h 2248891"/>
                <a:gd name="connsiteX6" fmla="*/ 2042160 w 2804160"/>
                <a:gd name="connsiteY6" fmla="*/ 289560 h 2248891"/>
                <a:gd name="connsiteX7" fmla="*/ 2087880 w 2804160"/>
                <a:gd name="connsiteY7" fmla="*/ 312420 h 2248891"/>
                <a:gd name="connsiteX8" fmla="*/ 2095500 w 2804160"/>
                <a:gd name="connsiteY8" fmla="*/ 335280 h 2248891"/>
                <a:gd name="connsiteX9" fmla="*/ 2110740 w 2804160"/>
                <a:gd name="connsiteY9" fmla="*/ 419100 h 2248891"/>
                <a:gd name="connsiteX10" fmla="*/ 2118360 w 2804160"/>
                <a:gd name="connsiteY10" fmla="*/ 441960 h 2248891"/>
                <a:gd name="connsiteX11" fmla="*/ 2133600 w 2804160"/>
                <a:gd name="connsiteY11" fmla="*/ 495300 h 2248891"/>
                <a:gd name="connsiteX12" fmla="*/ 2125980 w 2804160"/>
                <a:gd name="connsiteY12" fmla="*/ 723900 h 2248891"/>
                <a:gd name="connsiteX13" fmla="*/ 2141220 w 2804160"/>
                <a:gd name="connsiteY13" fmla="*/ 815340 h 2248891"/>
                <a:gd name="connsiteX14" fmla="*/ 2293620 w 2804160"/>
                <a:gd name="connsiteY14" fmla="*/ 807720 h 2248891"/>
                <a:gd name="connsiteX15" fmla="*/ 2316480 w 2804160"/>
                <a:gd name="connsiteY15" fmla="*/ 800100 h 2248891"/>
                <a:gd name="connsiteX16" fmla="*/ 2446020 w 2804160"/>
                <a:gd name="connsiteY16" fmla="*/ 815340 h 2248891"/>
                <a:gd name="connsiteX17" fmla="*/ 2468880 w 2804160"/>
                <a:gd name="connsiteY17" fmla="*/ 830580 h 2248891"/>
                <a:gd name="connsiteX18" fmla="*/ 2491740 w 2804160"/>
                <a:gd name="connsiteY18" fmla="*/ 838200 h 2248891"/>
                <a:gd name="connsiteX19" fmla="*/ 2598420 w 2804160"/>
                <a:gd name="connsiteY19" fmla="*/ 853440 h 2248891"/>
                <a:gd name="connsiteX20" fmla="*/ 2720340 w 2804160"/>
                <a:gd name="connsiteY20" fmla="*/ 861060 h 2248891"/>
                <a:gd name="connsiteX21" fmla="*/ 2743200 w 2804160"/>
                <a:gd name="connsiteY21" fmla="*/ 876300 h 2248891"/>
                <a:gd name="connsiteX22" fmla="*/ 2766060 w 2804160"/>
                <a:gd name="connsiteY22" fmla="*/ 883920 h 2248891"/>
                <a:gd name="connsiteX23" fmla="*/ 2781300 w 2804160"/>
                <a:gd name="connsiteY23" fmla="*/ 929640 h 2248891"/>
                <a:gd name="connsiteX24" fmla="*/ 2804160 w 2804160"/>
                <a:gd name="connsiteY24" fmla="*/ 990600 h 2248891"/>
                <a:gd name="connsiteX25" fmla="*/ 2796540 w 2804160"/>
                <a:gd name="connsiteY25" fmla="*/ 1280160 h 2248891"/>
                <a:gd name="connsiteX26" fmla="*/ 2788920 w 2804160"/>
                <a:gd name="connsiteY26" fmla="*/ 1303020 h 2248891"/>
                <a:gd name="connsiteX27" fmla="*/ 2781300 w 2804160"/>
                <a:gd name="connsiteY27" fmla="*/ 1348740 h 2248891"/>
                <a:gd name="connsiteX28" fmla="*/ 2766060 w 2804160"/>
                <a:gd name="connsiteY28" fmla="*/ 1394460 h 2248891"/>
                <a:gd name="connsiteX29" fmla="*/ 2758440 w 2804160"/>
                <a:gd name="connsiteY29" fmla="*/ 1417320 h 2248891"/>
                <a:gd name="connsiteX30" fmla="*/ 2743200 w 2804160"/>
                <a:gd name="connsiteY30" fmla="*/ 1440180 h 2248891"/>
                <a:gd name="connsiteX31" fmla="*/ 2735580 w 2804160"/>
                <a:gd name="connsiteY31" fmla="*/ 1478280 h 2248891"/>
                <a:gd name="connsiteX32" fmla="*/ 2712720 w 2804160"/>
                <a:gd name="connsiteY32" fmla="*/ 1524000 h 2248891"/>
                <a:gd name="connsiteX33" fmla="*/ 2697480 w 2804160"/>
                <a:gd name="connsiteY33" fmla="*/ 1584960 h 2248891"/>
                <a:gd name="connsiteX34" fmla="*/ 2682240 w 2804160"/>
                <a:gd name="connsiteY34" fmla="*/ 1668780 h 2248891"/>
                <a:gd name="connsiteX35" fmla="*/ 2667000 w 2804160"/>
                <a:gd name="connsiteY35" fmla="*/ 1691640 h 2248891"/>
                <a:gd name="connsiteX36" fmla="*/ 2651760 w 2804160"/>
                <a:gd name="connsiteY36" fmla="*/ 1798320 h 2248891"/>
                <a:gd name="connsiteX37" fmla="*/ 2621280 w 2804160"/>
                <a:gd name="connsiteY37" fmla="*/ 1844040 h 2248891"/>
                <a:gd name="connsiteX38" fmla="*/ 2598420 w 2804160"/>
                <a:gd name="connsiteY38" fmla="*/ 1897380 h 2248891"/>
                <a:gd name="connsiteX39" fmla="*/ 2583180 w 2804160"/>
                <a:gd name="connsiteY39" fmla="*/ 1935480 h 2248891"/>
                <a:gd name="connsiteX40" fmla="*/ 2552700 w 2804160"/>
                <a:gd name="connsiteY40" fmla="*/ 1981200 h 2248891"/>
                <a:gd name="connsiteX41" fmla="*/ 2537460 w 2804160"/>
                <a:gd name="connsiteY41" fmla="*/ 2011680 h 2248891"/>
                <a:gd name="connsiteX42" fmla="*/ 2514600 w 2804160"/>
                <a:gd name="connsiteY42" fmla="*/ 2110740 h 2248891"/>
                <a:gd name="connsiteX43" fmla="*/ 2484120 w 2804160"/>
                <a:gd name="connsiteY43" fmla="*/ 2156460 h 2248891"/>
                <a:gd name="connsiteX44" fmla="*/ 2461260 w 2804160"/>
                <a:gd name="connsiteY44" fmla="*/ 2171700 h 2248891"/>
                <a:gd name="connsiteX45" fmla="*/ 2453640 w 2804160"/>
                <a:gd name="connsiteY45" fmla="*/ 2194560 h 2248891"/>
                <a:gd name="connsiteX46" fmla="*/ 2331720 w 2804160"/>
                <a:gd name="connsiteY46" fmla="*/ 2217420 h 2248891"/>
                <a:gd name="connsiteX47" fmla="*/ 2293620 w 2804160"/>
                <a:gd name="connsiteY47" fmla="*/ 2225040 h 2248891"/>
                <a:gd name="connsiteX48" fmla="*/ 1988820 w 2804160"/>
                <a:gd name="connsiteY48" fmla="*/ 2232660 h 2248891"/>
                <a:gd name="connsiteX49" fmla="*/ 1958340 w 2804160"/>
                <a:gd name="connsiteY49" fmla="*/ 2240280 h 2248891"/>
                <a:gd name="connsiteX50" fmla="*/ 1676400 w 2804160"/>
                <a:gd name="connsiteY50" fmla="*/ 2240280 h 2248891"/>
                <a:gd name="connsiteX51" fmla="*/ 1645920 w 2804160"/>
                <a:gd name="connsiteY51" fmla="*/ 2232660 h 2248891"/>
                <a:gd name="connsiteX52" fmla="*/ 1623060 w 2804160"/>
                <a:gd name="connsiteY52" fmla="*/ 2225040 h 2248891"/>
                <a:gd name="connsiteX53" fmla="*/ 1562100 w 2804160"/>
                <a:gd name="connsiteY53" fmla="*/ 2209800 h 2248891"/>
                <a:gd name="connsiteX54" fmla="*/ 1531620 w 2804160"/>
                <a:gd name="connsiteY54" fmla="*/ 2202180 h 2248891"/>
                <a:gd name="connsiteX55" fmla="*/ 1470660 w 2804160"/>
                <a:gd name="connsiteY55" fmla="*/ 2194560 h 2248891"/>
                <a:gd name="connsiteX56" fmla="*/ 1447800 w 2804160"/>
                <a:gd name="connsiteY56" fmla="*/ 2186940 h 2248891"/>
                <a:gd name="connsiteX57" fmla="*/ 1325880 w 2804160"/>
                <a:gd name="connsiteY57" fmla="*/ 2164080 h 2248891"/>
                <a:gd name="connsiteX58" fmla="*/ 1295400 w 2804160"/>
                <a:gd name="connsiteY58" fmla="*/ 2156460 h 2248891"/>
                <a:gd name="connsiteX59" fmla="*/ 1272540 w 2804160"/>
                <a:gd name="connsiteY59" fmla="*/ 2148840 h 2248891"/>
                <a:gd name="connsiteX60" fmla="*/ 1135380 w 2804160"/>
                <a:gd name="connsiteY60" fmla="*/ 2125980 h 2248891"/>
                <a:gd name="connsiteX61" fmla="*/ 1051560 w 2804160"/>
                <a:gd name="connsiteY61" fmla="*/ 2103120 h 2248891"/>
                <a:gd name="connsiteX62" fmla="*/ 998220 w 2804160"/>
                <a:gd name="connsiteY62" fmla="*/ 2087880 h 2248891"/>
                <a:gd name="connsiteX63" fmla="*/ 929640 w 2804160"/>
                <a:gd name="connsiteY63" fmla="*/ 2080260 h 2248891"/>
                <a:gd name="connsiteX64" fmla="*/ 906780 w 2804160"/>
                <a:gd name="connsiteY64" fmla="*/ 2072640 h 2248891"/>
                <a:gd name="connsiteX65" fmla="*/ 876300 w 2804160"/>
                <a:gd name="connsiteY65" fmla="*/ 2057400 h 2248891"/>
                <a:gd name="connsiteX66" fmla="*/ 777240 w 2804160"/>
                <a:gd name="connsiteY66" fmla="*/ 2042160 h 2248891"/>
                <a:gd name="connsiteX67" fmla="*/ 754380 w 2804160"/>
                <a:gd name="connsiteY67" fmla="*/ 2026920 h 2248891"/>
                <a:gd name="connsiteX68" fmla="*/ 716280 w 2804160"/>
                <a:gd name="connsiteY68" fmla="*/ 2019300 h 2248891"/>
                <a:gd name="connsiteX69" fmla="*/ 556260 w 2804160"/>
                <a:gd name="connsiteY69" fmla="*/ 2004060 h 2248891"/>
                <a:gd name="connsiteX70" fmla="*/ 502920 w 2804160"/>
                <a:gd name="connsiteY70" fmla="*/ 1973580 h 2248891"/>
                <a:gd name="connsiteX71" fmla="*/ 449580 w 2804160"/>
                <a:gd name="connsiteY71" fmla="*/ 1965960 h 2248891"/>
                <a:gd name="connsiteX72" fmla="*/ 388620 w 2804160"/>
                <a:gd name="connsiteY72" fmla="*/ 1943100 h 2248891"/>
                <a:gd name="connsiteX73" fmla="*/ 365760 w 2804160"/>
                <a:gd name="connsiteY73" fmla="*/ 1935480 h 2248891"/>
                <a:gd name="connsiteX74" fmla="*/ 342900 w 2804160"/>
                <a:gd name="connsiteY74" fmla="*/ 1920240 h 2248891"/>
                <a:gd name="connsiteX75" fmla="*/ 281940 w 2804160"/>
                <a:gd name="connsiteY75" fmla="*/ 1897380 h 2248891"/>
                <a:gd name="connsiteX76" fmla="*/ 190500 w 2804160"/>
                <a:gd name="connsiteY76" fmla="*/ 1866900 h 2248891"/>
                <a:gd name="connsiteX77" fmla="*/ 167640 w 2804160"/>
                <a:gd name="connsiteY77" fmla="*/ 1859280 h 2248891"/>
                <a:gd name="connsiteX78" fmla="*/ 106680 w 2804160"/>
                <a:gd name="connsiteY78" fmla="*/ 1844040 h 2248891"/>
                <a:gd name="connsiteX79" fmla="*/ 76200 w 2804160"/>
                <a:gd name="connsiteY79" fmla="*/ 1828800 h 2248891"/>
                <a:gd name="connsiteX80" fmla="*/ 22860 w 2804160"/>
                <a:gd name="connsiteY80" fmla="*/ 1813560 h 2248891"/>
                <a:gd name="connsiteX81" fmla="*/ 0 w 2804160"/>
                <a:gd name="connsiteY81" fmla="*/ 1584960 h 2248891"/>
                <a:gd name="connsiteX82" fmla="*/ 7620 w 2804160"/>
                <a:gd name="connsiteY82" fmla="*/ 1181100 h 2248891"/>
                <a:gd name="connsiteX83" fmla="*/ 22860 w 2804160"/>
                <a:gd name="connsiteY83" fmla="*/ 1120140 h 2248891"/>
                <a:gd name="connsiteX84" fmla="*/ 38100 w 2804160"/>
                <a:gd name="connsiteY84" fmla="*/ 1074420 h 2248891"/>
                <a:gd name="connsiteX85" fmla="*/ 45720 w 2804160"/>
                <a:gd name="connsiteY85" fmla="*/ 1051560 h 2248891"/>
                <a:gd name="connsiteX86" fmla="*/ 60960 w 2804160"/>
                <a:gd name="connsiteY86" fmla="*/ 1021080 h 2248891"/>
                <a:gd name="connsiteX87" fmla="*/ 76200 w 2804160"/>
                <a:gd name="connsiteY87" fmla="*/ 975360 h 2248891"/>
                <a:gd name="connsiteX88" fmla="*/ 91440 w 2804160"/>
                <a:gd name="connsiteY88" fmla="*/ 952500 h 2248891"/>
                <a:gd name="connsiteX89" fmla="*/ 99060 w 2804160"/>
                <a:gd name="connsiteY89" fmla="*/ 929640 h 2248891"/>
                <a:gd name="connsiteX90" fmla="*/ 129540 w 2804160"/>
                <a:gd name="connsiteY90" fmla="*/ 883920 h 2248891"/>
                <a:gd name="connsiteX91" fmla="*/ 167640 w 2804160"/>
                <a:gd name="connsiteY91" fmla="*/ 815340 h 2248891"/>
                <a:gd name="connsiteX92" fmla="*/ 190500 w 2804160"/>
                <a:gd name="connsiteY92" fmla="*/ 800100 h 2248891"/>
                <a:gd name="connsiteX93" fmla="*/ 228600 w 2804160"/>
                <a:gd name="connsiteY93" fmla="*/ 731520 h 2248891"/>
                <a:gd name="connsiteX94" fmla="*/ 251460 w 2804160"/>
                <a:gd name="connsiteY94" fmla="*/ 716280 h 2248891"/>
                <a:gd name="connsiteX95" fmla="*/ 297180 w 2804160"/>
                <a:gd name="connsiteY95" fmla="*/ 678180 h 2248891"/>
                <a:gd name="connsiteX96" fmla="*/ 350520 w 2804160"/>
                <a:gd name="connsiteY96" fmla="*/ 662940 h 2248891"/>
                <a:gd name="connsiteX97" fmla="*/ 388620 w 2804160"/>
                <a:gd name="connsiteY97" fmla="*/ 647700 h 2248891"/>
                <a:gd name="connsiteX98" fmla="*/ 457200 w 2804160"/>
                <a:gd name="connsiteY98" fmla="*/ 640080 h 2248891"/>
                <a:gd name="connsiteX99" fmla="*/ 510540 w 2804160"/>
                <a:gd name="connsiteY99" fmla="*/ 632460 h 2248891"/>
                <a:gd name="connsiteX100" fmla="*/ 541020 w 2804160"/>
                <a:gd name="connsiteY100" fmla="*/ 624840 h 2248891"/>
                <a:gd name="connsiteX101" fmla="*/ 617220 w 2804160"/>
                <a:gd name="connsiteY101" fmla="*/ 609600 h 2248891"/>
                <a:gd name="connsiteX102" fmla="*/ 685800 w 2804160"/>
                <a:gd name="connsiteY102" fmla="*/ 594360 h 2248891"/>
                <a:gd name="connsiteX103" fmla="*/ 937260 w 2804160"/>
                <a:gd name="connsiteY103" fmla="*/ 601980 h 2248891"/>
                <a:gd name="connsiteX104" fmla="*/ 975360 w 2804160"/>
                <a:gd name="connsiteY104" fmla="*/ 640080 h 2248891"/>
                <a:gd name="connsiteX105" fmla="*/ 998220 w 2804160"/>
                <a:gd name="connsiteY105" fmla="*/ 647700 h 2248891"/>
                <a:gd name="connsiteX106" fmla="*/ 1120140 w 2804160"/>
                <a:gd name="connsiteY106" fmla="*/ 640080 h 2248891"/>
                <a:gd name="connsiteX107" fmla="*/ 1143000 w 2804160"/>
                <a:gd name="connsiteY107" fmla="*/ 632460 h 2248891"/>
                <a:gd name="connsiteX108" fmla="*/ 1196340 w 2804160"/>
                <a:gd name="connsiteY108" fmla="*/ 579120 h 2248891"/>
                <a:gd name="connsiteX109" fmla="*/ 1318260 w 2804160"/>
                <a:gd name="connsiteY109" fmla="*/ 586740 h 2248891"/>
                <a:gd name="connsiteX110" fmla="*/ 1341120 w 2804160"/>
                <a:gd name="connsiteY110" fmla="*/ 594360 h 2248891"/>
                <a:gd name="connsiteX111" fmla="*/ 1493520 w 2804160"/>
                <a:gd name="connsiteY111" fmla="*/ 586740 h 2248891"/>
                <a:gd name="connsiteX112" fmla="*/ 1516380 w 2804160"/>
                <a:gd name="connsiteY112" fmla="*/ 571500 h 2248891"/>
                <a:gd name="connsiteX113" fmla="*/ 1524000 w 2804160"/>
                <a:gd name="connsiteY113" fmla="*/ 548640 h 2248891"/>
                <a:gd name="connsiteX114" fmla="*/ 1554480 w 2804160"/>
                <a:gd name="connsiteY114" fmla="*/ 502920 h 2248891"/>
                <a:gd name="connsiteX115" fmla="*/ 1569720 w 2804160"/>
                <a:gd name="connsiteY115" fmla="*/ 480060 h 2248891"/>
                <a:gd name="connsiteX116" fmla="*/ 1577340 w 2804160"/>
                <a:gd name="connsiteY116" fmla="*/ 396240 h 2248891"/>
                <a:gd name="connsiteX117" fmla="*/ 1592580 w 2804160"/>
                <a:gd name="connsiteY117" fmla="*/ 350520 h 2248891"/>
                <a:gd name="connsiteX118" fmla="*/ 1600200 w 2804160"/>
                <a:gd name="connsiteY118" fmla="*/ 327660 h 2248891"/>
                <a:gd name="connsiteX119" fmla="*/ 1638300 w 2804160"/>
                <a:gd name="connsiteY119" fmla="*/ 259080 h 2248891"/>
                <a:gd name="connsiteX120" fmla="*/ 1661160 w 2804160"/>
                <a:gd name="connsiteY120" fmla="*/ 243840 h 2248891"/>
                <a:gd name="connsiteX121" fmla="*/ 1676400 w 2804160"/>
                <a:gd name="connsiteY121" fmla="*/ 213360 h 2248891"/>
                <a:gd name="connsiteX122" fmla="*/ 1722120 w 2804160"/>
                <a:gd name="connsiteY122" fmla="*/ 182880 h 2248891"/>
                <a:gd name="connsiteX123" fmla="*/ 1737360 w 2804160"/>
                <a:gd name="connsiteY123" fmla="*/ 160020 h 2248891"/>
                <a:gd name="connsiteX124" fmla="*/ 1760220 w 2804160"/>
                <a:gd name="connsiteY124" fmla="*/ 114300 h 2248891"/>
                <a:gd name="connsiteX125" fmla="*/ 1805940 w 2804160"/>
                <a:gd name="connsiteY125" fmla="*/ 83820 h 2248891"/>
                <a:gd name="connsiteX126" fmla="*/ 1836420 w 2804160"/>
                <a:gd name="connsiteY126" fmla="*/ 68580 h 2248891"/>
                <a:gd name="connsiteX127" fmla="*/ 1722120 w 2804160"/>
                <a:gd name="connsiteY127" fmla="*/ 0 h 224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04160" h="2248891">
                  <a:moveTo>
                    <a:pt x="1722120" y="0"/>
                  </a:moveTo>
                  <a:lnTo>
                    <a:pt x="1722120" y="0"/>
                  </a:lnTo>
                  <a:cubicBezTo>
                    <a:pt x="1803400" y="43180"/>
                    <a:pt x="1886460" y="83165"/>
                    <a:pt x="1965960" y="129540"/>
                  </a:cubicBezTo>
                  <a:cubicBezTo>
                    <a:pt x="1978371" y="136780"/>
                    <a:pt x="1987464" y="148800"/>
                    <a:pt x="1996440" y="160020"/>
                  </a:cubicBezTo>
                  <a:cubicBezTo>
                    <a:pt x="2007882" y="174323"/>
                    <a:pt x="2026920" y="205740"/>
                    <a:pt x="2026920" y="205740"/>
                  </a:cubicBezTo>
                  <a:cubicBezTo>
                    <a:pt x="2029460" y="218440"/>
                    <a:pt x="2032223" y="231097"/>
                    <a:pt x="2034540" y="243840"/>
                  </a:cubicBezTo>
                  <a:cubicBezTo>
                    <a:pt x="2037304" y="259041"/>
                    <a:pt x="2035250" y="275741"/>
                    <a:pt x="2042160" y="289560"/>
                  </a:cubicBezTo>
                  <a:cubicBezTo>
                    <a:pt x="2048069" y="301377"/>
                    <a:pt x="2077061" y="308814"/>
                    <a:pt x="2087880" y="312420"/>
                  </a:cubicBezTo>
                  <a:cubicBezTo>
                    <a:pt x="2090420" y="320040"/>
                    <a:pt x="2093758" y="327439"/>
                    <a:pt x="2095500" y="335280"/>
                  </a:cubicBezTo>
                  <a:cubicBezTo>
                    <a:pt x="2109087" y="396423"/>
                    <a:pt x="2096873" y="363630"/>
                    <a:pt x="2110740" y="419100"/>
                  </a:cubicBezTo>
                  <a:cubicBezTo>
                    <a:pt x="2112688" y="426892"/>
                    <a:pt x="2116153" y="434237"/>
                    <a:pt x="2118360" y="441960"/>
                  </a:cubicBezTo>
                  <a:cubicBezTo>
                    <a:pt x="2137496" y="508937"/>
                    <a:pt x="2115330" y="440490"/>
                    <a:pt x="2133600" y="495300"/>
                  </a:cubicBezTo>
                  <a:cubicBezTo>
                    <a:pt x="2131060" y="571500"/>
                    <a:pt x="2124165" y="647679"/>
                    <a:pt x="2125980" y="723900"/>
                  </a:cubicBezTo>
                  <a:cubicBezTo>
                    <a:pt x="2126716" y="754792"/>
                    <a:pt x="2113582" y="801521"/>
                    <a:pt x="2141220" y="815340"/>
                  </a:cubicBezTo>
                  <a:cubicBezTo>
                    <a:pt x="2186714" y="838087"/>
                    <a:pt x="2242820" y="810260"/>
                    <a:pt x="2293620" y="807720"/>
                  </a:cubicBezTo>
                  <a:cubicBezTo>
                    <a:pt x="2301240" y="805180"/>
                    <a:pt x="2308448" y="800100"/>
                    <a:pt x="2316480" y="800100"/>
                  </a:cubicBezTo>
                  <a:cubicBezTo>
                    <a:pt x="2344701" y="800100"/>
                    <a:pt x="2413742" y="810729"/>
                    <a:pt x="2446020" y="815340"/>
                  </a:cubicBezTo>
                  <a:cubicBezTo>
                    <a:pt x="2453640" y="820420"/>
                    <a:pt x="2460689" y="826484"/>
                    <a:pt x="2468880" y="830580"/>
                  </a:cubicBezTo>
                  <a:cubicBezTo>
                    <a:pt x="2476064" y="834172"/>
                    <a:pt x="2484017" y="835993"/>
                    <a:pt x="2491740" y="838200"/>
                  </a:cubicBezTo>
                  <a:cubicBezTo>
                    <a:pt x="2533607" y="850162"/>
                    <a:pt x="2544406" y="849285"/>
                    <a:pt x="2598420" y="853440"/>
                  </a:cubicBezTo>
                  <a:cubicBezTo>
                    <a:pt x="2639019" y="856563"/>
                    <a:pt x="2679700" y="858520"/>
                    <a:pt x="2720340" y="861060"/>
                  </a:cubicBezTo>
                  <a:cubicBezTo>
                    <a:pt x="2727960" y="866140"/>
                    <a:pt x="2735009" y="872204"/>
                    <a:pt x="2743200" y="876300"/>
                  </a:cubicBezTo>
                  <a:cubicBezTo>
                    <a:pt x="2750384" y="879892"/>
                    <a:pt x="2761391" y="877384"/>
                    <a:pt x="2766060" y="883920"/>
                  </a:cubicBezTo>
                  <a:cubicBezTo>
                    <a:pt x="2775397" y="896992"/>
                    <a:pt x="2774116" y="915272"/>
                    <a:pt x="2781300" y="929640"/>
                  </a:cubicBezTo>
                  <a:cubicBezTo>
                    <a:pt x="2801224" y="969487"/>
                    <a:pt x="2793785" y="949100"/>
                    <a:pt x="2804160" y="990600"/>
                  </a:cubicBezTo>
                  <a:cubicBezTo>
                    <a:pt x="2801620" y="1087120"/>
                    <a:pt x="2801244" y="1183721"/>
                    <a:pt x="2796540" y="1280160"/>
                  </a:cubicBezTo>
                  <a:cubicBezTo>
                    <a:pt x="2796149" y="1288183"/>
                    <a:pt x="2790662" y="1295179"/>
                    <a:pt x="2788920" y="1303020"/>
                  </a:cubicBezTo>
                  <a:cubicBezTo>
                    <a:pt x="2785568" y="1318102"/>
                    <a:pt x="2785047" y="1333751"/>
                    <a:pt x="2781300" y="1348740"/>
                  </a:cubicBezTo>
                  <a:cubicBezTo>
                    <a:pt x="2777404" y="1364325"/>
                    <a:pt x="2771140" y="1379220"/>
                    <a:pt x="2766060" y="1394460"/>
                  </a:cubicBezTo>
                  <a:cubicBezTo>
                    <a:pt x="2763520" y="1402080"/>
                    <a:pt x="2762895" y="1410637"/>
                    <a:pt x="2758440" y="1417320"/>
                  </a:cubicBezTo>
                  <a:lnTo>
                    <a:pt x="2743200" y="1440180"/>
                  </a:lnTo>
                  <a:cubicBezTo>
                    <a:pt x="2740660" y="1452880"/>
                    <a:pt x="2740128" y="1466153"/>
                    <a:pt x="2735580" y="1478280"/>
                  </a:cubicBezTo>
                  <a:cubicBezTo>
                    <a:pt x="2700900" y="1570760"/>
                    <a:pt x="2736378" y="1437252"/>
                    <a:pt x="2712720" y="1524000"/>
                  </a:cubicBezTo>
                  <a:cubicBezTo>
                    <a:pt x="2707209" y="1544207"/>
                    <a:pt x="2700078" y="1564176"/>
                    <a:pt x="2697480" y="1584960"/>
                  </a:cubicBezTo>
                  <a:cubicBezTo>
                    <a:pt x="2694853" y="1605974"/>
                    <a:pt x="2693986" y="1645287"/>
                    <a:pt x="2682240" y="1668780"/>
                  </a:cubicBezTo>
                  <a:cubicBezTo>
                    <a:pt x="2678144" y="1676971"/>
                    <a:pt x="2672080" y="1684020"/>
                    <a:pt x="2667000" y="1691640"/>
                  </a:cubicBezTo>
                  <a:cubicBezTo>
                    <a:pt x="2666754" y="1694101"/>
                    <a:pt x="2662118" y="1777603"/>
                    <a:pt x="2651760" y="1798320"/>
                  </a:cubicBezTo>
                  <a:cubicBezTo>
                    <a:pt x="2643569" y="1814703"/>
                    <a:pt x="2627072" y="1826664"/>
                    <a:pt x="2621280" y="1844040"/>
                  </a:cubicBezTo>
                  <a:cubicBezTo>
                    <a:pt x="2605629" y="1890993"/>
                    <a:pt x="2623529" y="1840884"/>
                    <a:pt x="2598420" y="1897380"/>
                  </a:cubicBezTo>
                  <a:cubicBezTo>
                    <a:pt x="2592865" y="1909879"/>
                    <a:pt x="2589730" y="1923472"/>
                    <a:pt x="2583180" y="1935480"/>
                  </a:cubicBezTo>
                  <a:cubicBezTo>
                    <a:pt x="2574409" y="1951560"/>
                    <a:pt x="2560891" y="1964817"/>
                    <a:pt x="2552700" y="1981200"/>
                  </a:cubicBezTo>
                  <a:lnTo>
                    <a:pt x="2537460" y="2011680"/>
                  </a:lnTo>
                  <a:cubicBezTo>
                    <a:pt x="2533947" y="2036271"/>
                    <a:pt x="2529814" y="2087919"/>
                    <a:pt x="2514600" y="2110740"/>
                  </a:cubicBezTo>
                  <a:cubicBezTo>
                    <a:pt x="2504440" y="2125980"/>
                    <a:pt x="2499360" y="2146300"/>
                    <a:pt x="2484120" y="2156460"/>
                  </a:cubicBezTo>
                  <a:lnTo>
                    <a:pt x="2461260" y="2171700"/>
                  </a:lnTo>
                  <a:cubicBezTo>
                    <a:pt x="2458720" y="2179320"/>
                    <a:pt x="2460176" y="2189891"/>
                    <a:pt x="2453640" y="2194560"/>
                  </a:cubicBezTo>
                  <a:cubicBezTo>
                    <a:pt x="2426235" y="2214135"/>
                    <a:pt x="2356321" y="2214140"/>
                    <a:pt x="2331720" y="2217420"/>
                  </a:cubicBezTo>
                  <a:cubicBezTo>
                    <a:pt x="2318882" y="2219132"/>
                    <a:pt x="2306559" y="2224465"/>
                    <a:pt x="2293620" y="2225040"/>
                  </a:cubicBezTo>
                  <a:cubicBezTo>
                    <a:pt x="2192088" y="2229553"/>
                    <a:pt x="2090420" y="2230120"/>
                    <a:pt x="1988820" y="2232660"/>
                  </a:cubicBezTo>
                  <a:cubicBezTo>
                    <a:pt x="1978660" y="2235200"/>
                    <a:pt x="1968691" y="2238688"/>
                    <a:pt x="1958340" y="2240280"/>
                  </a:cubicBezTo>
                  <a:cubicBezTo>
                    <a:pt x="1850436" y="2256881"/>
                    <a:pt x="1815573" y="2245250"/>
                    <a:pt x="1676400" y="2240280"/>
                  </a:cubicBezTo>
                  <a:cubicBezTo>
                    <a:pt x="1666240" y="2237740"/>
                    <a:pt x="1655990" y="2235537"/>
                    <a:pt x="1645920" y="2232660"/>
                  </a:cubicBezTo>
                  <a:cubicBezTo>
                    <a:pt x="1638197" y="2230453"/>
                    <a:pt x="1630809" y="2227153"/>
                    <a:pt x="1623060" y="2225040"/>
                  </a:cubicBezTo>
                  <a:cubicBezTo>
                    <a:pt x="1602853" y="2219529"/>
                    <a:pt x="1582420" y="2214880"/>
                    <a:pt x="1562100" y="2209800"/>
                  </a:cubicBezTo>
                  <a:cubicBezTo>
                    <a:pt x="1551940" y="2207260"/>
                    <a:pt x="1542012" y="2203479"/>
                    <a:pt x="1531620" y="2202180"/>
                  </a:cubicBezTo>
                  <a:lnTo>
                    <a:pt x="1470660" y="2194560"/>
                  </a:lnTo>
                  <a:cubicBezTo>
                    <a:pt x="1463040" y="2192020"/>
                    <a:pt x="1455641" y="2188682"/>
                    <a:pt x="1447800" y="2186940"/>
                  </a:cubicBezTo>
                  <a:cubicBezTo>
                    <a:pt x="1332065" y="2161221"/>
                    <a:pt x="1491777" y="2205554"/>
                    <a:pt x="1325880" y="2164080"/>
                  </a:cubicBezTo>
                  <a:cubicBezTo>
                    <a:pt x="1315720" y="2161540"/>
                    <a:pt x="1305470" y="2159337"/>
                    <a:pt x="1295400" y="2156460"/>
                  </a:cubicBezTo>
                  <a:cubicBezTo>
                    <a:pt x="1287677" y="2154253"/>
                    <a:pt x="1280366" y="2150646"/>
                    <a:pt x="1272540" y="2148840"/>
                  </a:cubicBezTo>
                  <a:cubicBezTo>
                    <a:pt x="1204268" y="2133085"/>
                    <a:pt x="1199900" y="2134045"/>
                    <a:pt x="1135380" y="2125980"/>
                  </a:cubicBezTo>
                  <a:cubicBezTo>
                    <a:pt x="1037296" y="2093285"/>
                    <a:pt x="1137724" y="2124661"/>
                    <a:pt x="1051560" y="2103120"/>
                  </a:cubicBezTo>
                  <a:cubicBezTo>
                    <a:pt x="1019696" y="2095154"/>
                    <a:pt x="1035278" y="2093581"/>
                    <a:pt x="998220" y="2087880"/>
                  </a:cubicBezTo>
                  <a:cubicBezTo>
                    <a:pt x="975487" y="2084383"/>
                    <a:pt x="952500" y="2082800"/>
                    <a:pt x="929640" y="2080260"/>
                  </a:cubicBezTo>
                  <a:cubicBezTo>
                    <a:pt x="922020" y="2077720"/>
                    <a:pt x="914163" y="2075804"/>
                    <a:pt x="906780" y="2072640"/>
                  </a:cubicBezTo>
                  <a:cubicBezTo>
                    <a:pt x="896339" y="2068165"/>
                    <a:pt x="887180" y="2060664"/>
                    <a:pt x="876300" y="2057400"/>
                  </a:cubicBezTo>
                  <a:cubicBezTo>
                    <a:pt x="866688" y="2054517"/>
                    <a:pt x="783305" y="2043026"/>
                    <a:pt x="777240" y="2042160"/>
                  </a:cubicBezTo>
                  <a:cubicBezTo>
                    <a:pt x="769620" y="2037080"/>
                    <a:pt x="762955" y="2030136"/>
                    <a:pt x="754380" y="2026920"/>
                  </a:cubicBezTo>
                  <a:cubicBezTo>
                    <a:pt x="742253" y="2022372"/>
                    <a:pt x="728923" y="2022110"/>
                    <a:pt x="716280" y="2019300"/>
                  </a:cubicBezTo>
                  <a:cubicBezTo>
                    <a:pt x="631521" y="2000465"/>
                    <a:pt x="747120" y="2015287"/>
                    <a:pt x="556260" y="2004060"/>
                  </a:cubicBezTo>
                  <a:cubicBezTo>
                    <a:pt x="541936" y="1994510"/>
                    <a:pt x="519281" y="1978042"/>
                    <a:pt x="502920" y="1973580"/>
                  </a:cubicBezTo>
                  <a:cubicBezTo>
                    <a:pt x="485592" y="1968854"/>
                    <a:pt x="467360" y="1968500"/>
                    <a:pt x="449580" y="1965960"/>
                  </a:cubicBezTo>
                  <a:cubicBezTo>
                    <a:pt x="397692" y="1948664"/>
                    <a:pt x="461512" y="1970435"/>
                    <a:pt x="388620" y="1943100"/>
                  </a:cubicBezTo>
                  <a:cubicBezTo>
                    <a:pt x="381099" y="1940280"/>
                    <a:pt x="372944" y="1939072"/>
                    <a:pt x="365760" y="1935480"/>
                  </a:cubicBezTo>
                  <a:cubicBezTo>
                    <a:pt x="357569" y="1931384"/>
                    <a:pt x="351091" y="1924336"/>
                    <a:pt x="342900" y="1920240"/>
                  </a:cubicBezTo>
                  <a:cubicBezTo>
                    <a:pt x="324677" y="1911128"/>
                    <a:pt x="301725" y="1903975"/>
                    <a:pt x="281940" y="1897380"/>
                  </a:cubicBezTo>
                  <a:cubicBezTo>
                    <a:pt x="240339" y="1855779"/>
                    <a:pt x="275076" y="1880996"/>
                    <a:pt x="190500" y="1866900"/>
                  </a:cubicBezTo>
                  <a:cubicBezTo>
                    <a:pt x="182577" y="1865580"/>
                    <a:pt x="175432" y="1861228"/>
                    <a:pt x="167640" y="1859280"/>
                  </a:cubicBezTo>
                  <a:cubicBezTo>
                    <a:pt x="139016" y="1852124"/>
                    <a:pt x="131066" y="1854491"/>
                    <a:pt x="106680" y="1844040"/>
                  </a:cubicBezTo>
                  <a:cubicBezTo>
                    <a:pt x="96239" y="1839565"/>
                    <a:pt x="86641" y="1833275"/>
                    <a:pt x="76200" y="1828800"/>
                  </a:cubicBezTo>
                  <a:cubicBezTo>
                    <a:pt x="60896" y="1822241"/>
                    <a:pt x="38327" y="1817427"/>
                    <a:pt x="22860" y="1813560"/>
                  </a:cubicBezTo>
                  <a:cubicBezTo>
                    <a:pt x="-11674" y="1709958"/>
                    <a:pt x="8289" y="1783890"/>
                    <a:pt x="0" y="1584960"/>
                  </a:cubicBezTo>
                  <a:cubicBezTo>
                    <a:pt x="2540" y="1450340"/>
                    <a:pt x="1006" y="1315581"/>
                    <a:pt x="7620" y="1181100"/>
                  </a:cubicBezTo>
                  <a:cubicBezTo>
                    <a:pt x="8649" y="1160180"/>
                    <a:pt x="16236" y="1140011"/>
                    <a:pt x="22860" y="1120140"/>
                  </a:cubicBezTo>
                  <a:lnTo>
                    <a:pt x="38100" y="1074420"/>
                  </a:lnTo>
                  <a:cubicBezTo>
                    <a:pt x="40640" y="1066800"/>
                    <a:pt x="42128" y="1058744"/>
                    <a:pt x="45720" y="1051560"/>
                  </a:cubicBezTo>
                  <a:cubicBezTo>
                    <a:pt x="50800" y="1041400"/>
                    <a:pt x="56741" y="1031627"/>
                    <a:pt x="60960" y="1021080"/>
                  </a:cubicBezTo>
                  <a:cubicBezTo>
                    <a:pt x="66926" y="1006165"/>
                    <a:pt x="67289" y="988726"/>
                    <a:pt x="76200" y="975360"/>
                  </a:cubicBezTo>
                  <a:cubicBezTo>
                    <a:pt x="81280" y="967740"/>
                    <a:pt x="87344" y="960691"/>
                    <a:pt x="91440" y="952500"/>
                  </a:cubicBezTo>
                  <a:cubicBezTo>
                    <a:pt x="95032" y="945316"/>
                    <a:pt x="95159" y="936661"/>
                    <a:pt x="99060" y="929640"/>
                  </a:cubicBezTo>
                  <a:cubicBezTo>
                    <a:pt x="107955" y="913629"/>
                    <a:pt x="123748" y="901296"/>
                    <a:pt x="129540" y="883920"/>
                  </a:cubicBezTo>
                  <a:cubicBezTo>
                    <a:pt x="140006" y="852522"/>
                    <a:pt x="139423" y="847588"/>
                    <a:pt x="167640" y="815340"/>
                  </a:cubicBezTo>
                  <a:cubicBezTo>
                    <a:pt x="173671" y="808448"/>
                    <a:pt x="184024" y="806576"/>
                    <a:pt x="190500" y="800100"/>
                  </a:cubicBezTo>
                  <a:cubicBezTo>
                    <a:pt x="246633" y="743967"/>
                    <a:pt x="181646" y="797256"/>
                    <a:pt x="228600" y="731520"/>
                  </a:cubicBezTo>
                  <a:cubicBezTo>
                    <a:pt x="233923" y="724068"/>
                    <a:pt x="244425" y="722143"/>
                    <a:pt x="251460" y="716280"/>
                  </a:cubicBezTo>
                  <a:cubicBezTo>
                    <a:pt x="276739" y="695214"/>
                    <a:pt x="268801" y="692369"/>
                    <a:pt x="297180" y="678180"/>
                  </a:cubicBezTo>
                  <a:cubicBezTo>
                    <a:pt x="311857" y="670842"/>
                    <a:pt x="335871" y="667823"/>
                    <a:pt x="350520" y="662940"/>
                  </a:cubicBezTo>
                  <a:cubicBezTo>
                    <a:pt x="363496" y="658615"/>
                    <a:pt x="375245" y="650566"/>
                    <a:pt x="388620" y="647700"/>
                  </a:cubicBezTo>
                  <a:cubicBezTo>
                    <a:pt x="411110" y="642881"/>
                    <a:pt x="434377" y="642933"/>
                    <a:pt x="457200" y="640080"/>
                  </a:cubicBezTo>
                  <a:cubicBezTo>
                    <a:pt x="475022" y="637852"/>
                    <a:pt x="492869" y="635673"/>
                    <a:pt x="510540" y="632460"/>
                  </a:cubicBezTo>
                  <a:cubicBezTo>
                    <a:pt x="520844" y="630587"/>
                    <a:pt x="530780" y="627034"/>
                    <a:pt x="541020" y="624840"/>
                  </a:cubicBezTo>
                  <a:cubicBezTo>
                    <a:pt x="566348" y="619413"/>
                    <a:pt x="592646" y="617791"/>
                    <a:pt x="617220" y="609600"/>
                  </a:cubicBezTo>
                  <a:cubicBezTo>
                    <a:pt x="654737" y="597094"/>
                    <a:pt x="632157" y="603300"/>
                    <a:pt x="685800" y="594360"/>
                  </a:cubicBezTo>
                  <a:cubicBezTo>
                    <a:pt x="769620" y="596900"/>
                    <a:pt x="853691" y="595016"/>
                    <a:pt x="937260" y="601980"/>
                  </a:cubicBezTo>
                  <a:cubicBezTo>
                    <a:pt x="962778" y="604107"/>
                    <a:pt x="960002" y="627793"/>
                    <a:pt x="975360" y="640080"/>
                  </a:cubicBezTo>
                  <a:cubicBezTo>
                    <a:pt x="981632" y="645098"/>
                    <a:pt x="990600" y="645160"/>
                    <a:pt x="998220" y="647700"/>
                  </a:cubicBezTo>
                  <a:cubicBezTo>
                    <a:pt x="1038860" y="645160"/>
                    <a:pt x="1079644" y="644343"/>
                    <a:pt x="1120140" y="640080"/>
                  </a:cubicBezTo>
                  <a:cubicBezTo>
                    <a:pt x="1128128" y="639239"/>
                    <a:pt x="1137320" y="638140"/>
                    <a:pt x="1143000" y="632460"/>
                  </a:cubicBezTo>
                  <a:cubicBezTo>
                    <a:pt x="1204137" y="571323"/>
                    <a:pt x="1144614" y="596362"/>
                    <a:pt x="1196340" y="579120"/>
                  </a:cubicBezTo>
                  <a:cubicBezTo>
                    <a:pt x="1236980" y="581660"/>
                    <a:pt x="1277764" y="582477"/>
                    <a:pt x="1318260" y="586740"/>
                  </a:cubicBezTo>
                  <a:cubicBezTo>
                    <a:pt x="1326248" y="587581"/>
                    <a:pt x="1333088" y="594360"/>
                    <a:pt x="1341120" y="594360"/>
                  </a:cubicBezTo>
                  <a:cubicBezTo>
                    <a:pt x="1391983" y="594360"/>
                    <a:pt x="1442720" y="589280"/>
                    <a:pt x="1493520" y="586740"/>
                  </a:cubicBezTo>
                  <a:cubicBezTo>
                    <a:pt x="1501140" y="581660"/>
                    <a:pt x="1510659" y="578651"/>
                    <a:pt x="1516380" y="571500"/>
                  </a:cubicBezTo>
                  <a:cubicBezTo>
                    <a:pt x="1521398" y="565228"/>
                    <a:pt x="1520099" y="555661"/>
                    <a:pt x="1524000" y="548640"/>
                  </a:cubicBezTo>
                  <a:cubicBezTo>
                    <a:pt x="1532895" y="532629"/>
                    <a:pt x="1544320" y="518160"/>
                    <a:pt x="1554480" y="502920"/>
                  </a:cubicBezTo>
                  <a:lnTo>
                    <a:pt x="1569720" y="480060"/>
                  </a:lnTo>
                  <a:cubicBezTo>
                    <a:pt x="1572260" y="452120"/>
                    <a:pt x="1572464" y="423868"/>
                    <a:pt x="1577340" y="396240"/>
                  </a:cubicBezTo>
                  <a:cubicBezTo>
                    <a:pt x="1580132" y="380420"/>
                    <a:pt x="1587500" y="365760"/>
                    <a:pt x="1592580" y="350520"/>
                  </a:cubicBezTo>
                  <a:lnTo>
                    <a:pt x="1600200" y="327660"/>
                  </a:lnTo>
                  <a:cubicBezTo>
                    <a:pt x="1608141" y="303838"/>
                    <a:pt x="1615841" y="274052"/>
                    <a:pt x="1638300" y="259080"/>
                  </a:cubicBezTo>
                  <a:lnTo>
                    <a:pt x="1661160" y="243840"/>
                  </a:lnTo>
                  <a:cubicBezTo>
                    <a:pt x="1666240" y="233680"/>
                    <a:pt x="1668368" y="221392"/>
                    <a:pt x="1676400" y="213360"/>
                  </a:cubicBezTo>
                  <a:cubicBezTo>
                    <a:pt x="1689352" y="200408"/>
                    <a:pt x="1722120" y="182880"/>
                    <a:pt x="1722120" y="182880"/>
                  </a:cubicBezTo>
                  <a:cubicBezTo>
                    <a:pt x="1727200" y="175260"/>
                    <a:pt x="1733264" y="168211"/>
                    <a:pt x="1737360" y="160020"/>
                  </a:cubicBezTo>
                  <a:cubicBezTo>
                    <a:pt x="1747627" y="139486"/>
                    <a:pt x="1740809" y="131285"/>
                    <a:pt x="1760220" y="114300"/>
                  </a:cubicBezTo>
                  <a:cubicBezTo>
                    <a:pt x="1774004" y="102239"/>
                    <a:pt x="1790700" y="93980"/>
                    <a:pt x="1805940" y="83820"/>
                  </a:cubicBezTo>
                  <a:cubicBezTo>
                    <a:pt x="1830913" y="67171"/>
                    <a:pt x="1819642" y="68580"/>
                    <a:pt x="1836420" y="68580"/>
                  </a:cubicBezTo>
                  <a:lnTo>
                    <a:pt x="1722120" y="0"/>
                  </a:lnTo>
                  <a:close/>
                </a:path>
              </a:pathLst>
            </a:custGeom>
            <a:solidFill>
              <a:srgbClr val="D4E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21321">
              <a:off x="2061034" y="1524455"/>
              <a:ext cx="702020" cy="1244597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337583">
              <a:off x="2044789" y="1947005"/>
              <a:ext cx="702020" cy="1432505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094504" y="990293"/>
            <a:ext cx="969541" cy="534140"/>
            <a:chOff x="3244404" y="872747"/>
            <a:chExt cx="969541" cy="534140"/>
          </a:xfrm>
        </p:grpSpPr>
        <p:sp>
          <p:nvSpPr>
            <p:cNvPr id="44" name="Oval Callout 43"/>
            <p:cNvSpPr/>
            <p:nvPr/>
          </p:nvSpPr>
          <p:spPr>
            <a:xfrm>
              <a:off x="3244404" y="87274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280206" y="90339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16kg</a:t>
              </a:r>
              <a:endParaRPr lang="vi-VN" sz="2400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42" t="37175" r="67559" b="49801"/>
          <a:stretch/>
        </p:blipFill>
        <p:spPr>
          <a:xfrm>
            <a:off x="3311728" y="1330143"/>
            <a:ext cx="1003300" cy="11133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  <a14:backgroundMark x1="31113" y1="44010" x2="28111" y2="48438"/>
                        <a14:backgroundMark x1="28917" y1="44010" x2="26720" y2="47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56" t="44584" r="62607" b="39230"/>
          <a:stretch/>
        </p:blipFill>
        <p:spPr>
          <a:xfrm>
            <a:off x="3761241" y="1922322"/>
            <a:ext cx="1419718" cy="13836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19" t="41929" r="74050" b="45213"/>
          <a:stretch/>
        </p:blipFill>
        <p:spPr>
          <a:xfrm>
            <a:off x="2048874" y="2115045"/>
            <a:ext cx="1525209" cy="109923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157752" y="1900305"/>
            <a:ext cx="969541" cy="534140"/>
            <a:chOff x="2080460" y="1293907"/>
            <a:chExt cx="969541" cy="534140"/>
          </a:xfrm>
        </p:grpSpPr>
        <p:sp>
          <p:nvSpPr>
            <p:cNvPr id="50" name="Oval Callout 49"/>
            <p:cNvSpPr/>
            <p:nvPr/>
          </p:nvSpPr>
          <p:spPr>
            <a:xfrm>
              <a:off x="2080460" y="129390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171482" y="1330144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14kg</a:t>
              </a:r>
              <a:endParaRPr lang="vi-VN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99877" y="2870053"/>
            <a:ext cx="969541" cy="534140"/>
            <a:chOff x="3302039" y="2321055"/>
            <a:chExt cx="969541" cy="534140"/>
          </a:xfrm>
        </p:grpSpPr>
        <p:sp>
          <p:nvSpPr>
            <p:cNvPr id="53" name="Oval Callout 52"/>
            <p:cNvSpPr/>
            <p:nvPr/>
          </p:nvSpPr>
          <p:spPr>
            <a:xfrm>
              <a:off x="3302039" y="2321055"/>
              <a:ext cx="969541" cy="534140"/>
            </a:xfrm>
            <a:prstGeom prst="wedgeEllipseCallout">
              <a:avLst>
                <a:gd name="adj1" fmla="val 70015"/>
                <a:gd name="adj2" fmla="val -706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3360249" y="2357292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18kg</a:t>
              </a:r>
              <a:endParaRPr lang="vi-VN" sz="24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154199" y="903391"/>
            <a:ext cx="3739719" cy="955300"/>
            <a:chOff x="7154199" y="903391"/>
            <a:chExt cx="3739719" cy="955300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154199" y="903391"/>
              <a:ext cx="3628101" cy="955300"/>
            </a:xfrm>
            <a:prstGeom prst="wedgeRoundRectCallout">
              <a:avLst>
                <a:gd name="adj1" fmla="val -37716"/>
                <a:gd name="adj2" fmla="val 6549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7154199" y="914645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chở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31 kg.</a:t>
              </a:r>
              <a:endParaRPr lang="vi-VN" sz="24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364780" y="4105627"/>
            <a:ext cx="4206240" cy="1292863"/>
            <a:chOff x="2364780" y="4105627"/>
            <a:chExt cx="4206240" cy="1292863"/>
          </a:xfrm>
        </p:grpSpPr>
        <p:sp>
          <p:nvSpPr>
            <p:cNvPr id="59" name="Oval Callout 58"/>
            <p:cNvSpPr/>
            <p:nvPr/>
          </p:nvSpPr>
          <p:spPr>
            <a:xfrm>
              <a:off x="2364780" y="4105627"/>
              <a:ext cx="4206240" cy="1292863"/>
            </a:xfrm>
            <a:prstGeom prst="wedgeEllipseCallout">
              <a:avLst>
                <a:gd name="adj1" fmla="val -53131"/>
                <a:gd name="adj2" fmla="val 19581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2598041" y="4336561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con </a:t>
              </a:r>
              <a:r>
                <a:rPr lang="en-US" sz="2400" dirty="0" err="1"/>
                <a:t>dê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nhau</a:t>
              </a:r>
              <a:r>
                <a:rPr lang="en-US" sz="2400" dirty="0"/>
                <a:t> sang </a:t>
              </a:r>
              <a:r>
                <a:rPr lang="en-US" sz="2400" dirty="0" err="1"/>
                <a:t>sông</a:t>
              </a:r>
              <a:r>
                <a:rPr lang="en-US" sz="2400" dirty="0"/>
                <a:t>?.</a:t>
              </a:r>
              <a:endParaRPr lang="vi-VN" sz="24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862398" y="4161545"/>
            <a:ext cx="3739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16 kg + 18 kg = 34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+ 18 kg = 32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+ 16 kg = 30 kg</a:t>
            </a:r>
            <a:endParaRPr lang="vi-VN" sz="2800" dirty="0"/>
          </a:p>
        </p:txBody>
      </p:sp>
      <p:pic>
        <p:nvPicPr>
          <p:cNvPr id="62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329493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533129" y="4979478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1,042 Cartoon X Stock Photos, Pictures &amp;amp; Royalty-Free Images - iStock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-472"/>
          <a:stretch/>
        </p:blipFill>
        <p:spPr bwMode="auto">
          <a:xfrm>
            <a:off x="10508920" y="5644160"/>
            <a:ext cx="408783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10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33" grpId="0" animBg="1"/>
      <p:bldP spid="6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2014990" y="343156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5228029" y="111767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11578" y="2169656"/>
            <a:ext cx="697860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Microsoft YaHei"/>
              </a:rPr>
              <a:t>HỌC TỐT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Microsoft YaHei"/>
              <a:cs typeface="+mn-cs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-11485" y="-24684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ruler_263676">
              <a:extLst>
                <a:ext uri="{FF2B5EF4-FFF2-40B4-BE49-F238E27FC236}">
                  <a16:creationId xmlns:a16="http://schemas.microsoft.com/office/drawing/2014/main" id="{22429DFA-3343-4CDF-9B91-2EFD831293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5D70DAD5-9471-4D2F-8381-8E6937D86BE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231706">
            <a:off x="1895160" y="303623"/>
            <a:ext cx="7481910" cy="4688161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4547727" y="1717105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87247" y="1780149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6686615" y="2130598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1286" y="-563356"/>
            <a:ext cx="1528992" cy="3512099"/>
          </a:xfrm>
          <a:prstGeom prst="rect">
            <a:avLst/>
          </a:prstGeom>
        </p:spPr>
      </p:pic>
      <p:sp>
        <p:nvSpPr>
          <p:cNvPr id="62" name="ruler_263676">
            <a:extLst>
              <a:ext uri="{FF2B5EF4-FFF2-40B4-BE49-F238E27FC236}">
                <a16:creationId xmlns:a16="http://schemas.microsoft.com/office/drawing/2014/main" id="{753DD8DC-97D4-4237-A4C5-B6B2367A1828}"/>
              </a:ext>
            </a:extLst>
          </p:cNvPr>
          <p:cNvSpPr>
            <a:spLocks noChangeAspect="1"/>
          </p:cNvSpPr>
          <p:nvPr/>
        </p:nvSpPr>
        <p:spPr bwMode="auto">
          <a:xfrm>
            <a:off x="3289972" y="3627831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8270557" y="3797278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968873" y="356855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25708" y="2539004"/>
            <a:ext cx="697860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6000" dirty="0">
                <a:solidFill>
                  <a:srgbClr val="F7F5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ÔN TẬP ĐO LƯỜNG</a:t>
            </a:r>
            <a:endParaRPr lang="en-US" sz="6000" dirty="0">
              <a:solidFill>
                <a:srgbClr val="F7F550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71" name="图片 3">
            <a:extLst>
              <a:ext uri="{FF2B5EF4-FFF2-40B4-BE49-F238E27FC236}">
                <a16:creationId xmlns:a16="http://schemas.microsoft.com/office/drawing/2014/main" id="{6DE51FD4-70F3-4F66-9215-ABE358150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57" y="3843522"/>
            <a:ext cx="2868174" cy="3014478"/>
          </a:xfrm>
          <a:prstGeom prst="rect">
            <a:avLst/>
          </a:prstGeom>
        </p:spPr>
      </p:pic>
      <p:sp>
        <p:nvSpPr>
          <p:cNvPr id="73" name="cloud-sky-storm_13919">
            <a:extLst>
              <a:ext uri="{FF2B5EF4-FFF2-40B4-BE49-F238E27FC236}">
                <a16:creationId xmlns:a16="http://schemas.microsoft.com/office/drawing/2014/main" id="{2962309F-40BF-49C2-8239-47BEEAE7A515}"/>
              </a:ext>
            </a:extLst>
          </p:cNvPr>
          <p:cNvSpPr>
            <a:spLocks noChangeAspect="1"/>
          </p:cNvSpPr>
          <p:nvPr/>
        </p:nvSpPr>
        <p:spPr bwMode="auto">
          <a:xfrm>
            <a:off x="1866383" y="376160"/>
            <a:ext cx="3071023" cy="1680350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50064" y="739496"/>
            <a:ext cx="28113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rgbClr val="CA37AD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TM ViceroyJF" panose="02040603050506020204" pitchFamily="18" charset="0"/>
              </a:rPr>
              <a:t>Toán</a:t>
            </a:r>
            <a:r>
              <a:rPr lang="en-US" sz="7000" b="1" dirty="0">
                <a:solidFill>
                  <a:srgbClr val="CA37AD"/>
                </a:solidFill>
              </a:rPr>
              <a:t> </a:t>
            </a:r>
          </a:p>
        </p:txBody>
      </p:sp>
      <p:sp>
        <p:nvSpPr>
          <p:cNvPr id="75" name="round-wall-clock_15267">
            <a:extLst>
              <a:ext uri="{FF2B5EF4-FFF2-40B4-BE49-F238E27FC236}">
                <a16:creationId xmlns:a16="http://schemas.microsoft.com/office/drawing/2014/main" id="{3D31B24B-35E9-4613-BFB4-6AC330661802}"/>
              </a:ext>
            </a:extLst>
          </p:cNvPr>
          <p:cNvSpPr>
            <a:spLocks noChangeAspect="1"/>
          </p:cNvSpPr>
          <p:nvPr/>
        </p:nvSpPr>
        <p:spPr bwMode="auto">
          <a:xfrm>
            <a:off x="1715941" y="1254573"/>
            <a:ext cx="1208903" cy="1207206"/>
          </a:xfrm>
          <a:custGeom>
            <a:avLst/>
            <a:gdLst>
              <a:gd name="connsiteX0" fmla="*/ 418885 w 607614"/>
              <a:gd name="connsiteY0" fmla="*/ 502832 h 606761"/>
              <a:gd name="connsiteX1" fmla="*/ 430704 w 607614"/>
              <a:gd name="connsiteY1" fmla="*/ 514590 h 606761"/>
              <a:gd name="connsiteX2" fmla="*/ 418885 w 607614"/>
              <a:gd name="connsiteY2" fmla="*/ 526348 h 606761"/>
              <a:gd name="connsiteX3" fmla="*/ 407066 w 607614"/>
              <a:gd name="connsiteY3" fmla="*/ 514590 h 606761"/>
              <a:gd name="connsiteX4" fmla="*/ 418885 w 607614"/>
              <a:gd name="connsiteY4" fmla="*/ 502832 h 606761"/>
              <a:gd name="connsiteX5" fmla="*/ 178069 w 607614"/>
              <a:gd name="connsiteY5" fmla="*/ 502832 h 606761"/>
              <a:gd name="connsiteX6" fmla="*/ 189827 w 607614"/>
              <a:gd name="connsiteY6" fmla="*/ 514590 h 606761"/>
              <a:gd name="connsiteX7" fmla="*/ 178069 w 607614"/>
              <a:gd name="connsiteY7" fmla="*/ 526348 h 606761"/>
              <a:gd name="connsiteX8" fmla="*/ 166311 w 607614"/>
              <a:gd name="connsiteY8" fmla="*/ 514590 h 606761"/>
              <a:gd name="connsiteX9" fmla="*/ 178069 w 607614"/>
              <a:gd name="connsiteY9" fmla="*/ 502832 h 606761"/>
              <a:gd name="connsiteX10" fmla="*/ 297731 w 607614"/>
              <a:gd name="connsiteY10" fmla="*/ 489186 h 606761"/>
              <a:gd name="connsiteX11" fmla="*/ 307645 w 607614"/>
              <a:gd name="connsiteY11" fmla="*/ 499821 h 606761"/>
              <a:gd name="connsiteX12" fmla="*/ 307645 w 607614"/>
              <a:gd name="connsiteY12" fmla="*/ 553755 h 606761"/>
              <a:gd name="connsiteX13" fmla="*/ 297731 w 607614"/>
              <a:gd name="connsiteY13" fmla="*/ 563630 h 606761"/>
              <a:gd name="connsiteX14" fmla="*/ 287054 w 607614"/>
              <a:gd name="connsiteY14" fmla="*/ 553755 h 606761"/>
              <a:gd name="connsiteX15" fmla="*/ 287054 w 607614"/>
              <a:gd name="connsiteY15" fmla="*/ 499821 h 606761"/>
              <a:gd name="connsiteX16" fmla="*/ 297731 w 607614"/>
              <a:gd name="connsiteY16" fmla="*/ 489186 h 606761"/>
              <a:gd name="connsiteX17" fmla="*/ 506244 w 607614"/>
              <a:gd name="connsiteY17" fmla="*/ 410356 h 606761"/>
              <a:gd name="connsiteX18" fmla="*/ 518063 w 607614"/>
              <a:gd name="connsiteY18" fmla="*/ 422114 h 606761"/>
              <a:gd name="connsiteX19" fmla="*/ 506244 w 607614"/>
              <a:gd name="connsiteY19" fmla="*/ 433872 h 606761"/>
              <a:gd name="connsiteX20" fmla="*/ 494425 w 607614"/>
              <a:gd name="connsiteY20" fmla="*/ 422114 h 606761"/>
              <a:gd name="connsiteX21" fmla="*/ 506244 w 607614"/>
              <a:gd name="connsiteY21" fmla="*/ 410356 h 606761"/>
              <a:gd name="connsiteX22" fmla="*/ 101432 w 607614"/>
              <a:gd name="connsiteY22" fmla="*/ 410356 h 606761"/>
              <a:gd name="connsiteX23" fmla="*/ 113190 w 607614"/>
              <a:gd name="connsiteY23" fmla="*/ 422114 h 606761"/>
              <a:gd name="connsiteX24" fmla="*/ 101432 w 607614"/>
              <a:gd name="connsiteY24" fmla="*/ 433872 h 606761"/>
              <a:gd name="connsiteX25" fmla="*/ 89674 w 607614"/>
              <a:gd name="connsiteY25" fmla="*/ 422114 h 606761"/>
              <a:gd name="connsiteX26" fmla="*/ 101432 w 607614"/>
              <a:gd name="connsiteY26" fmla="*/ 410356 h 606761"/>
              <a:gd name="connsiteX27" fmla="*/ 492969 w 607614"/>
              <a:gd name="connsiteY27" fmla="*/ 281449 h 606761"/>
              <a:gd name="connsiteX28" fmla="*/ 547663 w 607614"/>
              <a:gd name="connsiteY28" fmla="*/ 281449 h 606761"/>
              <a:gd name="connsiteX29" fmla="*/ 557538 w 607614"/>
              <a:gd name="connsiteY29" fmla="*/ 291305 h 606761"/>
              <a:gd name="connsiteX30" fmla="*/ 547663 w 607614"/>
              <a:gd name="connsiteY30" fmla="*/ 301918 h 606761"/>
              <a:gd name="connsiteX31" fmla="*/ 492969 w 607614"/>
              <a:gd name="connsiteY31" fmla="*/ 301918 h 606761"/>
              <a:gd name="connsiteX32" fmla="*/ 483094 w 607614"/>
              <a:gd name="connsiteY32" fmla="*/ 291305 h 606761"/>
              <a:gd name="connsiteX33" fmla="*/ 492969 w 607614"/>
              <a:gd name="connsiteY33" fmla="*/ 281449 h 606761"/>
              <a:gd name="connsiteX34" fmla="*/ 46305 w 607614"/>
              <a:gd name="connsiteY34" fmla="*/ 281449 h 606761"/>
              <a:gd name="connsiteX35" fmla="*/ 100239 w 607614"/>
              <a:gd name="connsiteY35" fmla="*/ 281449 h 606761"/>
              <a:gd name="connsiteX36" fmla="*/ 110874 w 607614"/>
              <a:gd name="connsiteY36" fmla="*/ 291305 h 606761"/>
              <a:gd name="connsiteX37" fmla="*/ 100239 w 607614"/>
              <a:gd name="connsiteY37" fmla="*/ 301918 h 606761"/>
              <a:gd name="connsiteX38" fmla="*/ 46305 w 607614"/>
              <a:gd name="connsiteY38" fmla="*/ 301918 h 606761"/>
              <a:gd name="connsiteX39" fmla="*/ 36430 w 607614"/>
              <a:gd name="connsiteY39" fmla="*/ 291305 h 606761"/>
              <a:gd name="connsiteX40" fmla="*/ 46305 w 607614"/>
              <a:gd name="connsiteY40" fmla="*/ 281449 h 606761"/>
              <a:gd name="connsiteX41" fmla="*/ 505086 w 607614"/>
              <a:gd name="connsiteY41" fmla="*/ 172890 h 606761"/>
              <a:gd name="connsiteX42" fmla="*/ 517209 w 607614"/>
              <a:gd name="connsiteY42" fmla="*/ 184648 h 606761"/>
              <a:gd name="connsiteX43" fmla="*/ 505086 w 607614"/>
              <a:gd name="connsiteY43" fmla="*/ 196406 h 606761"/>
              <a:gd name="connsiteX44" fmla="*/ 492963 w 607614"/>
              <a:gd name="connsiteY44" fmla="*/ 184648 h 606761"/>
              <a:gd name="connsiteX45" fmla="*/ 505086 w 607614"/>
              <a:gd name="connsiteY45" fmla="*/ 172890 h 606761"/>
              <a:gd name="connsiteX46" fmla="*/ 100640 w 607614"/>
              <a:gd name="connsiteY46" fmla="*/ 172890 h 606761"/>
              <a:gd name="connsiteX47" fmla="*/ 112459 w 607614"/>
              <a:gd name="connsiteY47" fmla="*/ 184648 h 606761"/>
              <a:gd name="connsiteX48" fmla="*/ 100640 w 607614"/>
              <a:gd name="connsiteY48" fmla="*/ 196406 h 606761"/>
              <a:gd name="connsiteX49" fmla="*/ 88821 w 607614"/>
              <a:gd name="connsiteY49" fmla="*/ 184648 h 606761"/>
              <a:gd name="connsiteX50" fmla="*/ 100640 w 607614"/>
              <a:gd name="connsiteY50" fmla="*/ 172890 h 606761"/>
              <a:gd name="connsiteX51" fmla="*/ 252961 w 607614"/>
              <a:gd name="connsiteY51" fmla="*/ 115315 h 606761"/>
              <a:gd name="connsiteX52" fmla="*/ 265877 w 607614"/>
              <a:gd name="connsiteY52" fmla="*/ 122141 h 606761"/>
              <a:gd name="connsiteX53" fmla="*/ 328938 w 607614"/>
              <a:gd name="connsiteY53" fmla="*/ 304926 h 606761"/>
              <a:gd name="connsiteX54" fmla="*/ 325899 w 607614"/>
              <a:gd name="connsiteY54" fmla="*/ 315545 h 606761"/>
              <a:gd name="connsiteX55" fmla="*/ 186861 w 607614"/>
              <a:gd name="connsiteY55" fmla="*/ 451306 h 606761"/>
              <a:gd name="connsiteX56" fmla="*/ 180023 w 607614"/>
              <a:gd name="connsiteY56" fmla="*/ 454340 h 606761"/>
              <a:gd name="connsiteX57" fmla="*/ 172425 w 607614"/>
              <a:gd name="connsiteY57" fmla="*/ 451306 h 606761"/>
              <a:gd name="connsiteX58" fmla="*/ 172425 w 607614"/>
              <a:gd name="connsiteY58" fmla="*/ 436896 h 606761"/>
              <a:gd name="connsiteX59" fmla="*/ 307665 w 607614"/>
              <a:gd name="connsiteY59" fmla="*/ 305685 h 606761"/>
              <a:gd name="connsiteX60" fmla="*/ 246123 w 607614"/>
              <a:gd name="connsiteY60" fmla="*/ 128209 h 606761"/>
              <a:gd name="connsiteX61" fmla="*/ 252961 w 607614"/>
              <a:gd name="connsiteY61" fmla="*/ 115315 h 606761"/>
              <a:gd name="connsiteX62" fmla="*/ 417727 w 607614"/>
              <a:gd name="connsiteY62" fmla="*/ 80414 h 606761"/>
              <a:gd name="connsiteX63" fmla="*/ 429850 w 607614"/>
              <a:gd name="connsiteY63" fmla="*/ 92172 h 606761"/>
              <a:gd name="connsiteX64" fmla="*/ 417727 w 607614"/>
              <a:gd name="connsiteY64" fmla="*/ 103930 h 606761"/>
              <a:gd name="connsiteX65" fmla="*/ 405604 w 607614"/>
              <a:gd name="connsiteY65" fmla="*/ 92172 h 606761"/>
              <a:gd name="connsiteX66" fmla="*/ 417727 w 607614"/>
              <a:gd name="connsiteY66" fmla="*/ 80414 h 606761"/>
              <a:gd name="connsiteX67" fmla="*/ 177338 w 607614"/>
              <a:gd name="connsiteY67" fmla="*/ 80414 h 606761"/>
              <a:gd name="connsiteX68" fmla="*/ 189096 w 607614"/>
              <a:gd name="connsiteY68" fmla="*/ 92172 h 606761"/>
              <a:gd name="connsiteX69" fmla="*/ 177338 w 607614"/>
              <a:gd name="connsiteY69" fmla="*/ 103930 h 606761"/>
              <a:gd name="connsiteX70" fmla="*/ 165580 w 607614"/>
              <a:gd name="connsiteY70" fmla="*/ 92172 h 606761"/>
              <a:gd name="connsiteX71" fmla="*/ 177338 w 607614"/>
              <a:gd name="connsiteY71" fmla="*/ 80414 h 606761"/>
              <a:gd name="connsiteX72" fmla="*/ 297731 w 607614"/>
              <a:gd name="connsiteY72" fmla="*/ 43253 h 606761"/>
              <a:gd name="connsiteX73" fmla="*/ 307645 w 607614"/>
              <a:gd name="connsiteY73" fmla="*/ 53112 h 606761"/>
              <a:gd name="connsiteX74" fmla="*/ 307645 w 607614"/>
              <a:gd name="connsiteY74" fmla="*/ 106958 h 606761"/>
              <a:gd name="connsiteX75" fmla="*/ 297731 w 607614"/>
              <a:gd name="connsiteY75" fmla="*/ 117575 h 606761"/>
              <a:gd name="connsiteX76" fmla="*/ 287054 w 607614"/>
              <a:gd name="connsiteY76" fmla="*/ 106958 h 606761"/>
              <a:gd name="connsiteX77" fmla="*/ 287054 w 607614"/>
              <a:gd name="connsiteY77" fmla="*/ 53112 h 606761"/>
              <a:gd name="connsiteX78" fmla="*/ 297731 w 607614"/>
              <a:gd name="connsiteY78" fmla="*/ 43253 h 606761"/>
              <a:gd name="connsiteX79" fmla="*/ 303807 w 607614"/>
              <a:gd name="connsiteY79" fmla="*/ 30338 h 606761"/>
              <a:gd name="connsiteX80" fmla="*/ 30380 w 607614"/>
              <a:gd name="connsiteY80" fmla="*/ 303381 h 606761"/>
              <a:gd name="connsiteX81" fmla="*/ 303807 w 607614"/>
              <a:gd name="connsiteY81" fmla="*/ 576423 h 606761"/>
              <a:gd name="connsiteX82" fmla="*/ 577234 w 607614"/>
              <a:gd name="connsiteY82" fmla="*/ 303381 h 606761"/>
              <a:gd name="connsiteX83" fmla="*/ 303807 w 607614"/>
              <a:gd name="connsiteY83" fmla="*/ 30338 h 606761"/>
              <a:gd name="connsiteX84" fmla="*/ 303807 w 607614"/>
              <a:gd name="connsiteY84" fmla="*/ 0 h 606761"/>
              <a:gd name="connsiteX85" fmla="*/ 607614 w 607614"/>
              <a:gd name="connsiteY85" fmla="*/ 303381 h 606761"/>
              <a:gd name="connsiteX86" fmla="*/ 303807 w 607614"/>
              <a:gd name="connsiteY86" fmla="*/ 606761 h 606761"/>
              <a:gd name="connsiteX87" fmla="*/ 0 w 607614"/>
              <a:gd name="connsiteY87" fmla="*/ 303381 h 606761"/>
              <a:gd name="connsiteX88" fmla="*/ 303807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418885" y="502832"/>
                </a:moveTo>
                <a:cubicBezTo>
                  <a:pt x="425412" y="502832"/>
                  <a:pt x="430704" y="508096"/>
                  <a:pt x="430704" y="514590"/>
                </a:cubicBezTo>
                <a:cubicBezTo>
                  <a:pt x="430704" y="521084"/>
                  <a:pt x="425412" y="526348"/>
                  <a:pt x="418885" y="526348"/>
                </a:cubicBezTo>
                <a:cubicBezTo>
                  <a:pt x="412358" y="526348"/>
                  <a:pt x="407066" y="521084"/>
                  <a:pt x="407066" y="514590"/>
                </a:cubicBezTo>
                <a:cubicBezTo>
                  <a:pt x="407066" y="508096"/>
                  <a:pt x="412358" y="502832"/>
                  <a:pt x="418885" y="502832"/>
                </a:cubicBezTo>
                <a:close/>
                <a:moveTo>
                  <a:pt x="178069" y="502832"/>
                </a:moveTo>
                <a:cubicBezTo>
                  <a:pt x="184563" y="502832"/>
                  <a:pt x="189827" y="508096"/>
                  <a:pt x="189827" y="514590"/>
                </a:cubicBezTo>
                <a:cubicBezTo>
                  <a:pt x="189827" y="521084"/>
                  <a:pt x="184563" y="526348"/>
                  <a:pt x="178069" y="526348"/>
                </a:cubicBezTo>
                <a:cubicBezTo>
                  <a:pt x="171575" y="526348"/>
                  <a:pt x="166311" y="521084"/>
                  <a:pt x="166311" y="514590"/>
                </a:cubicBezTo>
                <a:cubicBezTo>
                  <a:pt x="166311" y="508096"/>
                  <a:pt x="171575" y="502832"/>
                  <a:pt x="178069" y="502832"/>
                </a:cubicBezTo>
                <a:close/>
                <a:moveTo>
                  <a:pt x="297731" y="489186"/>
                </a:moveTo>
                <a:cubicBezTo>
                  <a:pt x="303069" y="489186"/>
                  <a:pt x="307645" y="493744"/>
                  <a:pt x="307645" y="499821"/>
                </a:cubicBezTo>
                <a:lnTo>
                  <a:pt x="307645" y="553755"/>
                </a:lnTo>
                <a:cubicBezTo>
                  <a:pt x="307645" y="559072"/>
                  <a:pt x="303069" y="563630"/>
                  <a:pt x="297731" y="563630"/>
                </a:cubicBezTo>
                <a:cubicBezTo>
                  <a:pt x="291630" y="563630"/>
                  <a:pt x="287054" y="559072"/>
                  <a:pt x="287054" y="553755"/>
                </a:cubicBezTo>
                <a:lnTo>
                  <a:pt x="287054" y="499821"/>
                </a:lnTo>
                <a:cubicBezTo>
                  <a:pt x="287054" y="493744"/>
                  <a:pt x="291630" y="489186"/>
                  <a:pt x="297731" y="489186"/>
                </a:cubicBezTo>
                <a:close/>
                <a:moveTo>
                  <a:pt x="506244" y="410356"/>
                </a:moveTo>
                <a:cubicBezTo>
                  <a:pt x="512771" y="410356"/>
                  <a:pt x="518063" y="415620"/>
                  <a:pt x="518063" y="422114"/>
                </a:cubicBezTo>
                <a:cubicBezTo>
                  <a:pt x="518063" y="428608"/>
                  <a:pt x="512771" y="433872"/>
                  <a:pt x="506244" y="433872"/>
                </a:cubicBezTo>
                <a:cubicBezTo>
                  <a:pt x="499717" y="433872"/>
                  <a:pt x="494425" y="428608"/>
                  <a:pt x="494425" y="422114"/>
                </a:cubicBezTo>
                <a:cubicBezTo>
                  <a:pt x="494425" y="415620"/>
                  <a:pt x="499717" y="410356"/>
                  <a:pt x="506244" y="410356"/>
                </a:cubicBezTo>
                <a:close/>
                <a:moveTo>
                  <a:pt x="101432" y="410356"/>
                </a:moveTo>
                <a:cubicBezTo>
                  <a:pt x="107926" y="410356"/>
                  <a:pt x="113190" y="415620"/>
                  <a:pt x="113190" y="422114"/>
                </a:cubicBezTo>
                <a:cubicBezTo>
                  <a:pt x="113190" y="428608"/>
                  <a:pt x="107926" y="433872"/>
                  <a:pt x="101432" y="433872"/>
                </a:cubicBezTo>
                <a:cubicBezTo>
                  <a:pt x="94938" y="433872"/>
                  <a:pt x="89674" y="428608"/>
                  <a:pt x="89674" y="422114"/>
                </a:cubicBezTo>
                <a:cubicBezTo>
                  <a:pt x="89674" y="415620"/>
                  <a:pt x="94938" y="410356"/>
                  <a:pt x="101432" y="410356"/>
                </a:cubicBezTo>
                <a:close/>
                <a:moveTo>
                  <a:pt x="492969" y="281449"/>
                </a:moveTo>
                <a:lnTo>
                  <a:pt x="547663" y="281449"/>
                </a:lnTo>
                <a:cubicBezTo>
                  <a:pt x="552980" y="281449"/>
                  <a:pt x="557538" y="285998"/>
                  <a:pt x="557538" y="291305"/>
                </a:cubicBezTo>
                <a:cubicBezTo>
                  <a:pt x="557538" y="297369"/>
                  <a:pt x="552980" y="301918"/>
                  <a:pt x="547663" y="301918"/>
                </a:cubicBezTo>
                <a:lnTo>
                  <a:pt x="492969" y="301918"/>
                </a:lnTo>
                <a:cubicBezTo>
                  <a:pt x="487652" y="301918"/>
                  <a:pt x="483094" y="297369"/>
                  <a:pt x="483094" y="291305"/>
                </a:cubicBezTo>
                <a:cubicBezTo>
                  <a:pt x="483094" y="285998"/>
                  <a:pt x="487652" y="281449"/>
                  <a:pt x="492969" y="281449"/>
                </a:cubicBezTo>
                <a:close/>
                <a:moveTo>
                  <a:pt x="46305" y="281449"/>
                </a:moveTo>
                <a:lnTo>
                  <a:pt x="100239" y="281449"/>
                </a:lnTo>
                <a:cubicBezTo>
                  <a:pt x="106316" y="281449"/>
                  <a:pt x="110874" y="285998"/>
                  <a:pt x="110874" y="291305"/>
                </a:cubicBezTo>
                <a:cubicBezTo>
                  <a:pt x="110874" y="297369"/>
                  <a:pt x="106316" y="301918"/>
                  <a:pt x="100239" y="301918"/>
                </a:cubicBezTo>
                <a:lnTo>
                  <a:pt x="46305" y="301918"/>
                </a:lnTo>
                <a:cubicBezTo>
                  <a:pt x="40988" y="301918"/>
                  <a:pt x="36430" y="297369"/>
                  <a:pt x="36430" y="291305"/>
                </a:cubicBezTo>
                <a:cubicBezTo>
                  <a:pt x="36430" y="285998"/>
                  <a:pt x="40988" y="281449"/>
                  <a:pt x="46305" y="281449"/>
                </a:cubicBezTo>
                <a:close/>
                <a:moveTo>
                  <a:pt x="505086" y="172890"/>
                </a:moveTo>
                <a:cubicBezTo>
                  <a:pt x="511781" y="172890"/>
                  <a:pt x="517209" y="178154"/>
                  <a:pt x="517209" y="184648"/>
                </a:cubicBezTo>
                <a:cubicBezTo>
                  <a:pt x="517209" y="191142"/>
                  <a:pt x="511781" y="196406"/>
                  <a:pt x="505086" y="196406"/>
                </a:cubicBezTo>
                <a:cubicBezTo>
                  <a:pt x="498391" y="196406"/>
                  <a:pt x="492963" y="191142"/>
                  <a:pt x="492963" y="184648"/>
                </a:cubicBezTo>
                <a:cubicBezTo>
                  <a:pt x="492963" y="178154"/>
                  <a:pt x="498391" y="172890"/>
                  <a:pt x="505086" y="172890"/>
                </a:cubicBezTo>
                <a:close/>
                <a:moveTo>
                  <a:pt x="100640" y="172890"/>
                </a:moveTo>
                <a:cubicBezTo>
                  <a:pt x="107167" y="172890"/>
                  <a:pt x="112459" y="178154"/>
                  <a:pt x="112459" y="184648"/>
                </a:cubicBezTo>
                <a:cubicBezTo>
                  <a:pt x="112459" y="191142"/>
                  <a:pt x="107167" y="196406"/>
                  <a:pt x="100640" y="196406"/>
                </a:cubicBezTo>
                <a:cubicBezTo>
                  <a:pt x="94113" y="196406"/>
                  <a:pt x="88821" y="191142"/>
                  <a:pt x="88821" y="184648"/>
                </a:cubicBezTo>
                <a:cubicBezTo>
                  <a:pt x="88821" y="178154"/>
                  <a:pt x="94113" y="172890"/>
                  <a:pt x="100640" y="172890"/>
                </a:cubicBezTo>
                <a:close/>
                <a:moveTo>
                  <a:pt x="252961" y="115315"/>
                </a:moveTo>
                <a:cubicBezTo>
                  <a:pt x="258280" y="113798"/>
                  <a:pt x="263598" y="116832"/>
                  <a:pt x="265877" y="122141"/>
                </a:cubicBezTo>
                <a:lnTo>
                  <a:pt x="328938" y="304926"/>
                </a:lnTo>
                <a:cubicBezTo>
                  <a:pt x="329698" y="308719"/>
                  <a:pt x="328938" y="312511"/>
                  <a:pt x="325899" y="315545"/>
                </a:cubicBezTo>
                <a:lnTo>
                  <a:pt x="186861" y="451306"/>
                </a:lnTo>
                <a:cubicBezTo>
                  <a:pt x="184581" y="452823"/>
                  <a:pt x="182302" y="454340"/>
                  <a:pt x="180023" y="454340"/>
                </a:cubicBezTo>
                <a:cubicBezTo>
                  <a:pt x="176984" y="454340"/>
                  <a:pt x="174704" y="452823"/>
                  <a:pt x="172425" y="451306"/>
                </a:cubicBezTo>
                <a:cubicBezTo>
                  <a:pt x="168626" y="446756"/>
                  <a:pt x="168626" y="440688"/>
                  <a:pt x="172425" y="436896"/>
                </a:cubicBezTo>
                <a:lnTo>
                  <a:pt x="307665" y="305685"/>
                </a:lnTo>
                <a:lnTo>
                  <a:pt x="246123" y="128209"/>
                </a:lnTo>
                <a:cubicBezTo>
                  <a:pt x="244604" y="122899"/>
                  <a:pt x="247643" y="117590"/>
                  <a:pt x="252961" y="115315"/>
                </a:cubicBezTo>
                <a:close/>
                <a:moveTo>
                  <a:pt x="417727" y="80414"/>
                </a:moveTo>
                <a:cubicBezTo>
                  <a:pt x="424422" y="80414"/>
                  <a:pt x="429850" y="85678"/>
                  <a:pt x="429850" y="92172"/>
                </a:cubicBezTo>
                <a:cubicBezTo>
                  <a:pt x="429850" y="98666"/>
                  <a:pt x="424422" y="103930"/>
                  <a:pt x="417727" y="103930"/>
                </a:cubicBezTo>
                <a:cubicBezTo>
                  <a:pt x="411032" y="103930"/>
                  <a:pt x="405604" y="98666"/>
                  <a:pt x="405604" y="92172"/>
                </a:cubicBezTo>
                <a:cubicBezTo>
                  <a:pt x="405604" y="85678"/>
                  <a:pt x="411032" y="80414"/>
                  <a:pt x="417727" y="80414"/>
                </a:cubicBezTo>
                <a:close/>
                <a:moveTo>
                  <a:pt x="177338" y="80414"/>
                </a:moveTo>
                <a:cubicBezTo>
                  <a:pt x="183832" y="80414"/>
                  <a:pt x="189096" y="85678"/>
                  <a:pt x="189096" y="92172"/>
                </a:cubicBezTo>
                <a:cubicBezTo>
                  <a:pt x="189096" y="98666"/>
                  <a:pt x="183832" y="103930"/>
                  <a:pt x="177338" y="103930"/>
                </a:cubicBezTo>
                <a:cubicBezTo>
                  <a:pt x="170844" y="103930"/>
                  <a:pt x="165580" y="98666"/>
                  <a:pt x="165580" y="92172"/>
                </a:cubicBezTo>
                <a:cubicBezTo>
                  <a:pt x="165580" y="85678"/>
                  <a:pt x="170844" y="80414"/>
                  <a:pt x="177338" y="80414"/>
                </a:cubicBezTo>
                <a:close/>
                <a:moveTo>
                  <a:pt x="297731" y="43253"/>
                </a:moveTo>
                <a:cubicBezTo>
                  <a:pt x="303069" y="43253"/>
                  <a:pt x="307645" y="47803"/>
                  <a:pt x="307645" y="53112"/>
                </a:cubicBezTo>
                <a:lnTo>
                  <a:pt x="307645" y="106958"/>
                </a:lnTo>
                <a:cubicBezTo>
                  <a:pt x="307645" y="113025"/>
                  <a:pt x="303069" y="117575"/>
                  <a:pt x="297731" y="117575"/>
                </a:cubicBezTo>
                <a:cubicBezTo>
                  <a:pt x="291630" y="117575"/>
                  <a:pt x="287054" y="113025"/>
                  <a:pt x="287054" y="106958"/>
                </a:cubicBezTo>
                <a:lnTo>
                  <a:pt x="287054" y="53112"/>
                </a:lnTo>
                <a:cubicBezTo>
                  <a:pt x="287054" y="47803"/>
                  <a:pt x="291630" y="43253"/>
                  <a:pt x="297731" y="43253"/>
                </a:cubicBezTo>
                <a:close/>
                <a:moveTo>
                  <a:pt x="303807" y="30338"/>
                </a:moveTo>
                <a:cubicBezTo>
                  <a:pt x="152663" y="30338"/>
                  <a:pt x="30380" y="152449"/>
                  <a:pt x="30380" y="303381"/>
                </a:cubicBezTo>
                <a:cubicBezTo>
                  <a:pt x="30380" y="453554"/>
                  <a:pt x="152663" y="576423"/>
                  <a:pt x="303807" y="576423"/>
                </a:cubicBezTo>
                <a:cubicBezTo>
                  <a:pt x="454951" y="576423"/>
                  <a:pt x="577234" y="453554"/>
                  <a:pt x="577234" y="303381"/>
                </a:cubicBezTo>
                <a:cubicBezTo>
                  <a:pt x="577234" y="152449"/>
                  <a:pt x="454951" y="30338"/>
                  <a:pt x="303807" y="30338"/>
                </a:cubicBezTo>
                <a:close/>
                <a:moveTo>
                  <a:pt x="303807" y="0"/>
                </a:moveTo>
                <a:cubicBezTo>
                  <a:pt x="471661" y="0"/>
                  <a:pt x="607614" y="135763"/>
                  <a:pt x="607614" y="303381"/>
                </a:cubicBezTo>
                <a:cubicBezTo>
                  <a:pt x="607614" y="470998"/>
                  <a:pt x="471661" y="606761"/>
                  <a:pt x="303807" y="606761"/>
                </a:cubicBezTo>
                <a:cubicBezTo>
                  <a:pt x="135953" y="606761"/>
                  <a:pt x="0" y="470998"/>
                  <a:pt x="0" y="303381"/>
                </a:cubicBezTo>
                <a:cubicBezTo>
                  <a:pt x="0" y="135763"/>
                  <a:pt x="135953" y="0"/>
                  <a:pt x="303807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</p:sp>
      <p:sp>
        <p:nvSpPr>
          <p:cNvPr id="41" name="TextBox 40"/>
          <p:cNvSpPr txBox="1"/>
          <p:nvPr/>
        </p:nvSpPr>
        <p:spPr>
          <a:xfrm>
            <a:off x="4931569" y="3464511"/>
            <a:ext cx="32312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500" b="1" dirty="0">
                <a:solidFill>
                  <a:prstClr val="white"/>
                </a:solidFill>
                <a:latin typeface="UTM ViceroyJF" panose="02040603050506020204" pitchFamily="18" charset="0"/>
              </a:rPr>
              <a:t>Tiết 1</a:t>
            </a:r>
            <a:endParaRPr lang="en-US" sz="6500" b="1" dirty="0">
              <a:solidFill>
                <a:prstClr val="white"/>
              </a:solidFill>
              <a:latin typeface="UTM ViceroyJF" panose="02040603050506020204" pitchFamily="18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10495" y="31727"/>
            <a:ext cx="1269430" cy="13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62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  <p:bldP spid="3" grpId="0"/>
      <p:bldP spid="73" grpId="0" animBg="1"/>
      <p:bldP spid="74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81438-42BB-AC0E-C332-E254D4397D89}"/>
              </a:ext>
            </a:extLst>
          </p:cNvPr>
          <p:cNvSpPr txBox="1"/>
          <p:nvPr/>
        </p:nvSpPr>
        <p:spPr>
          <a:xfrm>
            <a:off x="3750284" y="536008"/>
            <a:ext cx="532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Yêu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cầu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cần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CA37AD"/>
                </a:solidFill>
                <a:latin typeface="UVN Mang Tre" panose="00000400000000000000" pitchFamily="2" charset="0"/>
              </a:rPr>
              <a:t>đạt</a:t>
            </a:r>
            <a:r>
              <a:rPr lang="en-US" sz="5400" b="1" dirty="0">
                <a:solidFill>
                  <a:srgbClr val="CA37AD"/>
                </a:solidFill>
                <a:latin typeface="UVN Mang Tre" panose="00000400000000000000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8B893-CE2F-3754-2175-3734D2C55037}"/>
              </a:ext>
            </a:extLst>
          </p:cNvPr>
          <p:cNvSpPr txBox="1"/>
          <p:nvPr/>
        </p:nvSpPr>
        <p:spPr>
          <a:xfrm>
            <a:off x="923108" y="1587397"/>
            <a:ext cx="10345783" cy="45243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kĩ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Ôn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(kg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biểu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Vận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liên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(kg)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latin typeface="UTM Avo" panose="02040603050506020204" pitchFamily="18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</a:rPr>
              <a:t> (l)</a:t>
            </a:r>
          </a:p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2400" dirty="0">
                <a:latin typeface="UTM Avo" panose="02040603050506020204" pitchFamily="18" charset="0"/>
              </a:rPr>
              <a:t>- Qua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</a:rPr>
              <a:t> HS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quyết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vấn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r>
              <a:rPr lang="en-US" sz="2400" dirty="0">
                <a:latin typeface="UTM Avo" panose="020406030505060202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</a:rPr>
              <a:t>Phát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triển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toán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BA6D79-E6D9-D3D4-2632-5B1421011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28" y="4455268"/>
            <a:ext cx="2561753" cy="24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5058" y="3221502"/>
            <a:ext cx="592249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8000">
                <a:solidFill>
                  <a:srgbClr val="289D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Arruba KT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53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4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-22783" y="1805416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2784" y="4245990"/>
            <a:ext cx="4861926" cy="1269183"/>
            <a:chOff x="-22789" y="4245990"/>
            <a:chExt cx="4861926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15615" y="4483690"/>
              <a:ext cx="4623522" cy="971090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</a:t>
              </a:r>
              <a:r>
                <a:rPr lang="vi-VN" sz="5400" b="1" kern="0" dirty="0">
                  <a:latin typeface="+mj-lt"/>
                  <a:cs typeface="Times New Roman" pitchFamily="18" charset="0"/>
                </a:rPr>
                <a:t>Hi -lô-gam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89" y="4245990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52966" y="4371603"/>
            <a:ext cx="4936043" cy="1176154"/>
            <a:chOff x="7368061" y="4371599"/>
            <a:chExt cx="3198922" cy="117615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877662" y="4522598"/>
              <a:ext cx="2689321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5400" b="1" kern="0" dirty="0">
                  <a:latin typeface="+mj-lt"/>
                  <a:cs typeface="Times New Roman" pitchFamily="18" charset="0"/>
                </a:rPr>
                <a:t>Ki-lô-gan</a:t>
              </a:r>
              <a:endParaRPr lang="en-US" sz="54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061" y="437159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21966" y="5454780"/>
            <a:ext cx="5275035" cy="1374958"/>
            <a:chOff x="4549763" y="5535191"/>
            <a:chExt cx="3359184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 lô- gam</a:t>
              </a:r>
              <a:endParaRPr lang="en-US" sz="54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763" y="5535191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96565" y="633823"/>
            <a:ext cx="6180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đọc là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7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8047 -0.00254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17904 -2.22222E-6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21460" y="4442088"/>
            <a:ext cx="3895394" cy="1269183"/>
            <a:chOff x="921455" y="4442088"/>
            <a:chExt cx="3895394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58911" y="4667771"/>
              <a:ext cx="3857938" cy="1003878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57</a:t>
              </a:r>
              <a:endParaRPr lang="en-US" sz="9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55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6" y="4400694"/>
            <a:ext cx="3989977" cy="1270959"/>
            <a:chOff x="7547026" y="4400690"/>
            <a:chExt cx="3989977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6" y="4646494"/>
              <a:ext cx="3989977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67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244308" cy="1417238"/>
            <a:chOff x="4788311" y="5276154"/>
            <a:chExt cx="3244308" cy="1417237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5060819" y="5668236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47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02931" y="572926"/>
            <a:ext cx="6278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+ 32 = ?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6" y="1432334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5300" y="4442088"/>
            <a:ext cx="4934943" cy="1367671"/>
            <a:chOff x="-1352" y="4442088"/>
            <a:chExt cx="4219800" cy="1367671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273957" y="4568684"/>
              <a:ext cx="3944491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5500" b="1" kern="0" dirty="0">
                  <a:latin typeface="+mj-lt"/>
                  <a:cs typeface="Times New Roman" pitchFamily="18" charset="0"/>
                </a:rPr>
                <a:t>Khối lượng</a:t>
              </a:r>
              <a:endParaRPr lang="en-US" sz="55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2" y="4442088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715403" y="4508973"/>
            <a:ext cx="4539874" cy="1241075"/>
            <a:chOff x="7429053" y="4625310"/>
            <a:chExt cx="3032623" cy="124107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489876" y="4625310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6000" b="1" kern="0" dirty="0">
                  <a:latin typeface="+mj-lt"/>
                  <a:cs typeface="Times New Roman" pitchFamily="18" charset="0"/>
                </a:rPr>
                <a:t>Độ dài</a:t>
              </a:r>
              <a:endParaRPr lang="en-US" sz="60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053" y="4658529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321394" y="5351455"/>
            <a:ext cx="4605518" cy="1420651"/>
            <a:chOff x="4788311" y="5276154"/>
            <a:chExt cx="3571399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6" y="5504331"/>
              <a:ext cx="3422564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Diện tích</a:t>
              </a:r>
              <a:endParaRPr lang="en-US" sz="60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30954" y="638038"/>
            <a:ext cx="6424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latin typeface="+mj-lt"/>
              </a:rPr>
              <a:t>Kg là đơn vị đo?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0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4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7200" b="1" kern="0" dirty="0">
                  <a:latin typeface="+mj-lt"/>
                  <a:cs typeface="Times New Roman" pitchFamily="18" charset="0"/>
                </a:rPr>
                <a:t>6</a:t>
              </a:r>
              <a:endParaRPr lang="en-US" sz="6600" b="1" kern="0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7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7200" b="1" dirty="0">
                <a:solidFill>
                  <a:schemeClr val="tx1"/>
                </a:solidFill>
                <a:latin typeface="UTM Duepuntozero" panose="0204060305050602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89" y="-220092"/>
            <a:ext cx="9303708" cy="273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64" y="1958245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57248" y="203783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Hình bên có bao nhiêu hình tam giác?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79F7B3-BAD4-4AD6-B08C-980B0FEA520F}"/>
              </a:ext>
            </a:extLst>
          </p:cNvPr>
          <p:cNvGrpSpPr/>
          <p:nvPr/>
        </p:nvGrpSpPr>
        <p:grpSpPr>
          <a:xfrm>
            <a:off x="6818302" y="667148"/>
            <a:ext cx="2698990" cy="1448888"/>
            <a:chOff x="6497029" y="4570181"/>
            <a:chExt cx="4175126" cy="17048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E02034A-8361-46C9-A352-3AEF32637C98}"/>
                </a:ext>
              </a:extLst>
            </p:cNvPr>
            <p:cNvGrpSpPr/>
            <p:nvPr/>
          </p:nvGrpSpPr>
          <p:grpSpPr>
            <a:xfrm>
              <a:off x="6497029" y="4576994"/>
              <a:ext cx="4175126" cy="1698043"/>
              <a:chOff x="6474902" y="4588198"/>
              <a:chExt cx="2146079" cy="1691833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578DAB65-2A51-4F82-B2A6-F145F412A9BB}"/>
                  </a:ext>
                </a:extLst>
              </p:cNvPr>
              <p:cNvSpPr/>
              <p:nvPr/>
            </p:nvSpPr>
            <p:spPr>
              <a:xfrm>
                <a:off x="6474902" y="4588198"/>
                <a:ext cx="2146079" cy="1688507"/>
              </a:xfrm>
              <a:prstGeom prst="triangle">
                <a:avLst>
                  <a:gd name="adj" fmla="val 31765"/>
                </a:avLst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5739BBC-362B-4042-ADEA-48E87BBBCB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8190" y="4597573"/>
                <a:ext cx="664536" cy="168245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08B904-CC04-4852-8E5F-D4127D78E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53" y="4570181"/>
              <a:ext cx="296965" cy="16925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卡通儿童可爱家长会动态PPT模板01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505</Words>
  <Application>Microsoft Office PowerPoint</Application>
  <PresentationFormat>Widescreen</PresentationFormat>
  <Paragraphs>105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Open Sans Bold</vt:lpstr>
      <vt:lpstr>Cambria</vt:lpstr>
      <vt:lpstr>#9Slide07 HoneyCream</vt:lpstr>
      <vt:lpstr>Lobster</vt:lpstr>
      <vt:lpstr>SVN-Ready</vt:lpstr>
      <vt:lpstr>UTM ViceroyJF</vt:lpstr>
      <vt:lpstr>UTM Avo</vt:lpstr>
      <vt:lpstr>Calibri</vt:lpstr>
      <vt:lpstr>UTM Arruba KT</vt:lpstr>
      <vt:lpstr>SVN-Dancing Script</vt:lpstr>
      <vt:lpstr>#Li-N UVN Banh Mi</vt:lpstr>
      <vt:lpstr>#9Slide07 Altus</vt:lpstr>
      <vt:lpstr>Times New Roman</vt:lpstr>
      <vt:lpstr>UVN Mang Tre</vt:lpstr>
      <vt:lpstr>UTM Duepuntozero</vt:lpstr>
      <vt:lpstr>等线</vt:lpstr>
      <vt:lpstr>SVN-Newton</vt:lpstr>
      <vt:lpstr>UTM Showcard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tr96</dc:title>
  <dc:subject>Toán</dc:subject>
  <dc:creator/>
  <cp:keywords>Tu Bui</cp:keywords>
  <cp:lastModifiedBy/>
  <cp:revision>1</cp:revision>
  <dcterms:created xsi:type="dcterms:W3CDTF">2018-12-05T05:12:31Z</dcterms:created>
  <dcterms:modified xsi:type="dcterms:W3CDTF">2026-02-11T07:48:11Z</dcterms:modified>
</cp:coreProperties>
</file>