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8" r:id="rId2"/>
  </p:sldMasterIdLst>
  <p:notesMasterIdLst>
    <p:notesMasterId r:id="rId18"/>
  </p:notesMasterIdLst>
  <p:sldIdLst>
    <p:sldId id="272" r:id="rId3"/>
    <p:sldId id="257" r:id="rId4"/>
    <p:sldId id="263" r:id="rId5"/>
    <p:sldId id="258" r:id="rId6"/>
    <p:sldId id="259" r:id="rId7"/>
    <p:sldId id="260" r:id="rId8"/>
    <p:sldId id="261" r:id="rId9"/>
    <p:sldId id="262" r:id="rId10"/>
    <p:sldId id="265" r:id="rId11"/>
    <p:sldId id="264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#9Slide05 Heroe Pro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7 IcielBC Cubano Normal" panose="020B0604020202020204" charset="0"/>
      <p:regular r:id="rId22"/>
    </p:embeddedFont>
    <p:embeddedFont>
      <p:font typeface="#9Slide07 IcielPony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Lobster" panose="00000500000000000000" pitchFamily="2" charset="0"/>
      <p:regular r:id="rId29"/>
    </p:embeddedFont>
    <p:embeddedFont>
      <p:font typeface="Oswald Light" panose="00000400000000000000" pitchFamily="2" charset="0"/>
      <p:regular r:id="rId30"/>
    </p:embeddedFont>
    <p:embeddedFont>
      <p:font typeface="SVN-Poky'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168CF-4EF4-46E1-8F87-7ABADC64726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A0F05-99DD-4793-ACD1-33F81626F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7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129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236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510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415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050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427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42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020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2738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20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62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4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847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9d2aea77ef_0_3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9d2aea77ef_0_3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72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0" y="8640904"/>
            <a:ext cx="1221362" cy="1260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81319" y="7461815"/>
            <a:ext cx="1221362" cy="1260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41180" y="8640903"/>
            <a:ext cx="1221362" cy="1260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599233" y="9270999"/>
            <a:ext cx="1221362" cy="12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8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0" y="8640904"/>
            <a:ext cx="1221362" cy="1260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81319" y="7461815"/>
            <a:ext cx="1221362" cy="1260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41180" y="8640903"/>
            <a:ext cx="1221362" cy="1260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599233" y="9270999"/>
            <a:ext cx="1221362" cy="12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00" y="861347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178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260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0" y="8640904"/>
            <a:ext cx="1221362" cy="1260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81319" y="7461815"/>
            <a:ext cx="1221362" cy="12601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41180" y="8640903"/>
            <a:ext cx="1221362" cy="12601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599233" y="9270999"/>
            <a:ext cx="1221362" cy="12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31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75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732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349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009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23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14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09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82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6013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4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518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36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947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683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815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37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31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458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371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241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592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36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46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543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106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0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5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3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6742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7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9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3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0669" y="-83070"/>
            <a:ext cx="137982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6372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5611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01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0" y="8640904"/>
            <a:ext cx="1221362" cy="1260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81319" y="7461815"/>
            <a:ext cx="1221362" cy="1260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41180" y="8640903"/>
            <a:ext cx="1221362" cy="1260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599233" y="9270999"/>
            <a:ext cx="1221362" cy="12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9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704" r:id="rId3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25ACC-AF62-AE48-AFC4-1D0336934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785567" y="-630096"/>
            <a:ext cx="1221362" cy="12601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467D96-C887-0045-BCB3-3CCBDE7D243C}"/>
              </a:ext>
            </a:extLst>
          </p:cNvPr>
          <p:cNvSpPr/>
          <p:nvPr userDrawn="1"/>
        </p:nvSpPr>
        <p:spPr>
          <a:xfrm>
            <a:off x="10173574" y="733898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F8A7B-EED0-4C4B-9A0C-B77296916007}"/>
              </a:ext>
            </a:extLst>
          </p:cNvPr>
          <p:cNvSpPr/>
          <p:nvPr userDrawn="1"/>
        </p:nvSpPr>
        <p:spPr>
          <a:xfrm>
            <a:off x="4856713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DFBD9-05EB-8F40-9F59-7B50F920CB34}"/>
              </a:ext>
            </a:extLst>
          </p:cNvPr>
          <p:cNvSpPr/>
          <p:nvPr userDrawn="1"/>
        </p:nvSpPr>
        <p:spPr>
          <a:xfrm>
            <a:off x="1209902" y="770831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E566C-0777-E240-A15A-DAD93CDBFE0F}"/>
              </a:ext>
            </a:extLst>
          </p:cNvPr>
          <p:cNvSpPr/>
          <p:nvPr userDrawn="1"/>
        </p:nvSpPr>
        <p:spPr>
          <a:xfrm>
            <a:off x="300232" y="635635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14:vortex dir="r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gif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4.png"/><Relationship Id="rId9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46.png"/><Relationship Id="rId4" Type="http://schemas.openxmlformats.org/officeDocument/2006/relationships/audio" Target="../media/audio3.wav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B21FAC-72EF-3082-AD3A-3FC4634EC9B2}"/>
              </a:ext>
            </a:extLst>
          </p:cNvPr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2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</a:t>
            </a:r>
            <a:endParaRPr kumimoji="0" 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Năm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2025 - 2026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241803" y="2621744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9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A593DF87-3BA2-3C34-BAA8-E8BA36C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4CD7D895-F79B-BC4C-7AE2-F47756BA9F25}"/>
              </a:ext>
            </a:extLst>
          </p:cNvPr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876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372368" y="1857460"/>
            <a:ext cx="5696433" cy="953301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 + 7     </a:t>
            </a:r>
            <a:r>
              <a:rPr lang="vi-VN" sz="7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=</a:t>
            </a: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12</a:t>
            </a:r>
            <a:endParaRPr lang="en-US" sz="72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4" name="Google Shape;4367;p47"/>
          <p:cNvGrpSpPr/>
          <p:nvPr/>
        </p:nvGrpSpPr>
        <p:grpSpPr>
          <a:xfrm rot="579087">
            <a:off x="3455694" y="1796794"/>
            <a:ext cx="679051" cy="1292235"/>
            <a:chOff x="1137375" y="1298700"/>
            <a:chExt cx="661550" cy="1356525"/>
          </a:xfrm>
        </p:grpSpPr>
        <p:sp>
          <p:nvSpPr>
            <p:cNvPr id="5" name="Google Shape;4368;p47"/>
            <p:cNvSpPr/>
            <p:nvPr/>
          </p:nvSpPr>
          <p:spPr>
            <a:xfrm>
              <a:off x="1140050" y="1298700"/>
              <a:ext cx="658875" cy="1356525"/>
            </a:xfrm>
            <a:custGeom>
              <a:avLst/>
              <a:gdLst/>
              <a:ahLst/>
              <a:cxnLst/>
              <a:rect l="l" t="t" r="r" b="b"/>
              <a:pathLst>
                <a:path w="26355" h="54261" extrusionOk="0">
                  <a:moveTo>
                    <a:pt x="13051" y="1"/>
                  </a:moveTo>
                  <a:cubicBezTo>
                    <a:pt x="13019" y="1"/>
                    <a:pt x="12987" y="1"/>
                    <a:pt x="12955" y="1"/>
                  </a:cubicBezTo>
                  <a:cubicBezTo>
                    <a:pt x="7834" y="37"/>
                    <a:pt x="3195" y="3088"/>
                    <a:pt x="1107" y="7780"/>
                  </a:cubicBezTo>
                  <a:lnTo>
                    <a:pt x="1089" y="7816"/>
                  </a:lnTo>
                  <a:cubicBezTo>
                    <a:pt x="929" y="8173"/>
                    <a:pt x="786" y="8530"/>
                    <a:pt x="661" y="8904"/>
                  </a:cubicBezTo>
                  <a:cubicBezTo>
                    <a:pt x="643" y="8958"/>
                    <a:pt x="625" y="9011"/>
                    <a:pt x="607" y="9065"/>
                  </a:cubicBezTo>
                  <a:cubicBezTo>
                    <a:pt x="554" y="9226"/>
                    <a:pt x="518" y="9368"/>
                    <a:pt x="465" y="9529"/>
                  </a:cubicBezTo>
                  <a:cubicBezTo>
                    <a:pt x="447" y="9636"/>
                    <a:pt x="411" y="9725"/>
                    <a:pt x="393" y="9814"/>
                  </a:cubicBezTo>
                  <a:cubicBezTo>
                    <a:pt x="358" y="9921"/>
                    <a:pt x="340" y="9993"/>
                    <a:pt x="322" y="10082"/>
                  </a:cubicBezTo>
                  <a:cubicBezTo>
                    <a:pt x="304" y="10171"/>
                    <a:pt x="268" y="10296"/>
                    <a:pt x="251" y="10403"/>
                  </a:cubicBezTo>
                  <a:cubicBezTo>
                    <a:pt x="233" y="10475"/>
                    <a:pt x="215" y="10564"/>
                    <a:pt x="215" y="10635"/>
                  </a:cubicBezTo>
                  <a:cubicBezTo>
                    <a:pt x="179" y="10796"/>
                    <a:pt x="144" y="10956"/>
                    <a:pt x="126" y="11117"/>
                  </a:cubicBezTo>
                  <a:cubicBezTo>
                    <a:pt x="126" y="11188"/>
                    <a:pt x="108" y="11260"/>
                    <a:pt x="90" y="11313"/>
                  </a:cubicBezTo>
                  <a:cubicBezTo>
                    <a:pt x="72" y="11474"/>
                    <a:pt x="54" y="11634"/>
                    <a:pt x="37" y="11813"/>
                  </a:cubicBezTo>
                  <a:lnTo>
                    <a:pt x="37" y="11884"/>
                  </a:lnTo>
                  <a:cubicBezTo>
                    <a:pt x="19" y="12080"/>
                    <a:pt x="19" y="12277"/>
                    <a:pt x="1" y="12473"/>
                  </a:cubicBezTo>
                  <a:lnTo>
                    <a:pt x="1" y="12616"/>
                  </a:lnTo>
                  <a:lnTo>
                    <a:pt x="1" y="13222"/>
                  </a:lnTo>
                  <a:lnTo>
                    <a:pt x="19" y="15827"/>
                  </a:lnTo>
                  <a:lnTo>
                    <a:pt x="90" y="22732"/>
                  </a:lnTo>
                  <a:lnTo>
                    <a:pt x="108" y="26337"/>
                  </a:lnTo>
                  <a:lnTo>
                    <a:pt x="126" y="27996"/>
                  </a:lnTo>
                  <a:lnTo>
                    <a:pt x="197" y="35793"/>
                  </a:lnTo>
                  <a:cubicBezTo>
                    <a:pt x="197" y="35918"/>
                    <a:pt x="197" y="36043"/>
                    <a:pt x="215" y="36168"/>
                  </a:cubicBezTo>
                  <a:cubicBezTo>
                    <a:pt x="215" y="36186"/>
                    <a:pt x="215" y="36204"/>
                    <a:pt x="215" y="36221"/>
                  </a:cubicBezTo>
                  <a:cubicBezTo>
                    <a:pt x="233" y="36329"/>
                    <a:pt x="251" y="36436"/>
                    <a:pt x="268" y="36560"/>
                  </a:cubicBezTo>
                  <a:lnTo>
                    <a:pt x="286" y="36632"/>
                  </a:lnTo>
                  <a:cubicBezTo>
                    <a:pt x="304" y="36739"/>
                    <a:pt x="340" y="36846"/>
                    <a:pt x="376" y="36935"/>
                  </a:cubicBezTo>
                  <a:cubicBezTo>
                    <a:pt x="376" y="36971"/>
                    <a:pt x="393" y="36989"/>
                    <a:pt x="393" y="37024"/>
                  </a:cubicBezTo>
                  <a:cubicBezTo>
                    <a:pt x="429" y="37114"/>
                    <a:pt x="465" y="37221"/>
                    <a:pt x="500" y="37310"/>
                  </a:cubicBezTo>
                  <a:cubicBezTo>
                    <a:pt x="518" y="37346"/>
                    <a:pt x="536" y="37363"/>
                    <a:pt x="536" y="37399"/>
                  </a:cubicBezTo>
                  <a:cubicBezTo>
                    <a:pt x="572" y="37470"/>
                    <a:pt x="625" y="37560"/>
                    <a:pt x="661" y="37649"/>
                  </a:cubicBezTo>
                  <a:lnTo>
                    <a:pt x="732" y="37756"/>
                  </a:lnTo>
                  <a:cubicBezTo>
                    <a:pt x="732" y="37809"/>
                    <a:pt x="750" y="37863"/>
                    <a:pt x="804" y="37934"/>
                  </a:cubicBezTo>
                  <a:lnTo>
                    <a:pt x="893" y="38059"/>
                  </a:lnTo>
                  <a:cubicBezTo>
                    <a:pt x="929" y="38113"/>
                    <a:pt x="982" y="38184"/>
                    <a:pt x="1018" y="38238"/>
                  </a:cubicBezTo>
                  <a:lnTo>
                    <a:pt x="1107" y="38345"/>
                  </a:lnTo>
                  <a:cubicBezTo>
                    <a:pt x="1161" y="38416"/>
                    <a:pt x="1232" y="38470"/>
                    <a:pt x="1286" y="38523"/>
                  </a:cubicBezTo>
                  <a:cubicBezTo>
                    <a:pt x="1339" y="38595"/>
                    <a:pt x="1357" y="38612"/>
                    <a:pt x="1393" y="38648"/>
                  </a:cubicBezTo>
                  <a:cubicBezTo>
                    <a:pt x="1428" y="38684"/>
                    <a:pt x="1517" y="38755"/>
                    <a:pt x="1571" y="38809"/>
                  </a:cubicBezTo>
                  <a:cubicBezTo>
                    <a:pt x="2303" y="39415"/>
                    <a:pt x="3213" y="39736"/>
                    <a:pt x="4158" y="39736"/>
                  </a:cubicBezTo>
                  <a:lnTo>
                    <a:pt x="11028" y="39670"/>
                  </a:lnTo>
                  <a:lnTo>
                    <a:pt x="11028" y="39670"/>
                  </a:lnTo>
                  <a:lnTo>
                    <a:pt x="11135" y="52030"/>
                  </a:lnTo>
                  <a:cubicBezTo>
                    <a:pt x="11152" y="53279"/>
                    <a:pt x="12170" y="54260"/>
                    <a:pt x="13401" y="54260"/>
                  </a:cubicBezTo>
                  <a:cubicBezTo>
                    <a:pt x="14632" y="54243"/>
                    <a:pt x="15631" y="53226"/>
                    <a:pt x="15613" y="51994"/>
                  </a:cubicBezTo>
                  <a:lnTo>
                    <a:pt x="15506" y="39629"/>
                  </a:lnTo>
                  <a:lnTo>
                    <a:pt x="22393" y="39576"/>
                  </a:lnTo>
                  <a:cubicBezTo>
                    <a:pt x="24588" y="39558"/>
                    <a:pt x="26354" y="37756"/>
                    <a:pt x="26337" y="35561"/>
                  </a:cubicBezTo>
                  <a:lnTo>
                    <a:pt x="26337" y="34955"/>
                  </a:lnTo>
                  <a:lnTo>
                    <a:pt x="26283" y="28549"/>
                  </a:lnTo>
                  <a:lnTo>
                    <a:pt x="26283" y="27764"/>
                  </a:lnTo>
                  <a:lnTo>
                    <a:pt x="26176" y="15595"/>
                  </a:lnTo>
                  <a:lnTo>
                    <a:pt x="26158" y="12990"/>
                  </a:lnTo>
                  <a:cubicBezTo>
                    <a:pt x="26158" y="12794"/>
                    <a:pt x="26158" y="12598"/>
                    <a:pt x="26140" y="12402"/>
                  </a:cubicBezTo>
                  <a:lnTo>
                    <a:pt x="26140" y="12241"/>
                  </a:lnTo>
                  <a:cubicBezTo>
                    <a:pt x="26122" y="12045"/>
                    <a:pt x="26105" y="11866"/>
                    <a:pt x="26087" y="11688"/>
                  </a:cubicBezTo>
                  <a:cubicBezTo>
                    <a:pt x="26087" y="11634"/>
                    <a:pt x="26069" y="11581"/>
                    <a:pt x="26069" y="11509"/>
                  </a:cubicBezTo>
                  <a:cubicBezTo>
                    <a:pt x="26051" y="11385"/>
                    <a:pt x="26033" y="11260"/>
                    <a:pt x="26015" y="11135"/>
                  </a:cubicBezTo>
                  <a:cubicBezTo>
                    <a:pt x="25998" y="11046"/>
                    <a:pt x="25998" y="10956"/>
                    <a:pt x="25980" y="10885"/>
                  </a:cubicBezTo>
                  <a:cubicBezTo>
                    <a:pt x="25962" y="10796"/>
                    <a:pt x="25944" y="10671"/>
                    <a:pt x="25926" y="10564"/>
                  </a:cubicBezTo>
                  <a:cubicBezTo>
                    <a:pt x="25891" y="10421"/>
                    <a:pt x="25855" y="10260"/>
                    <a:pt x="25819" y="10100"/>
                  </a:cubicBezTo>
                  <a:cubicBezTo>
                    <a:pt x="25801" y="10046"/>
                    <a:pt x="25783" y="9993"/>
                    <a:pt x="25783" y="9921"/>
                  </a:cubicBezTo>
                  <a:cubicBezTo>
                    <a:pt x="25230" y="7745"/>
                    <a:pt x="24124" y="5728"/>
                    <a:pt x="22572" y="4087"/>
                  </a:cubicBezTo>
                  <a:lnTo>
                    <a:pt x="22465" y="3980"/>
                  </a:lnTo>
                  <a:cubicBezTo>
                    <a:pt x="22322" y="3819"/>
                    <a:pt x="22161" y="3677"/>
                    <a:pt x="22019" y="3534"/>
                  </a:cubicBezTo>
                  <a:lnTo>
                    <a:pt x="21912" y="3445"/>
                  </a:lnTo>
                  <a:cubicBezTo>
                    <a:pt x="21537" y="3088"/>
                    <a:pt x="21127" y="2749"/>
                    <a:pt x="20698" y="2445"/>
                  </a:cubicBezTo>
                  <a:lnTo>
                    <a:pt x="20680" y="2428"/>
                  </a:lnTo>
                  <a:cubicBezTo>
                    <a:pt x="20466" y="2285"/>
                    <a:pt x="20252" y="2142"/>
                    <a:pt x="20038" y="1999"/>
                  </a:cubicBezTo>
                  <a:lnTo>
                    <a:pt x="20002" y="1981"/>
                  </a:lnTo>
                  <a:cubicBezTo>
                    <a:pt x="17924" y="678"/>
                    <a:pt x="15515" y="1"/>
                    <a:pt x="13051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4369;p47"/>
            <p:cNvGrpSpPr/>
            <p:nvPr/>
          </p:nvGrpSpPr>
          <p:grpSpPr>
            <a:xfrm>
              <a:off x="1137375" y="1298700"/>
              <a:ext cx="661550" cy="1356525"/>
              <a:chOff x="1137375" y="1298700"/>
              <a:chExt cx="661550" cy="1356525"/>
            </a:xfrm>
          </p:grpSpPr>
          <p:sp>
            <p:nvSpPr>
              <p:cNvPr id="7" name="Google Shape;4370;p47"/>
              <p:cNvSpPr/>
              <p:nvPr/>
            </p:nvSpPr>
            <p:spPr>
              <a:xfrm>
                <a:off x="1416175" y="2289425"/>
                <a:ext cx="114650" cy="3658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14632" extrusionOk="0">
                    <a:moveTo>
                      <a:pt x="4479" y="0"/>
                    </a:moveTo>
                    <a:lnTo>
                      <a:pt x="0" y="36"/>
                    </a:lnTo>
                    <a:lnTo>
                      <a:pt x="107" y="12401"/>
                    </a:lnTo>
                    <a:cubicBezTo>
                      <a:pt x="107" y="13650"/>
                      <a:pt x="1125" y="14631"/>
                      <a:pt x="2356" y="14631"/>
                    </a:cubicBezTo>
                    <a:cubicBezTo>
                      <a:pt x="3587" y="14614"/>
                      <a:pt x="4586" y="13614"/>
                      <a:pt x="4568" y="12365"/>
                    </a:cubicBezTo>
                    <a:lnTo>
                      <a:pt x="44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4371;p47"/>
              <p:cNvSpPr/>
              <p:nvPr/>
            </p:nvSpPr>
            <p:spPr>
              <a:xfrm>
                <a:off x="1417950" y="2287650"/>
                <a:ext cx="1124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106" extrusionOk="0">
                    <a:moveTo>
                      <a:pt x="4479" y="0"/>
                    </a:moveTo>
                    <a:lnTo>
                      <a:pt x="1" y="54"/>
                    </a:lnTo>
                    <a:lnTo>
                      <a:pt x="19" y="2105"/>
                    </a:lnTo>
                    <a:lnTo>
                      <a:pt x="4497" y="2052"/>
                    </a:lnTo>
                    <a:lnTo>
                      <a:pt x="4479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4372;p47"/>
              <p:cNvSpPr/>
              <p:nvPr/>
            </p:nvSpPr>
            <p:spPr>
              <a:xfrm>
                <a:off x="1436700" y="2368150"/>
                <a:ext cx="27225" cy="24912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9965" extrusionOk="0">
                    <a:moveTo>
                      <a:pt x="346" y="1"/>
                    </a:moveTo>
                    <a:cubicBezTo>
                      <a:pt x="167" y="1"/>
                      <a:pt x="0" y="141"/>
                      <a:pt x="0" y="349"/>
                    </a:cubicBezTo>
                    <a:lnTo>
                      <a:pt x="72" y="8877"/>
                    </a:lnTo>
                    <a:cubicBezTo>
                      <a:pt x="72" y="9234"/>
                      <a:pt x="214" y="9591"/>
                      <a:pt x="482" y="9859"/>
                    </a:cubicBezTo>
                    <a:cubicBezTo>
                      <a:pt x="549" y="9932"/>
                      <a:pt x="635" y="9964"/>
                      <a:pt x="720" y="9964"/>
                    </a:cubicBezTo>
                    <a:cubicBezTo>
                      <a:pt x="904" y="9964"/>
                      <a:pt x="1089" y="9811"/>
                      <a:pt x="1089" y="9591"/>
                    </a:cubicBezTo>
                    <a:lnTo>
                      <a:pt x="1017" y="1062"/>
                    </a:lnTo>
                    <a:cubicBezTo>
                      <a:pt x="1017" y="688"/>
                      <a:pt x="857" y="349"/>
                      <a:pt x="589" y="99"/>
                    </a:cubicBezTo>
                    <a:cubicBezTo>
                      <a:pt x="516" y="31"/>
                      <a:pt x="430" y="1"/>
                      <a:pt x="346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4373;p47"/>
              <p:cNvSpPr/>
              <p:nvPr/>
            </p:nvSpPr>
            <p:spPr>
              <a:xfrm>
                <a:off x="1137375" y="1298700"/>
                <a:ext cx="661550" cy="993425"/>
              </a:xfrm>
              <a:custGeom>
                <a:avLst/>
                <a:gdLst/>
                <a:ahLst/>
                <a:cxnLst/>
                <a:rect l="l" t="t" r="r" b="b"/>
                <a:pathLst>
                  <a:path w="26462" h="39737" extrusionOk="0">
                    <a:moveTo>
                      <a:pt x="13143" y="1"/>
                    </a:moveTo>
                    <a:cubicBezTo>
                      <a:pt x="13110" y="1"/>
                      <a:pt x="13077" y="1"/>
                      <a:pt x="13044" y="1"/>
                    </a:cubicBezTo>
                    <a:cubicBezTo>
                      <a:pt x="5817" y="54"/>
                      <a:pt x="1" y="5978"/>
                      <a:pt x="54" y="13204"/>
                    </a:cubicBezTo>
                    <a:lnTo>
                      <a:pt x="72" y="15827"/>
                    </a:lnTo>
                    <a:lnTo>
                      <a:pt x="179" y="27978"/>
                    </a:lnTo>
                    <a:lnTo>
                      <a:pt x="251" y="35793"/>
                    </a:lnTo>
                    <a:cubicBezTo>
                      <a:pt x="268" y="37977"/>
                      <a:pt x="2053" y="39737"/>
                      <a:pt x="4232" y="39737"/>
                    </a:cubicBezTo>
                    <a:cubicBezTo>
                      <a:pt x="4243" y="39737"/>
                      <a:pt x="4254" y="39737"/>
                      <a:pt x="4265" y="39736"/>
                    </a:cubicBezTo>
                    <a:lnTo>
                      <a:pt x="22500" y="39576"/>
                    </a:lnTo>
                    <a:cubicBezTo>
                      <a:pt x="24695" y="39558"/>
                      <a:pt x="26461" y="37756"/>
                      <a:pt x="26444" y="35561"/>
                    </a:cubicBezTo>
                    <a:lnTo>
                      <a:pt x="26372" y="27764"/>
                    </a:lnTo>
                    <a:lnTo>
                      <a:pt x="26283" y="15595"/>
                    </a:lnTo>
                    <a:lnTo>
                      <a:pt x="26247" y="12990"/>
                    </a:lnTo>
                    <a:cubicBezTo>
                      <a:pt x="26194" y="5779"/>
                      <a:pt x="20324" y="1"/>
                      <a:pt x="13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4374;p47"/>
              <p:cNvSpPr/>
              <p:nvPr/>
            </p:nvSpPr>
            <p:spPr>
              <a:xfrm>
                <a:off x="1143175" y="1852275"/>
                <a:ext cx="653975" cy="4166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16666" extrusionOk="0">
                    <a:moveTo>
                      <a:pt x="26105" y="1"/>
                    </a:moveTo>
                    <a:cubicBezTo>
                      <a:pt x="18004" y="4872"/>
                      <a:pt x="9208" y="8440"/>
                      <a:pt x="1" y="10581"/>
                    </a:cubicBezTo>
                    <a:lnTo>
                      <a:pt x="19" y="13632"/>
                    </a:lnTo>
                    <a:cubicBezTo>
                      <a:pt x="19" y="14810"/>
                      <a:pt x="554" y="15916"/>
                      <a:pt x="1446" y="16666"/>
                    </a:cubicBezTo>
                    <a:cubicBezTo>
                      <a:pt x="10153" y="14489"/>
                      <a:pt x="18468" y="11027"/>
                      <a:pt x="26158" y="6406"/>
                    </a:cubicBezTo>
                    <a:lnTo>
                      <a:pt x="26158" y="5621"/>
                    </a:lnTo>
                    <a:lnTo>
                      <a:pt x="2610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375;p47"/>
              <p:cNvSpPr/>
              <p:nvPr/>
            </p:nvSpPr>
            <p:spPr>
              <a:xfrm>
                <a:off x="1578100" y="2172550"/>
                <a:ext cx="220825" cy="116900"/>
              </a:xfrm>
              <a:custGeom>
                <a:avLst/>
                <a:gdLst/>
                <a:ahLst/>
                <a:cxnLst/>
                <a:rect l="l" t="t" r="r" b="b"/>
                <a:pathLst>
                  <a:path w="8833" h="4676" extrusionOk="0">
                    <a:moveTo>
                      <a:pt x="8815" y="1"/>
                    </a:moveTo>
                    <a:cubicBezTo>
                      <a:pt x="5978" y="1714"/>
                      <a:pt x="3034" y="3266"/>
                      <a:pt x="0" y="4675"/>
                    </a:cubicBezTo>
                    <a:lnTo>
                      <a:pt x="4871" y="4622"/>
                    </a:lnTo>
                    <a:cubicBezTo>
                      <a:pt x="7066" y="4604"/>
                      <a:pt x="8832" y="2802"/>
                      <a:pt x="8815" y="607"/>
                    </a:cubicBezTo>
                    <a:lnTo>
                      <a:pt x="881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4376;p47"/>
              <p:cNvSpPr/>
              <p:nvPr/>
            </p:nvSpPr>
            <p:spPr>
              <a:xfrm>
                <a:off x="1138275" y="1321025"/>
                <a:ext cx="57812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12615" extrusionOk="0">
                    <a:moveTo>
                      <a:pt x="17861" y="0"/>
                    </a:moveTo>
                    <a:cubicBezTo>
                      <a:pt x="12669" y="2445"/>
                      <a:pt x="7262" y="4372"/>
                      <a:pt x="1696" y="5799"/>
                    </a:cubicBezTo>
                    <a:cubicBezTo>
                      <a:pt x="571" y="7779"/>
                      <a:pt x="0" y="10045"/>
                      <a:pt x="18" y="12329"/>
                    </a:cubicBezTo>
                    <a:lnTo>
                      <a:pt x="18" y="12615"/>
                    </a:lnTo>
                    <a:cubicBezTo>
                      <a:pt x="8083" y="10741"/>
                      <a:pt x="15863" y="7762"/>
                      <a:pt x="23125" y="3765"/>
                    </a:cubicBezTo>
                    <a:cubicBezTo>
                      <a:pt x="21715" y="2088"/>
                      <a:pt x="19913" y="785"/>
                      <a:pt x="178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4377;p47"/>
              <p:cNvSpPr/>
              <p:nvPr/>
            </p:nvSpPr>
            <p:spPr>
              <a:xfrm>
                <a:off x="1140050" y="1538250"/>
                <a:ext cx="654400" cy="418425"/>
              </a:xfrm>
              <a:custGeom>
                <a:avLst/>
                <a:gdLst/>
                <a:ahLst/>
                <a:cxnLst/>
                <a:rect l="l" t="t" r="r" b="b"/>
                <a:pathLst>
                  <a:path w="26176" h="16737" extrusionOk="0">
                    <a:moveTo>
                      <a:pt x="25676" y="0"/>
                    </a:moveTo>
                    <a:cubicBezTo>
                      <a:pt x="17701" y="4747"/>
                      <a:pt x="9047" y="8226"/>
                      <a:pt x="1" y="10331"/>
                    </a:cubicBezTo>
                    <a:lnTo>
                      <a:pt x="54" y="16737"/>
                    </a:lnTo>
                    <a:cubicBezTo>
                      <a:pt x="9261" y="14596"/>
                      <a:pt x="18075" y="11027"/>
                      <a:pt x="26176" y="6138"/>
                    </a:cubicBezTo>
                    <a:lnTo>
                      <a:pt x="26176" y="6013"/>
                    </a:lnTo>
                    <a:lnTo>
                      <a:pt x="26158" y="3408"/>
                    </a:lnTo>
                    <a:cubicBezTo>
                      <a:pt x="26140" y="2249"/>
                      <a:pt x="25980" y="1107"/>
                      <a:pt x="256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4378;p47"/>
              <p:cNvGrpSpPr/>
              <p:nvPr/>
            </p:nvGrpSpPr>
            <p:grpSpPr>
              <a:xfrm>
                <a:off x="1218300" y="1436150"/>
                <a:ext cx="150350" cy="692150"/>
                <a:chOff x="2342200" y="3298600"/>
                <a:chExt cx="150350" cy="692150"/>
              </a:xfrm>
            </p:grpSpPr>
            <p:sp>
              <p:nvSpPr>
                <p:cNvPr id="16" name="Google Shape;4379;p47"/>
                <p:cNvSpPr/>
                <p:nvPr/>
              </p:nvSpPr>
              <p:spPr>
                <a:xfrm>
                  <a:off x="2344000" y="3573650"/>
                  <a:ext cx="148550" cy="4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" h="16684" extrusionOk="0">
                      <a:moveTo>
                        <a:pt x="4029" y="0"/>
                      </a:moveTo>
                      <a:cubicBezTo>
                        <a:pt x="4019" y="0"/>
                        <a:pt x="4008" y="0"/>
                        <a:pt x="3997" y="0"/>
                      </a:cubicBezTo>
                      <a:lnTo>
                        <a:pt x="1802" y="18"/>
                      </a:lnTo>
                      <a:cubicBezTo>
                        <a:pt x="803" y="18"/>
                        <a:pt x="0" y="839"/>
                        <a:pt x="0" y="1838"/>
                      </a:cubicBezTo>
                      <a:lnTo>
                        <a:pt x="107" y="15024"/>
                      </a:lnTo>
                      <a:cubicBezTo>
                        <a:pt x="107" y="15952"/>
                        <a:pt x="857" y="16683"/>
                        <a:pt x="1784" y="16683"/>
                      </a:cubicBezTo>
                      <a:lnTo>
                        <a:pt x="3194" y="16683"/>
                      </a:lnTo>
                      <a:cubicBezTo>
                        <a:pt x="4711" y="16683"/>
                        <a:pt x="5942" y="15434"/>
                        <a:pt x="5924" y="13900"/>
                      </a:cubicBezTo>
                      <a:lnTo>
                        <a:pt x="5835" y="1802"/>
                      </a:lnTo>
                      <a:cubicBezTo>
                        <a:pt x="5835" y="814"/>
                        <a:pt x="5031" y="0"/>
                        <a:pt x="402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57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4380;p47"/>
                <p:cNvSpPr/>
                <p:nvPr/>
              </p:nvSpPr>
              <p:spPr>
                <a:xfrm>
                  <a:off x="2342200" y="3298600"/>
                  <a:ext cx="146775" cy="19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1" h="7791" extrusionOk="0">
                      <a:moveTo>
                        <a:pt x="3583" y="1"/>
                      </a:moveTo>
                      <a:cubicBezTo>
                        <a:pt x="3004" y="1"/>
                        <a:pt x="2416" y="230"/>
                        <a:pt x="1963" y="743"/>
                      </a:cubicBezTo>
                      <a:cubicBezTo>
                        <a:pt x="697" y="2152"/>
                        <a:pt x="1" y="3990"/>
                        <a:pt x="19" y="5882"/>
                      </a:cubicBezTo>
                      <a:cubicBezTo>
                        <a:pt x="36" y="6934"/>
                        <a:pt x="893" y="7791"/>
                        <a:pt x="1963" y="7791"/>
                      </a:cubicBezTo>
                      <a:lnTo>
                        <a:pt x="3944" y="7773"/>
                      </a:lnTo>
                      <a:cubicBezTo>
                        <a:pt x="5015" y="7755"/>
                        <a:pt x="5871" y="6899"/>
                        <a:pt x="5853" y="5828"/>
                      </a:cubicBezTo>
                      <a:lnTo>
                        <a:pt x="5835" y="2224"/>
                      </a:lnTo>
                      <a:cubicBezTo>
                        <a:pt x="5824" y="878"/>
                        <a:pt x="4718" y="1"/>
                        <a:pt x="358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57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" name="Rectangle 9"/>
          <p:cNvSpPr/>
          <p:nvPr/>
        </p:nvSpPr>
        <p:spPr>
          <a:xfrm>
            <a:off x="381993" y="3244299"/>
            <a:ext cx="5696433" cy="953301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 + 7    </a:t>
            </a:r>
            <a:r>
              <a:rPr lang="vi-VN" sz="7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&gt;</a:t>
            </a: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12</a:t>
            </a:r>
            <a:endParaRPr lang="en-US" sz="72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Rectangle 9"/>
          <p:cNvSpPr/>
          <p:nvPr/>
        </p:nvSpPr>
        <p:spPr>
          <a:xfrm>
            <a:off x="398941" y="4631138"/>
            <a:ext cx="5696433" cy="953301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 + 7    </a:t>
            </a:r>
            <a:r>
              <a:rPr lang="vi-VN" sz="7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&lt;</a:t>
            </a: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  12</a:t>
            </a:r>
            <a:endParaRPr lang="en-US" sz="72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1" name="Google Shape;4393;p47"/>
          <p:cNvGrpSpPr/>
          <p:nvPr/>
        </p:nvGrpSpPr>
        <p:grpSpPr>
          <a:xfrm rot="725649">
            <a:off x="3301485" y="4667584"/>
            <a:ext cx="806037" cy="1173640"/>
            <a:chOff x="4343273" y="2596899"/>
            <a:chExt cx="941627" cy="2050161"/>
          </a:xfrm>
        </p:grpSpPr>
        <p:sp>
          <p:nvSpPr>
            <p:cNvPr id="22" name="Google Shape;4394;p47"/>
            <p:cNvSpPr/>
            <p:nvPr/>
          </p:nvSpPr>
          <p:spPr>
            <a:xfrm rot="-871">
              <a:off x="4719632" y="4104514"/>
              <a:ext cx="202076" cy="540697"/>
            </a:xfrm>
            <a:custGeom>
              <a:avLst/>
              <a:gdLst/>
              <a:ahLst/>
              <a:cxnLst/>
              <a:rect l="l" t="t" r="r" b="b"/>
              <a:pathLst>
                <a:path w="5122" h="13705" extrusionOk="0">
                  <a:moveTo>
                    <a:pt x="5033" y="1"/>
                  </a:moveTo>
                  <a:lnTo>
                    <a:pt x="1" y="37"/>
                  </a:lnTo>
                  <a:lnTo>
                    <a:pt x="72" y="11278"/>
                  </a:lnTo>
                  <a:cubicBezTo>
                    <a:pt x="126" y="12634"/>
                    <a:pt x="1250" y="13704"/>
                    <a:pt x="2606" y="13704"/>
                  </a:cubicBezTo>
                  <a:cubicBezTo>
                    <a:pt x="3980" y="13686"/>
                    <a:pt x="5086" y="12598"/>
                    <a:pt x="5122" y="11242"/>
                  </a:cubicBezTo>
                  <a:lnTo>
                    <a:pt x="5050" y="2053"/>
                  </a:lnTo>
                  <a:lnTo>
                    <a:pt x="5033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395;p47"/>
            <p:cNvSpPr/>
            <p:nvPr/>
          </p:nvSpPr>
          <p:spPr>
            <a:xfrm rot="-871">
              <a:off x="4343491" y="2597319"/>
              <a:ext cx="941218" cy="1510005"/>
            </a:xfrm>
            <a:custGeom>
              <a:avLst/>
              <a:gdLst/>
              <a:ahLst/>
              <a:cxnLst/>
              <a:rect l="l" t="t" r="r" b="b"/>
              <a:pathLst>
                <a:path w="23857" h="38274" extrusionOk="0">
                  <a:moveTo>
                    <a:pt x="11741" y="1"/>
                  </a:moveTo>
                  <a:cubicBezTo>
                    <a:pt x="5229" y="54"/>
                    <a:pt x="1" y="5389"/>
                    <a:pt x="54" y="11884"/>
                  </a:cubicBezTo>
                  <a:lnTo>
                    <a:pt x="233" y="35490"/>
                  </a:lnTo>
                  <a:cubicBezTo>
                    <a:pt x="233" y="37031"/>
                    <a:pt x="1482" y="38274"/>
                    <a:pt x="3019" y="38274"/>
                  </a:cubicBezTo>
                  <a:cubicBezTo>
                    <a:pt x="3030" y="38274"/>
                    <a:pt x="3041" y="38273"/>
                    <a:pt x="3052" y="38273"/>
                  </a:cubicBezTo>
                  <a:lnTo>
                    <a:pt x="21073" y="38148"/>
                  </a:lnTo>
                  <a:cubicBezTo>
                    <a:pt x="22608" y="38131"/>
                    <a:pt x="23857" y="36864"/>
                    <a:pt x="23839" y="35329"/>
                  </a:cubicBezTo>
                  <a:lnTo>
                    <a:pt x="23678" y="12277"/>
                  </a:lnTo>
                  <a:cubicBezTo>
                    <a:pt x="22572" y="12205"/>
                    <a:pt x="21180" y="11046"/>
                    <a:pt x="20520" y="10189"/>
                  </a:cubicBezTo>
                  <a:cubicBezTo>
                    <a:pt x="19842" y="9333"/>
                    <a:pt x="19414" y="8333"/>
                    <a:pt x="18950" y="7352"/>
                  </a:cubicBezTo>
                  <a:cubicBezTo>
                    <a:pt x="18504" y="6371"/>
                    <a:pt x="17968" y="5389"/>
                    <a:pt x="17166" y="4658"/>
                  </a:cubicBezTo>
                  <a:cubicBezTo>
                    <a:pt x="16291" y="3855"/>
                    <a:pt x="15149" y="3427"/>
                    <a:pt x="14114" y="2838"/>
                  </a:cubicBezTo>
                  <a:cubicBezTo>
                    <a:pt x="13097" y="2249"/>
                    <a:pt x="11973" y="1161"/>
                    <a:pt x="11777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4396;p47"/>
            <p:cNvGrpSpPr/>
            <p:nvPr/>
          </p:nvGrpSpPr>
          <p:grpSpPr>
            <a:xfrm rot="-871">
              <a:off x="4343533" y="2597018"/>
              <a:ext cx="940508" cy="2049923"/>
              <a:chOff x="2236925" y="3129793"/>
              <a:chExt cx="595975" cy="1298982"/>
            </a:xfrm>
          </p:grpSpPr>
          <p:sp>
            <p:nvSpPr>
              <p:cNvPr id="29" name="Google Shape;4397;p47"/>
              <p:cNvSpPr/>
              <p:nvPr/>
            </p:nvSpPr>
            <p:spPr>
              <a:xfrm>
                <a:off x="2475125" y="4084400"/>
                <a:ext cx="12805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3775" extrusionOk="0">
                    <a:moveTo>
                      <a:pt x="5033" y="0"/>
                    </a:moveTo>
                    <a:lnTo>
                      <a:pt x="1" y="36"/>
                    </a:lnTo>
                    <a:lnTo>
                      <a:pt x="72" y="11277"/>
                    </a:lnTo>
                    <a:cubicBezTo>
                      <a:pt x="90" y="12658"/>
                      <a:pt x="1214" y="13775"/>
                      <a:pt x="2591" y="13775"/>
                    </a:cubicBezTo>
                    <a:cubicBezTo>
                      <a:pt x="2602" y="13775"/>
                      <a:pt x="2613" y="13775"/>
                      <a:pt x="2624" y="13775"/>
                    </a:cubicBezTo>
                    <a:cubicBezTo>
                      <a:pt x="3998" y="13775"/>
                      <a:pt x="5122" y="12633"/>
                      <a:pt x="5122" y="11241"/>
                    </a:cubicBezTo>
                    <a:lnTo>
                      <a:pt x="50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398;p47"/>
              <p:cNvSpPr/>
              <p:nvPr/>
            </p:nvSpPr>
            <p:spPr>
              <a:xfrm>
                <a:off x="2475788" y="4084400"/>
                <a:ext cx="126725" cy="53100"/>
              </a:xfrm>
              <a:custGeom>
                <a:avLst/>
                <a:gdLst/>
                <a:ahLst/>
                <a:cxnLst/>
                <a:rect l="l" t="t" r="r" b="b"/>
                <a:pathLst>
                  <a:path w="5069" h="2124" extrusionOk="0">
                    <a:moveTo>
                      <a:pt x="5033" y="0"/>
                    </a:moveTo>
                    <a:lnTo>
                      <a:pt x="1" y="54"/>
                    </a:lnTo>
                    <a:lnTo>
                      <a:pt x="19" y="2124"/>
                    </a:lnTo>
                    <a:lnTo>
                      <a:pt x="5068" y="2070"/>
                    </a:lnTo>
                    <a:lnTo>
                      <a:pt x="5033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399;p47"/>
              <p:cNvSpPr/>
              <p:nvPr/>
            </p:nvSpPr>
            <p:spPr>
              <a:xfrm>
                <a:off x="2493875" y="4155750"/>
                <a:ext cx="31700" cy="246450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9858" extrusionOk="0">
                    <a:moveTo>
                      <a:pt x="553" y="1"/>
                    </a:moveTo>
                    <a:cubicBezTo>
                      <a:pt x="250" y="19"/>
                      <a:pt x="0" y="269"/>
                      <a:pt x="0" y="572"/>
                    </a:cubicBezTo>
                    <a:lnTo>
                      <a:pt x="72" y="8744"/>
                    </a:lnTo>
                    <a:cubicBezTo>
                      <a:pt x="72" y="9226"/>
                      <a:pt x="357" y="9636"/>
                      <a:pt x="785" y="9832"/>
                    </a:cubicBezTo>
                    <a:cubicBezTo>
                      <a:pt x="826" y="9849"/>
                      <a:pt x="869" y="9857"/>
                      <a:pt x="911" y="9857"/>
                    </a:cubicBezTo>
                    <a:cubicBezTo>
                      <a:pt x="1092" y="9857"/>
                      <a:pt x="1267" y="9713"/>
                      <a:pt x="1267" y="9511"/>
                    </a:cubicBezTo>
                    <a:lnTo>
                      <a:pt x="1196" y="554"/>
                    </a:lnTo>
                    <a:cubicBezTo>
                      <a:pt x="1196" y="251"/>
                      <a:pt x="946" y="1"/>
                      <a:pt x="643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00;p47"/>
              <p:cNvSpPr/>
              <p:nvPr/>
            </p:nvSpPr>
            <p:spPr>
              <a:xfrm>
                <a:off x="2236925" y="3129800"/>
                <a:ext cx="595975" cy="956850"/>
              </a:xfrm>
              <a:custGeom>
                <a:avLst/>
                <a:gdLst/>
                <a:ahLst/>
                <a:cxnLst/>
                <a:rect l="l" t="t" r="r" b="b"/>
                <a:pathLst>
                  <a:path w="23839" h="38274" extrusionOk="0">
                    <a:moveTo>
                      <a:pt x="11741" y="1"/>
                    </a:moveTo>
                    <a:cubicBezTo>
                      <a:pt x="5229" y="54"/>
                      <a:pt x="1" y="5389"/>
                      <a:pt x="37" y="11884"/>
                    </a:cubicBezTo>
                    <a:lnTo>
                      <a:pt x="215" y="35490"/>
                    </a:lnTo>
                    <a:cubicBezTo>
                      <a:pt x="233" y="37031"/>
                      <a:pt x="1464" y="38274"/>
                      <a:pt x="3001" y="38274"/>
                    </a:cubicBezTo>
                    <a:cubicBezTo>
                      <a:pt x="3012" y="38274"/>
                      <a:pt x="3023" y="38273"/>
                      <a:pt x="3034" y="38273"/>
                    </a:cubicBezTo>
                    <a:lnTo>
                      <a:pt x="21055" y="38148"/>
                    </a:lnTo>
                    <a:cubicBezTo>
                      <a:pt x="22590" y="38131"/>
                      <a:pt x="23839" y="36864"/>
                      <a:pt x="23821" y="35329"/>
                    </a:cubicBezTo>
                    <a:lnTo>
                      <a:pt x="23660" y="12277"/>
                    </a:lnTo>
                    <a:cubicBezTo>
                      <a:pt x="22879" y="12416"/>
                      <a:pt x="22075" y="12490"/>
                      <a:pt x="21275" y="12490"/>
                    </a:cubicBezTo>
                    <a:cubicBezTo>
                      <a:pt x="21053" y="12490"/>
                      <a:pt x="20831" y="12485"/>
                      <a:pt x="20609" y="12473"/>
                    </a:cubicBezTo>
                    <a:cubicBezTo>
                      <a:pt x="19217" y="12384"/>
                      <a:pt x="17790" y="11902"/>
                      <a:pt x="16809" y="10885"/>
                    </a:cubicBezTo>
                    <a:cubicBezTo>
                      <a:pt x="16131" y="10171"/>
                      <a:pt x="15685" y="9261"/>
                      <a:pt x="15042" y="8530"/>
                    </a:cubicBezTo>
                    <a:cubicBezTo>
                      <a:pt x="14471" y="7870"/>
                      <a:pt x="13740" y="7388"/>
                      <a:pt x="13151" y="6728"/>
                    </a:cubicBezTo>
                    <a:cubicBezTo>
                      <a:pt x="12277" y="5728"/>
                      <a:pt x="11848" y="4390"/>
                      <a:pt x="11706" y="3070"/>
                    </a:cubicBezTo>
                    <a:cubicBezTo>
                      <a:pt x="11616" y="2035"/>
                      <a:pt x="11616" y="1018"/>
                      <a:pt x="117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01;p47"/>
              <p:cNvSpPr/>
              <p:nvPr/>
            </p:nvSpPr>
            <p:spPr>
              <a:xfrm>
                <a:off x="2527325" y="3129800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02;p47"/>
              <p:cNvSpPr/>
              <p:nvPr/>
            </p:nvSpPr>
            <p:spPr>
              <a:xfrm>
                <a:off x="2530633" y="3129793"/>
                <a:ext cx="301575" cy="312275"/>
              </a:xfrm>
              <a:custGeom>
                <a:avLst/>
                <a:gdLst/>
                <a:ahLst/>
                <a:cxnLst/>
                <a:rect l="l" t="t" r="r" b="b"/>
                <a:pathLst>
                  <a:path w="12063" h="12491" extrusionOk="0">
                    <a:moveTo>
                      <a:pt x="125" y="1"/>
                    </a:moveTo>
                    <a:cubicBezTo>
                      <a:pt x="18" y="1018"/>
                      <a:pt x="0" y="2035"/>
                      <a:pt x="90" y="3070"/>
                    </a:cubicBezTo>
                    <a:cubicBezTo>
                      <a:pt x="232" y="4390"/>
                      <a:pt x="678" y="5728"/>
                      <a:pt x="1553" y="6728"/>
                    </a:cubicBezTo>
                    <a:cubicBezTo>
                      <a:pt x="2124" y="7388"/>
                      <a:pt x="2873" y="7870"/>
                      <a:pt x="3444" y="8530"/>
                    </a:cubicBezTo>
                    <a:cubicBezTo>
                      <a:pt x="4104" y="9261"/>
                      <a:pt x="4515" y="10171"/>
                      <a:pt x="5211" y="10885"/>
                    </a:cubicBezTo>
                    <a:cubicBezTo>
                      <a:pt x="6174" y="11902"/>
                      <a:pt x="7601" y="12384"/>
                      <a:pt x="9011" y="12473"/>
                    </a:cubicBezTo>
                    <a:cubicBezTo>
                      <a:pt x="9232" y="12485"/>
                      <a:pt x="9454" y="12490"/>
                      <a:pt x="9675" y="12490"/>
                    </a:cubicBezTo>
                    <a:cubicBezTo>
                      <a:pt x="10471" y="12490"/>
                      <a:pt x="11266" y="12416"/>
                      <a:pt x="12062" y="12277"/>
                    </a:cubicBezTo>
                    <a:cubicBezTo>
                      <a:pt x="10956" y="12205"/>
                      <a:pt x="9564" y="11046"/>
                      <a:pt x="8904" y="10189"/>
                    </a:cubicBezTo>
                    <a:cubicBezTo>
                      <a:pt x="8226" y="9333"/>
                      <a:pt x="7798" y="8333"/>
                      <a:pt x="7334" y="7352"/>
                    </a:cubicBezTo>
                    <a:cubicBezTo>
                      <a:pt x="6888" y="6371"/>
                      <a:pt x="6352" y="5389"/>
                      <a:pt x="5550" y="4658"/>
                    </a:cubicBezTo>
                    <a:cubicBezTo>
                      <a:pt x="4675" y="3855"/>
                      <a:pt x="3533" y="3427"/>
                      <a:pt x="2498" y="2838"/>
                    </a:cubicBezTo>
                    <a:cubicBezTo>
                      <a:pt x="1481" y="2249"/>
                      <a:pt x="357" y="1161"/>
                      <a:pt x="161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03;p47"/>
              <p:cNvSpPr/>
              <p:nvPr/>
            </p:nvSpPr>
            <p:spPr>
              <a:xfrm>
                <a:off x="2344000" y="3573650"/>
                <a:ext cx="148550" cy="417100"/>
              </a:xfrm>
              <a:custGeom>
                <a:avLst/>
                <a:gdLst/>
                <a:ahLst/>
                <a:cxnLst/>
                <a:rect l="l" t="t" r="r" b="b"/>
                <a:pathLst>
                  <a:path w="5942" h="16684" extrusionOk="0">
                    <a:moveTo>
                      <a:pt x="4029" y="0"/>
                    </a:moveTo>
                    <a:cubicBezTo>
                      <a:pt x="4019" y="0"/>
                      <a:pt x="4008" y="0"/>
                      <a:pt x="3997" y="0"/>
                    </a:cubicBezTo>
                    <a:lnTo>
                      <a:pt x="1802" y="18"/>
                    </a:lnTo>
                    <a:cubicBezTo>
                      <a:pt x="803" y="18"/>
                      <a:pt x="0" y="839"/>
                      <a:pt x="0" y="1838"/>
                    </a:cubicBezTo>
                    <a:lnTo>
                      <a:pt x="107" y="15024"/>
                    </a:lnTo>
                    <a:cubicBezTo>
                      <a:pt x="107" y="15952"/>
                      <a:pt x="857" y="16683"/>
                      <a:pt x="1784" y="16683"/>
                    </a:cubicBezTo>
                    <a:lnTo>
                      <a:pt x="3194" y="16683"/>
                    </a:lnTo>
                    <a:cubicBezTo>
                      <a:pt x="4711" y="16683"/>
                      <a:pt x="5942" y="15434"/>
                      <a:pt x="5924" y="13900"/>
                    </a:cubicBezTo>
                    <a:lnTo>
                      <a:pt x="5835" y="1802"/>
                    </a:lnTo>
                    <a:cubicBezTo>
                      <a:pt x="5835" y="814"/>
                      <a:pt x="5031" y="0"/>
                      <a:pt x="4029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404;p47"/>
              <p:cNvSpPr/>
              <p:nvPr/>
            </p:nvSpPr>
            <p:spPr>
              <a:xfrm>
                <a:off x="2342200" y="3298600"/>
                <a:ext cx="146775" cy="194775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7791" extrusionOk="0">
                    <a:moveTo>
                      <a:pt x="3583" y="1"/>
                    </a:moveTo>
                    <a:cubicBezTo>
                      <a:pt x="3004" y="1"/>
                      <a:pt x="2416" y="230"/>
                      <a:pt x="1963" y="743"/>
                    </a:cubicBezTo>
                    <a:cubicBezTo>
                      <a:pt x="697" y="2152"/>
                      <a:pt x="1" y="3990"/>
                      <a:pt x="19" y="5882"/>
                    </a:cubicBezTo>
                    <a:cubicBezTo>
                      <a:pt x="36" y="6934"/>
                      <a:pt x="893" y="7791"/>
                      <a:pt x="1963" y="7791"/>
                    </a:cubicBezTo>
                    <a:lnTo>
                      <a:pt x="3944" y="7773"/>
                    </a:lnTo>
                    <a:cubicBezTo>
                      <a:pt x="5015" y="7755"/>
                      <a:pt x="5871" y="6899"/>
                      <a:pt x="5853" y="5828"/>
                    </a:cubicBezTo>
                    <a:lnTo>
                      <a:pt x="5835" y="2224"/>
                    </a:lnTo>
                    <a:cubicBezTo>
                      <a:pt x="5824" y="878"/>
                      <a:pt x="4718" y="1"/>
                      <a:pt x="358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4405;p47"/>
            <p:cNvGrpSpPr/>
            <p:nvPr/>
          </p:nvGrpSpPr>
          <p:grpSpPr>
            <a:xfrm rot="-871">
              <a:off x="4867870" y="2753967"/>
              <a:ext cx="233756" cy="906383"/>
              <a:chOff x="2569250" y="3229275"/>
              <a:chExt cx="148125" cy="574351"/>
            </a:xfrm>
          </p:grpSpPr>
          <p:sp>
            <p:nvSpPr>
              <p:cNvPr id="26" name="Google Shape;4406;p47"/>
              <p:cNvSpPr/>
              <p:nvPr/>
            </p:nvSpPr>
            <p:spPr>
              <a:xfrm>
                <a:off x="2569250" y="3229275"/>
                <a:ext cx="148125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5925" h="7870" extrusionOk="0">
                    <a:moveTo>
                      <a:pt x="1" y="1"/>
                    </a:moveTo>
                    <a:cubicBezTo>
                      <a:pt x="161" y="679"/>
                      <a:pt x="482" y="1286"/>
                      <a:pt x="928" y="1821"/>
                    </a:cubicBezTo>
                    <a:cubicBezTo>
                      <a:pt x="1178" y="2106"/>
                      <a:pt x="1446" y="2356"/>
                      <a:pt x="1731" y="2606"/>
                    </a:cubicBezTo>
                    <a:cubicBezTo>
                      <a:pt x="1910" y="2731"/>
                      <a:pt x="2070" y="2873"/>
                      <a:pt x="2231" y="3034"/>
                    </a:cubicBezTo>
                    <a:cubicBezTo>
                      <a:pt x="2516" y="3855"/>
                      <a:pt x="2606" y="4729"/>
                      <a:pt x="2534" y="5603"/>
                    </a:cubicBezTo>
                    <a:cubicBezTo>
                      <a:pt x="2802" y="6014"/>
                      <a:pt x="3105" y="6424"/>
                      <a:pt x="3426" y="6817"/>
                    </a:cubicBezTo>
                    <a:cubicBezTo>
                      <a:pt x="3426" y="6817"/>
                      <a:pt x="3373" y="5568"/>
                      <a:pt x="3801" y="4979"/>
                    </a:cubicBezTo>
                    <a:cubicBezTo>
                      <a:pt x="3997" y="5300"/>
                      <a:pt x="4229" y="5621"/>
                      <a:pt x="4497" y="5907"/>
                    </a:cubicBezTo>
                    <a:cubicBezTo>
                      <a:pt x="4461" y="6299"/>
                      <a:pt x="4354" y="6959"/>
                      <a:pt x="3962" y="7316"/>
                    </a:cubicBezTo>
                    <a:cubicBezTo>
                      <a:pt x="4229" y="7530"/>
                      <a:pt x="4533" y="7709"/>
                      <a:pt x="4854" y="7869"/>
                    </a:cubicBezTo>
                    <a:cubicBezTo>
                      <a:pt x="5318" y="7637"/>
                      <a:pt x="5692" y="7263"/>
                      <a:pt x="5924" y="6799"/>
                    </a:cubicBezTo>
                    <a:cubicBezTo>
                      <a:pt x="5407" y="6032"/>
                      <a:pt x="4943" y="5211"/>
                      <a:pt x="4586" y="4354"/>
                    </a:cubicBezTo>
                    <a:lnTo>
                      <a:pt x="4390" y="3962"/>
                    </a:lnTo>
                    <a:cubicBezTo>
                      <a:pt x="4033" y="3177"/>
                      <a:pt x="3569" y="2303"/>
                      <a:pt x="2927" y="1714"/>
                    </a:cubicBezTo>
                    <a:cubicBezTo>
                      <a:pt x="2374" y="1268"/>
                      <a:pt x="1785" y="911"/>
                      <a:pt x="1143" y="607"/>
                    </a:cubicBezTo>
                    <a:cubicBezTo>
                      <a:pt x="804" y="447"/>
                      <a:pt x="482" y="268"/>
                      <a:pt x="126" y="7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07;p47"/>
              <p:cNvSpPr/>
              <p:nvPr/>
            </p:nvSpPr>
            <p:spPr>
              <a:xfrm>
                <a:off x="2668829" y="3409851"/>
                <a:ext cx="25000" cy="393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5751" extrusionOk="0">
                    <a:moveTo>
                      <a:pt x="1" y="0"/>
                    </a:moveTo>
                    <a:lnTo>
                      <a:pt x="108" y="15309"/>
                    </a:lnTo>
                    <a:cubicBezTo>
                      <a:pt x="108" y="15604"/>
                      <a:pt x="331" y="15751"/>
                      <a:pt x="554" y="15751"/>
                    </a:cubicBezTo>
                    <a:cubicBezTo>
                      <a:pt x="777" y="15751"/>
                      <a:pt x="1000" y="15604"/>
                      <a:pt x="1000" y="15309"/>
                    </a:cubicBezTo>
                    <a:lnTo>
                      <a:pt x="893" y="553"/>
                    </a:lnTo>
                    <a:cubicBezTo>
                      <a:pt x="572" y="393"/>
                      <a:pt x="286" y="21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08;p47"/>
              <p:cNvSpPr/>
              <p:nvPr/>
            </p:nvSpPr>
            <p:spPr>
              <a:xfrm>
                <a:off x="2632810" y="3367438"/>
                <a:ext cx="24100" cy="2912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1648" extrusionOk="0">
                    <a:moveTo>
                      <a:pt x="0" y="0"/>
                    </a:moveTo>
                    <a:lnTo>
                      <a:pt x="72" y="11206"/>
                    </a:lnTo>
                    <a:cubicBezTo>
                      <a:pt x="72" y="11500"/>
                      <a:pt x="295" y="11647"/>
                      <a:pt x="518" y="11647"/>
                    </a:cubicBezTo>
                    <a:cubicBezTo>
                      <a:pt x="741" y="11647"/>
                      <a:pt x="964" y="11500"/>
                      <a:pt x="964" y="11206"/>
                    </a:cubicBezTo>
                    <a:lnTo>
                      <a:pt x="892" y="1214"/>
                    </a:lnTo>
                    <a:cubicBezTo>
                      <a:pt x="571" y="821"/>
                      <a:pt x="268" y="42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" name="Google Shape;4409;p47"/>
          <p:cNvGrpSpPr/>
          <p:nvPr/>
        </p:nvGrpSpPr>
        <p:grpSpPr>
          <a:xfrm rot="499497">
            <a:off x="3294164" y="3362589"/>
            <a:ext cx="847747" cy="1078081"/>
            <a:chOff x="1967950" y="1523375"/>
            <a:chExt cx="906875" cy="1153275"/>
          </a:xfrm>
        </p:grpSpPr>
        <p:sp>
          <p:nvSpPr>
            <p:cNvPr id="38" name="Google Shape;4410;p47"/>
            <p:cNvSpPr/>
            <p:nvPr/>
          </p:nvSpPr>
          <p:spPr>
            <a:xfrm>
              <a:off x="1967950" y="1523375"/>
              <a:ext cx="906875" cy="1152825"/>
            </a:xfrm>
            <a:custGeom>
              <a:avLst/>
              <a:gdLst/>
              <a:ahLst/>
              <a:cxnLst/>
              <a:rect l="l" t="t" r="r" b="b"/>
              <a:pathLst>
                <a:path w="36275" h="46113" extrusionOk="0">
                  <a:moveTo>
                    <a:pt x="19832" y="0"/>
                  </a:moveTo>
                  <a:cubicBezTo>
                    <a:pt x="19686" y="0"/>
                    <a:pt x="19558" y="88"/>
                    <a:pt x="19503" y="239"/>
                  </a:cubicBezTo>
                  <a:cubicBezTo>
                    <a:pt x="19467" y="310"/>
                    <a:pt x="19467" y="399"/>
                    <a:pt x="19503" y="488"/>
                  </a:cubicBezTo>
                  <a:cubicBezTo>
                    <a:pt x="17754" y="488"/>
                    <a:pt x="16023" y="792"/>
                    <a:pt x="14364" y="1363"/>
                  </a:cubicBezTo>
                  <a:cubicBezTo>
                    <a:pt x="14346" y="1327"/>
                    <a:pt x="14328" y="1291"/>
                    <a:pt x="14293" y="1273"/>
                  </a:cubicBezTo>
                  <a:cubicBezTo>
                    <a:pt x="14235" y="1215"/>
                    <a:pt x="14157" y="1188"/>
                    <a:pt x="14079" y="1188"/>
                  </a:cubicBezTo>
                  <a:cubicBezTo>
                    <a:pt x="13988" y="1188"/>
                    <a:pt x="13896" y="1224"/>
                    <a:pt x="13829" y="1291"/>
                  </a:cubicBezTo>
                  <a:lnTo>
                    <a:pt x="13472" y="1702"/>
                  </a:lnTo>
                  <a:cubicBezTo>
                    <a:pt x="11938" y="2344"/>
                    <a:pt x="10492" y="3236"/>
                    <a:pt x="9225" y="4325"/>
                  </a:cubicBezTo>
                  <a:lnTo>
                    <a:pt x="8333" y="4592"/>
                  </a:lnTo>
                  <a:cubicBezTo>
                    <a:pt x="8173" y="4646"/>
                    <a:pt x="8066" y="4842"/>
                    <a:pt x="8119" y="5020"/>
                  </a:cubicBezTo>
                  <a:cubicBezTo>
                    <a:pt x="8137" y="5110"/>
                    <a:pt x="8208" y="5181"/>
                    <a:pt x="8298" y="5217"/>
                  </a:cubicBezTo>
                  <a:cubicBezTo>
                    <a:pt x="7637" y="5895"/>
                    <a:pt x="7031" y="6626"/>
                    <a:pt x="6513" y="7393"/>
                  </a:cubicBezTo>
                  <a:cubicBezTo>
                    <a:pt x="6489" y="7389"/>
                    <a:pt x="6467" y="7386"/>
                    <a:pt x="6445" y="7386"/>
                  </a:cubicBezTo>
                  <a:cubicBezTo>
                    <a:pt x="6386" y="7386"/>
                    <a:pt x="6334" y="7403"/>
                    <a:pt x="6281" y="7429"/>
                  </a:cubicBezTo>
                  <a:cubicBezTo>
                    <a:pt x="6157" y="7518"/>
                    <a:pt x="6121" y="7679"/>
                    <a:pt x="6210" y="7804"/>
                  </a:cubicBezTo>
                  <a:cubicBezTo>
                    <a:pt x="1" y="17564"/>
                    <a:pt x="6014" y="30482"/>
                    <a:pt x="17469" y="31998"/>
                  </a:cubicBezTo>
                  <a:lnTo>
                    <a:pt x="17451" y="33355"/>
                  </a:lnTo>
                  <a:lnTo>
                    <a:pt x="17397" y="37030"/>
                  </a:lnTo>
                  <a:cubicBezTo>
                    <a:pt x="17397" y="38083"/>
                    <a:pt x="17130" y="39118"/>
                    <a:pt x="16648" y="40045"/>
                  </a:cubicBezTo>
                  <a:cubicBezTo>
                    <a:pt x="16309" y="40706"/>
                    <a:pt x="16113" y="41437"/>
                    <a:pt x="16113" y="42169"/>
                  </a:cubicBezTo>
                  <a:cubicBezTo>
                    <a:pt x="16077" y="44328"/>
                    <a:pt x="17415" y="46094"/>
                    <a:pt x="19092" y="46112"/>
                  </a:cubicBezTo>
                  <a:cubicBezTo>
                    <a:pt x="19109" y="46112"/>
                    <a:pt x="19126" y="46113"/>
                    <a:pt x="19143" y="46113"/>
                  </a:cubicBezTo>
                  <a:cubicBezTo>
                    <a:pt x="20798" y="46113"/>
                    <a:pt x="22179" y="44395"/>
                    <a:pt x="22197" y="42276"/>
                  </a:cubicBezTo>
                  <a:cubicBezTo>
                    <a:pt x="22233" y="41526"/>
                    <a:pt x="22072" y="40795"/>
                    <a:pt x="21733" y="40135"/>
                  </a:cubicBezTo>
                  <a:cubicBezTo>
                    <a:pt x="21287" y="39189"/>
                    <a:pt x="21055" y="38154"/>
                    <a:pt x="21073" y="37101"/>
                  </a:cubicBezTo>
                  <a:lnTo>
                    <a:pt x="21162" y="32088"/>
                  </a:lnTo>
                  <a:cubicBezTo>
                    <a:pt x="26711" y="31517"/>
                    <a:pt x="31564" y="28073"/>
                    <a:pt x="33920" y="23006"/>
                  </a:cubicBezTo>
                  <a:cubicBezTo>
                    <a:pt x="36275" y="17938"/>
                    <a:pt x="35793" y="12015"/>
                    <a:pt x="32635" y="7393"/>
                  </a:cubicBezTo>
                  <a:lnTo>
                    <a:pt x="32260" y="6555"/>
                  </a:lnTo>
                  <a:cubicBezTo>
                    <a:pt x="32219" y="6430"/>
                    <a:pt x="32101" y="6359"/>
                    <a:pt x="31984" y="6359"/>
                  </a:cubicBezTo>
                  <a:cubicBezTo>
                    <a:pt x="31951" y="6359"/>
                    <a:pt x="31917" y="6365"/>
                    <a:pt x="31886" y="6376"/>
                  </a:cubicBezTo>
                  <a:cubicBezTo>
                    <a:pt x="31011" y="5288"/>
                    <a:pt x="29994" y="4325"/>
                    <a:pt x="28852" y="3504"/>
                  </a:cubicBezTo>
                  <a:lnTo>
                    <a:pt x="28388" y="2790"/>
                  </a:lnTo>
                  <a:cubicBezTo>
                    <a:pt x="28332" y="2700"/>
                    <a:pt x="28233" y="2652"/>
                    <a:pt x="28126" y="2652"/>
                  </a:cubicBezTo>
                  <a:cubicBezTo>
                    <a:pt x="28065" y="2652"/>
                    <a:pt x="28001" y="2668"/>
                    <a:pt x="27942" y="2701"/>
                  </a:cubicBezTo>
                  <a:cubicBezTo>
                    <a:pt x="27907" y="2737"/>
                    <a:pt x="27871" y="2772"/>
                    <a:pt x="27853" y="2826"/>
                  </a:cubicBezTo>
                  <a:cubicBezTo>
                    <a:pt x="27264" y="2469"/>
                    <a:pt x="26676" y="2148"/>
                    <a:pt x="26069" y="1862"/>
                  </a:cubicBezTo>
                  <a:cubicBezTo>
                    <a:pt x="26069" y="1844"/>
                    <a:pt x="26069" y="1827"/>
                    <a:pt x="26087" y="1809"/>
                  </a:cubicBezTo>
                  <a:cubicBezTo>
                    <a:pt x="26105" y="1612"/>
                    <a:pt x="25980" y="1452"/>
                    <a:pt x="25801" y="1416"/>
                  </a:cubicBezTo>
                  <a:lnTo>
                    <a:pt x="24267" y="1202"/>
                  </a:lnTo>
                  <a:cubicBezTo>
                    <a:pt x="23500" y="952"/>
                    <a:pt x="22714" y="774"/>
                    <a:pt x="21929" y="667"/>
                  </a:cubicBezTo>
                  <a:cubicBezTo>
                    <a:pt x="21894" y="578"/>
                    <a:pt x="21805" y="524"/>
                    <a:pt x="21715" y="506"/>
                  </a:cubicBezTo>
                  <a:cubicBezTo>
                    <a:pt x="21126" y="399"/>
                    <a:pt x="20538" y="239"/>
                    <a:pt x="19967" y="24"/>
                  </a:cubicBezTo>
                  <a:cubicBezTo>
                    <a:pt x="19921" y="8"/>
                    <a:pt x="19876" y="0"/>
                    <a:pt x="19832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4411;p47"/>
            <p:cNvGrpSpPr/>
            <p:nvPr/>
          </p:nvGrpSpPr>
          <p:grpSpPr>
            <a:xfrm>
              <a:off x="2050475" y="1523375"/>
              <a:ext cx="811425" cy="1153275"/>
              <a:chOff x="2050475" y="1523375"/>
              <a:chExt cx="811425" cy="1153275"/>
            </a:xfrm>
          </p:grpSpPr>
          <p:sp>
            <p:nvSpPr>
              <p:cNvPr id="40" name="Google Shape;4412;p47"/>
              <p:cNvSpPr/>
              <p:nvPr/>
            </p:nvSpPr>
            <p:spPr>
              <a:xfrm>
                <a:off x="2369425" y="2312625"/>
                <a:ext cx="153900" cy="36402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14561" extrusionOk="0">
                    <a:moveTo>
                      <a:pt x="1410" y="0"/>
                    </a:moveTo>
                    <a:lnTo>
                      <a:pt x="1321" y="5478"/>
                    </a:lnTo>
                    <a:cubicBezTo>
                      <a:pt x="1321" y="6531"/>
                      <a:pt x="1053" y="7566"/>
                      <a:pt x="571" y="8511"/>
                    </a:cubicBezTo>
                    <a:cubicBezTo>
                      <a:pt x="232" y="9154"/>
                      <a:pt x="54" y="9885"/>
                      <a:pt x="36" y="10617"/>
                    </a:cubicBezTo>
                    <a:cubicBezTo>
                      <a:pt x="0" y="12776"/>
                      <a:pt x="1338" y="14542"/>
                      <a:pt x="3033" y="14560"/>
                    </a:cubicBezTo>
                    <a:cubicBezTo>
                      <a:pt x="3051" y="14560"/>
                      <a:pt x="3068" y="14560"/>
                      <a:pt x="3085" y="14560"/>
                    </a:cubicBezTo>
                    <a:cubicBezTo>
                      <a:pt x="4739" y="14560"/>
                      <a:pt x="6103" y="12860"/>
                      <a:pt x="6138" y="10724"/>
                    </a:cubicBezTo>
                    <a:cubicBezTo>
                      <a:pt x="6156" y="9992"/>
                      <a:pt x="5995" y="9243"/>
                      <a:pt x="5674" y="8583"/>
                    </a:cubicBezTo>
                    <a:cubicBezTo>
                      <a:pt x="5210" y="7637"/>
                      <a:pt x="4996" y="6584"/>
                      <a:pt x="5014" y="5531"/>
                    </a:cubicBezTo>
                    <a:lnTo>
                      <a:pt x="5103" y="72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3;p47"/>
              <p:cNvSpPr/>
              <p:nvPr/>
            </p:nvSpPr>
            <p:spPr>
              <a:xfrm>
                <a:off x="2404200" y="2312625"/>
                <a:ext cx="9327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874" extrusionOk="0">
                    <a:moveTo>
                      <a:pt x="19" y="0"/>
                    </a:moveTo>
                    <a:lnTo>
                      <a:pt x="1" y="1802"/>
                    </a:lnTo>
                    <a:lnTo>
                      <a:pt x="3694" y="1874"/>
                    </a:lnTo>
                    <a:lnTo>
                      <a:pt x="3730" y="54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14;p47"/>
              <p:cNvSpPr/>
              <p:nvPr/>
            </p:nvSpPr>
            <p:spPr>
              <a:xfrm>
                <a:off x="2394400" y="2532650"/>
                <a:ext cx="49750" cy="11765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4706" extrusionOk="0">
                    <a:moveTo>
                      <a:pt x="689" y="1"/>
                    </a:moveTo>
                    <a:cubicBezTo>
                      <a:pt x="591" y="1"/>
                      <a:pt x="495" y="51"/>
                      <a:pt x="446" y="156"/>
                    </a:cubicBezTo>
                    <a:cubicBezTo>
                      <a:pt x="161" y="674"/>
                      <a:pt x="18" y="1245"/>
                      <a:pt x="18" y="1833"/>
                    </a:cubicBezTo>
                    <a:cubicBezTo>
                      <a:pt x="0" y="3189"/>
                      <a:pt x="678" y="4367"/>
                      <a:pt x="1588" y="4688"/>
                    </a:cubicBezTo>
                    <a:cubicBezTo>
                      <a:pt x="1621" y="4700"/>
                      <a:pt x="1653" y="4705"/>
                      <a:pt x="1685" y="4705"/>
                    </a:cubicBezTo>
                    <a:cubicBezTo>
                      <a:pt x="1848" y="4705"/>
                      <a:pt x="1990" y="4564"/>
                      <a:pt x="1945" y="4385"/>
                    </a:cubicBezTo>
                    <a:cubicBezTo>
                      <a:pt x="1678" y="2975"/>
                      <a:pt x="1339" y="1584"/>
                      <a:pt x="964" y="210"/>
                    </a:cubicBezTo>
                    <a:cubicBezTo>
                      <a:pt x="925" y="73"/>
                      <a:pt x="806" y="1"/>
                      <a:pt x="689" y="1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15;p47"/>
              <p:cNvSpPr/>
              <p:nvPr/>
            </p:nvSpPr>
            <p:spPr>
              <a:xfrm>
                <a:off x="2072675" y="2032650"/>
                <a:ext cx="751200" cy="295250"/>
              </a:xfrm>
              <a:custGeom>
                <a:avLst/>
                <a:gdLst/>
                <a:ahLst/>
                <a:cxnLst/>
                <a:rect l="l" t="t" r="r" b="b"/>
                <a:pathLst>
                  <a:path w="30048" h="11810" extrusionOk="0">
                    <a:moveTo>
                      <a:pt x="9882" y="0"/>
                    </a:moveTo>
                    <a:cubicBezTo>
                      <a:pt x="9782" y="0"/>
                      <a:pt x="9682" y="10"/>
                      <a:pt x="9582" y="30"/>
                    </a:cubicBezTo>
                    <a:cubicBezTo>
                      <a:pt x="8850" y="172"/>
                      <a:pt x="8368" y="815"/>
                      <a:pt x="7887" y="1386"/>
                    </a:cubicBezTo>
                    <a:cubicBezTo>
                      <a:pt x="7461" y="1910"/>
                      <a:pt x="6885" y="2434"/>
                      <a:pt x="6214" y="2434"/>
                    </a:cubicBezTo>
                    <a:cubicBezTo>
                      <a:pt x="6154" y="2434"/>
                      <a:pt x="6093" y="2429"/>
                      <a:pt x="6031" y="2421"/>
                    </a:cubicBezTo>
                    <a:cubicBezTo>
                      <a:pt x="4853" y="2260"/>
                      <a:pt x="4461" y="565"/>
                      <a:pt x="3283" y="369"/>
                    </a:cubicBezTo>
                    <a:cubicBezTo>
                      <a:pt x="3199" y="355"/>
                      <a:pt x="3116" y="349"/>
                      <a:pt x="3033" y="349"/>
                    </a:cubicBezTo>
                    <a:cubicBezTo>
                      <a:pt x="2590" y="349"/>
                      <a:pt x="2164" y="523"/>
                      <a:pt x="1713" y="583"/>
                    </a:cubicBezTo>
                    <a:cubicBezTo>
                      <a:pt x="1625" y="593"/>
                      <a:pt x="1537" y="598"/>
                      <a:pt x="1448" y="598"/>
                    </a:cubicBezTo>
                    <a:cubicBezTo>
                      <a:pt x="928" y="598"/>
                      <a:pt x="412" y="421"/>
                      <a:pt x="0" y="101"/>
                    </a:cubicBezTo>
                    <a:lnTo>
                      <a:pt x="0" y="101"/>
                    </a:lnTo>
                    <a:cubicBezTo>
                      <a:pt x="1784" y="6703"/>
                      <a:pt x="7601" y="11413"/>
                      <a:pt x="14435" y="11788"/>
                    </a:cubicBezTo>
                    <a:cubicBezTo>
                      <a:pt x="14714" y="11803"/>
                      <a:pt x="14993" y="11810"/>
                      <a:pt x="15270" y="11810"/>
                    </a:cubicBezTo>
                    <a:cubicBezTo>
                      <a:pt x="21777" y="11810"/>
                      <a:pt x="27668" y="7834"/>
                      <a:pt x="30047" y="1707"/>
                    </a:cubicBezTo>
                    <a:lnTo>
                      <a:pt x="30047" y="1707"/>
                    </a:lnTo>
                    <a:cubicBezTo>
                      <a:pt x="29691" y="1978"/>
                      <a:pt x="29271" y="2137"/>
                      <a:pt x="28833" y="2137"/>
                    </a:cubicBezTo>
                    <a:cubicBezTo>
                      <a:pt x="28809" y="2137"/>
                      <a:pt x="28786" y="2136"/>
                      <a:pt x="28763" y="2135"/>
                    </a:cubicBezTo>
                    <a:cubicBezTo>
                      <a:pt x="28013" y="2117"/>
                      <a:pt x="27299" y="1760"/>
                      <a:pt x="26586" y="1493"/>
                    </a:cubicBezTo>
                    <a:cubicBezTo>
                      <a:pt x="26110" y="1303"/>
                      <a:pt x="25587" y="1152"/>
                      <a:pt x="25079" y="1152"/>
                    </a:cubicBezTo>
                    <a:cubicBezTo>
                      <a:pt x="24825" y="1152"/>
                      <a:pt x="24575" y="1190"/>
                      <a:pt x="24338" y="1279"/>
                    </a:cubicBezTo>
                    <a:cubicBezTo>
                      <a:pt x="23407" y="1654"/>
                      <a:pt x="22731" y="2791"/>
                      <a:pt x="21803" y="2791"/>
                    </a:cubicBezTo>
                    <a:cubicBezTo>
                      <a:pt x="21716" y="2791"/>
                      <a:pt x="21628" y="2781"/>
                      <a:pt x="21536" y="2760"/>
                    </a:cubicBezTo>
                    <a:cubicBezTo>
                      <a:pt x="20715" y="2581"/>
                      <a:pt x="20376" y="1582"/>
                      <a:pt x="19609" y="1261"/>
                    </a:cubicBezTo>
                    <a:cubicBezTo>
                      <a:pt x="19444" y="1195"/>
                      <a:pt x="19279" y="1166"/>
                      <a:pt x="19114" y="1166"/>
                    </a:cubicBezTo>
                    <a:cubicBezTo>
                      <a:pt x="18339" y="1166"/>
                      <a:pt x="17597" y="1826"/>
                      <a:pt x="17111" y="2474"/>
                    </a:cubicBezTo>
                    <a:cubicBezTo>
                      <a:pt x="16522" y="3259"/>
                      <a:pt x="15898" y="4205"/>
                      <a:pt x="14881" y="4276"/>
                    </a:cubicBezTo>
                    <a:cubicBezTo>
                      <a:pt x="14835" y="4280"/>
                      <a:pt x="14790" y="4282"/>
                      <a:pt x="14745" y="4282"/>
                    </a:cubicBezTo>
                    <a:cubicBezTo>
                      <a:pt x="13978" y="4282"/>
                      <a:pt x="13286" y="3722"/>
                      <a:pt x="12865" y="3099"/>
                    </a:cubicBezTo>
                    <a:cubicBezTo>
                      <a:pt x="12419" y="2439"/>
                      <a:pt x="12151" y="1671"/>
                      <a:pt x="11669" y="1029"/>
                    </a:cubicBezTo>
                    <a:cubicBezTo>
                      <a:pt x="11248" y="467"/>
                      <a:pt x="10580" y="0"/>
                      <a:pt x="98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16;p47"/>
              <p:cNvSpPr/>
              <p:nvPr/>
            </p:nvSpPr>
            <p:spPr>
              <a:xfrm>
                <a:off x="2096425" y="1535525"/>
                <a:ext cx="736475" cy="303286"/>
              </a:xfrm>
              <a:custGeom>
                <a:avLst/>
                <a:gdLst/>
                <a:ahLst/>
                <a:cxnLst/>
                <a:rect l="l" t="t" r="r" b="b"/>
                <a:pathLst>
                  <a:path w="29459" h="12129" extrusionOk="0">
                    <a:moveTo>
                      <a:pt x="14397" y="0"/>
                    </a:moveTo>
                    <a:cubicBezTo>
                      <a:pt x="8205" y="0"/>
                      <a:pt x="2586" y="3617"/>
                      <a:pt x="0" y="9263"/>
                    </a:cubicBezTo>
                    <a:cubicBezTo>
                      <a:pt x="262" y="9319"/>
                      <a:pt x="523" y="9345"/>
                      <a:pt x="781" y="9345"/>
                    </a:cubicBezTo>
                    <a:cubicBezTo>
                      <a:pt x="1018" y="9345"/>
                      <a:pt x="1252" y="9323"/>
                      <a:pt x="1481" y="9281"/>
                    </a:cubicBezTo>
                    <a:cubicBezTo>
                      <a:pt x="1785" y="9251"/>
                      <a:pt x="2095" y="9218"/>
                      <a:pt x="2397" y="9218"/>
                    </a:cubicBezTo>
                    <a:cubicBezTo>
                      <a:pt x="2823" y="9218"/>
                      <a:pt x="3232" y="9283"/>
                      <a:pt x="3587" y="9513"/>
                    </a:cubicBezTo>
                    <a:cubicBezTo>
                      <a:pt x="4568" y="10137"/>
                      <a:pt x="4729" y="11761"/>
                      <a:pt x="5853" y="12082"/>
                    </a:cubicBezTo>
                    <a:cubicBezTo>
                      <a:pt x="5965" y="12114"/>
                      <a:pt x="6077" y="12128"/>
                      <a:pt x="6188" y="12128"/>
                    </a:cubicBezTo>
                    <a:cubicBezTo>
                      <a:pt x="6892" y="12128"/>
                      <a:pt x="7563" y="11541"/>
                      <a:pt x="7994" y="10940"/>
                    </a:cubicBezTo>
                    <a:cubicBezTo>
                      <a:pt x="8511" y="10244"/>
                      <a:pt x="8993" y="9405"/>
                      <a:pt x="9832" y="9156"/>
                    </a:cubicBezTo>
                    <a:cubicBezTo>
                      <a:pt x="10004" y="9101"/>
                      <a:pt x="10178" y="9076"/>
                      <a:pt x="10351" y="9076"/>
                    </a:cubicBezTo>
                    <a:cubicBezTo>
                      <a:pt x="11198" y="9076"/>
                      <a:pt x="12035" y="9669"/>
                      <a:pt x="12687" y="10262"/>
                    </a:cubicBezTo>
                    <a:cubicBezTo>
                      <a:pt x="13490" y="10993"/>
                      <a:pt x="14328" y="11850"/>
                      <a:pt x="15417" y="11850"/>
                    </a:cubicBezTo>
                    <a:cubicBezTo>
                      <a:pt x="15428" y="11850"/>
                      <a:pt x="15440" y="11850"/>
                      <a:pt x="15452" y="11850"/>
                    </a:cubicBezTo>
                    <a:cubicBezTo>
                      <a:pt x="16506" y="11850"/>
                      <a:pt x="17335" y="11075"/>
                      <a:pt x="18129" y="10405"/>
                    </a:cubicBezTo>
                    <a:cubicBezTo>
                      <a:pt x="18802" y="9821"/>
                      <a:pt x="19627" y="9249"/>
                      <a:pt x="20476" y="9249"/>
                    </a:cubicBezTo>
                    <a:cubicBezTo>
                      <a:pt x="20638" y="9249"/>
                      <a:pt x="20802" y="9270"/>
                      <a:pt x="20966" y="9316"/>
                    </a:cubicBezTo>
                    <a:cubicBezTo>
                      <a:pt x="21931" y="9604"/>
                      <a:pt x="22607" y="10664"/>
                      <a:pt x="23558" y="10664"/>
                    </a:cubicBezTo>
                    <a:cubicBezTo>
                      <a:pt x="23609" y="10664"/>
                      <a:pt x="23661" y="10661"/>
                      <a:pt x="23713" y="10654"/>
                    </a:cubicBezTo>
                    <a:cubicBezTo>
                      <a:pt x="24391" y="10583"/>
                      <a:pt x="24855" y="9976"/>
                      <a:pt x="25498" y="9762"/>
                    </a:cubicBezTo>
                    <a:cubicBezTo>
                      <a:pt x="25671" y="9707"/>
                      <a:pt x="25846" y="9683"/>
                      <a:pt x="26022" y="9683"/>
                    </a:cubicBezTo>
                    <a:cubicBezTo>
                      <a:pt x="26588" y="9683"/>
                      <a:pt x="27157" y="9932"/>
                      <a:pt x="27674" y="10191"/>
                    </a:cubicBezTo>
                    <a:cubicBezTo>
                      <a:pt x="28245" y="10476"/>
                      <a:pt x="28834" y="10797"/>
                      <a:pt x="29459" y="10869"/>
                    </a:cubicBezTo>
                    <a:cubicBezTo>
                      <a:pt x="27353" y="4463"/>
                      <a:pt x="21412" y="109"/>
                      <a:pt x="14667" y="2"/>
                    </a:cubicBezTo>
                    <a:cubicBezTo>
                      <a:pt x="14577" y="1"/>
                      <a:pt x="14487" y="0"/>
                      <a:pt x="143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17;p47"/>
              <p:cNvSpPr/>
              <p:nvPr/>
            </p:nvSpPr>
            <p:spPr>
              <a:xfrm>
                <a:off x="2050475" y="1760650"/>
                <a:ext cx="811425" cy="384898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5097" extrusionOk="0">
                    <a:moveTo>
                      <a:pt x="12199" y="1"/>
                    </a:moveTo>
                    <a:cubicBezTo>
                      <a:pt x="12017" y="1"/>
                      <a:pt x="11834" y="28"/>
                      <a:pt x="11652" y="88"/>
                    </a:cubicBezTo>
                    <a:cubicBezTo>
                      <a:pt x="10831" y="337"/>
                      <a:pt x="10349" y="1158"/>
                      <a:pt x="9832" y="1872"/>
                    </a:cubicBezTo>
                    <a:cubicBezTo>
                      <a:pt x="9385" y="2473"/>
                      <a:pt x="8726" y="3060"/>
                      <a:pt x="8014" y="3060"/>
                    </a:cubicBezTo>
                    <a:cubicBezTo>
                      <a:pt x="7901" y="3060"/>
                      <a:pt x="7788" y="3046"/>
                      <a:pt x="7673" y="3014"/>
                    </a:cubicBezTo>
                    <a:cubicBezTo>
                      <a:pt x="6567" y="2693"/>
                      <a:pt x="6406" y="1069"/>
                      <a:pt x="5425" y="445"/>
                    </a:cubicBezTo>
                    <a:cubicBezTo>
                      <a:pt x="5070" y="215"/>
                      <a:pt x="4655" y="150"/>
                      <a:pt x="4228" y="150"/>
                    </a:cubicBezTo>
                    <a:cubicBezTo>
                      <a:pt x="3925" y="150"/>
                      <a:pt x="3616" y="183"/>
                      <a:pt x="3319" y="213"/>
                    </a:cubicBezTo>
                    <a:cubicBezTo>
                      <a:pt x="3094" y="253"/>
                      <a:pt x="2869" y="271"/>
                      <a:pt x="2646" y="271"/>
                    </a:cubicBezTo>
                    <a:cubicBezTo>
                      <a:pt x="2373" y="271"/>
                      <a:pt x="2103" y="244"/>
                      <a:pt x="1838" y="195"/>
                    </a:cubicBezTo>
                    <a:cubicBezTo>
                      <a:pt x="304" y="3549"/>
                      <a:pt x="1" y="7350"/>
                      <a:pt x="964" y="10900"/>
                    </a:cubicBezTo>
                    <a:cubicBezTo>
                      <a:pt x="1376" y="11236"/>
                      <a:pt x="1893" y="11415"/>
                      <a:pt x="2414" y="11415"/>
                    </a:cubicBezTo>
                    <a:cubicBezTo>
                      <a:pt x="2502" y="11415"/>
                      <a:pt x="2590" y="11410"/>
                      <a:pt x="2677" y="11400"/>
                    </a:cubicBezTo>
                    <a:cubicBezTo>
                      <a:pt x="3118" y="11339"/>
                      <a:pt x="3558" y="11149"/>
                      <a:pt x="4010" y="11149"/>
                    </a:cubicBezTo>
                    <a:cubicBezTo>
                      <a:pt x="4089" y="11149"/>
                      <a:pt x="4168" y="11155"/>
                      <a:pt x="4247" y="11168"/>
                    </a:cubicBezTo>
                    <a:cubicBezTo>
                      <a:pt x="5425" y="11364"/>
                      <a:pt x="5817" y="13059"/>
                      <a:pt x="7013" y="13220"/>
                    </a:cubicBezTo>
                    <a:cubicBezTo>
                      <a:pt x="7073" y="13229"/>
                      <a:pt x="7133" y="13233"/>
                      <a:pt x="7192" y="13233"/>
                    </a:cubicBezTo>
                    <a:cubicBezTo>
                      <a:pt x="7849" y="13233"/>
                      <a:pt x="8426" y="12709"/>
                      <a:pt x="8868" y="12185"/>
                    </a:cubicBezTo>
                    <a:cubicBezTo>
                      <a:pt x="9332" y="11632"/>
                      <a:pt x="9814" y="10972"/>
                      <a:pt x="10546" y="10829"/>
                    </a:cubicBezTo>
                    <a:cubicBezTo>
                      <a:pt x="10646" y="10809"/>
                      <a:pt x="10746" y="10799"/>
                      <a:pt x="10846" y="10799"/>
                    </a:cubicBezTo>
                    <a:cubicBezTo>
                      <a:pt x="11544" y="10799"/>
                      <a:pt x="12212" y="11266"/>
                      <a:pt x="12633" y="11828"/>
                    </a:cubicBezTo>
                    <a:cubicBezTo>
                      <a:pt x="13115" y="12470"/>
                      <a:pt x="13383" y="13238"/>
                      <a:pt x="13847" y="13898"/>
                    </a:cubicBezTo>
                    <a:cubicBezTo>
                      <a:pt x="14274" y="14530"/>
                      <a:pt x="14963" y="15097"/>
                      <a:pt x="15741" y="15097"/>
                    </a:cubicBezTo>
                    <a:cubicBezTo>
                      <a:pt x="15775" y="15097"/>
                      <a:pt x="15810" y="15096"/>
                      <a:pt x="15845" y="15093"/>
                    </a:cubicBezTo>
                    <a:cubicBezTo>
                      <a:pt x="16862" y="15022"/>
                      <a:pt x="17486" y="14076"/>
                      <a:pt x="18075" y="13273"/>
                    </a:cubicBezTo>
                    <a:cubicBezTo>
                      <a:pt x="18560" y="12627"/>
                      <a:pt x="19310" y="11982"/>
                      <a:pt x="20077" y="11982"/>
                    </a:cubicBezTo>
                    <a:cubicBezTo>
                      <a:pt x="20243" y="11982"/>
                      <a:pt x="20409" y="12011"/>
                      <a:pt x="20573" y="12078"/>
                    </a:cubicBezTo>
                    <a:cubicBezTo>
                      <a:pt x="21340" y="12381"/>
                      <a:pt x="21679" y="13380"/>
                      <a:pt x="22500" y="13577"/>
                    </a:cubicBezTo>
                    <a:cubicBezTo>
                      <a:pt x="22586" y="13595"/>
                      <a:pt x="22669" y="13604"/>
                      <a:pt x="22750" y="13604"/>
                    </a:cubicBezTo>
                    <a:cubicBezTo>
                      <a:pt x="23687" y="13604"/>
                      <a:pt x="24366" y="12457"/>
                      <a:pt x="25302" y="12096"/>
                    </a:cubicBezTo>
                    <a:cubicBezTo>
                      <a:pt x="25541" y="12000"/>
                      <a:pt x="25793" y="11960"/>
                      <a:pt x="26049" y="11960"/>
                    </a:cubicBezTo>
                    <a:cubicBezTo>
                      <a:pt x="26555" y="11960"/>
                      <a:pt x="27076" y="12114"/>
                      <a:pt x="27550" y="12292"/>
                    </a:cubicBezTo>
                    <a:cubicBezTo>
                      <a:pt x="28263" y="12560"/>
                      <a:pt x="28977" y="12916"/>
                      <a:pt x="29744" y="12934"/>
                    </a:cubicBezTo>
                    <a:cubicBezTo>
                      <a:pt x="29768" y="12935"/>
                      <a:pt x="29791" y="12936"/>
                      <a:pt x="29814" y="12936"/>
                    </a:cubicBezTo>
                    <a:cubicBezTo>
                      <a:pt x="30253" y="12936"/>
                      <a:pt x="30673" y="12777"/>
                      <a:pt x="31029" y="12506"/>
                    </a:cubicBezTo>
                    <a:cubicBezTo>
                      <a:pt x="32367" y="9080"/>
                      <a:pt x="32456" y="5280"/>
                      <a:pt x="31297" y="1765"/>
                    </a:cubicBezTo>
                    <a:cubicBezTo>
                      <a:pt x="30672" y="1711"/>
                      <a:pt x="30083" y="1390"/>
                      <a:pt x="29512" y="1105"/>
                    </a:cubicBezTo>
                    <a:cubicBezTo>
                      <a:pt x="28996" y="860"/>
                      <a:pt x="28417" y="615"/>
                      <a:pt x="27855" y="615"/>
                    </a:cubicBezTo>
                    <a:cubicBezTo>
                      <a:pt x="27679" y="615"/>
                      <a:pt x="27505" y="639"/>
                      <a:pt x="27336" y="694"/>
                    </a:cubicBezTo>
                    <a:cubicBezTo>
                      <a:pt x="26693" y="908"/>
                      <a:pt x="26212" y="1515"/>
                      <a:pt x="25551" y="1586"/>
                    </a:cubicBezTo>
                    <a:cubicBezTo>
                      <a:pt x="25499" y="1593"/>
                      <a:pt x="25447" y="1596"/>
                      <a:pt x="25396" y="1596"/>
                    </a:cubicBezTo>
                    <a:cubicBezTo>
                      <a:pt x="24442" y="1596"/>
                      <a:pt x="23734" y="536"/>
                      <a:pt x="22786" y="248"/>
                    </a:cubicBezTo>
                    <a:cubicBezTo>
                      <a:pt x="22625" y="202"/>
                      <a:pt x="22463" y="181"/>
                      <a:pt x="22302" y="181"/>
                    </a:cubicBezTo>
                    <a:cubicBezTo>
                      <a:pt x="21460" y="181"/>
                      <a:pt x="20625" y="753"/>
                      <a:pt x="19967" y="1337"/>
                    </a:cubicBezTo>
                    <a:cubicBezTo>
                      <a:pt x="19173" y="2007"/>
                      <a:pt x="18309" y="2782"/>
                      <a:pt x="17272" y="2782"/>
                    </a:cubicBezTo>
                    <a:cubicBezTo>
                      <a:pt x="17260" y="2782"/>
                      <a:pt x="17248" y="2782"/>
                      <a:pt x="17237" y="2782"/>
                    </a:cubicBezTo>
                    <a:cubicBezTo>
                      <a:pt x="16184" y="2764"/>
                      <a:pt x="15310" y="1925"/>
                      <a:pt x="14525" y="1194"/>
                    </a:cubicBezTo>
                    <a:cubicBezTo>
                      <a:pt x="13878" y="591"/>
                      <a:pt x="13050" y="1"/>
                      <a:pt x="12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18;p47"/>
              <p:cNvSpPr/>
              <p:nvPr/>
            </p:nvSpPr>
            <p:spPr>
              <a:xfrm>
                <a:off x="2332400" y="1568450"/>
                <a:ext cx="726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937" extrusionOk="0">
                    <a:moveTo>
                      <a:pt x="2421" y="1"/>
                    </a:moveTo>
                    <a:cubicBezTo>
                      <a:pt x="2400" y="1"/>
                      <a:pt x="2378" y="2"/>
                      <a:pt x="2355" y="6"/>
                    </a:cubicBezTo>
                    <a:lnTo>
                      <a:pt x="482" y="202"/>
                    </a:lnTo>
                    <a:cubicBezTo>
                      <a:pt x="0" y="254"/>
                      <a:pt x="49" y="936"/>
                      <a:pt x="502" y="936"/>
                    </a:cubicBezTo>
                    <a:cubicBezTo>
                      <a:pt x="519" y="936"/>
                      <a:pt x="536" y="935"/>
                      <a:pt x="553" y="934"/>
                    </a:cubicBezTo>
                    <a:lnTo>
                      <a:pt x="2427" y="737"/>
                    </a:lnTo>
                    <a:cubicBezTo>
                      <a:pt x="2904" y="686"/>
                      <a:pt x="2860" y="1"/>
                      <a:pt x="2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19;p47"/>
              <p:cNvSpPr/>
              <p:nvPr/>
            </p:nvSpPr>
            <p:spPr>
              <a:xfrm>
                <a:off x="2483175" y="1619325"/>
                <a:ext cx="53550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1336" extrusionOk="0">
                    <a:moveTo>
                      <a:pt x="339" y="0"/>
                    </a:moveTo>
                    <a:cubicBezTo>
                      <a:pt x="208" y="0"/>
                      <a:pt x="82" y="93"/>
                      <a:pt x="54" y="219"/>
                    </a:cubicBezTo>
                    <a:cubicBezTo>
                      <a:pt x="0" y="379"/>
                      <a:pt x="89" y="558"/>
                      <a:pt x="250" y="611"/>
                    </a:cubicBezTo>
                    <a:cubicBezTo>
                      <a:pt x="732" y="772"/>
                      <a:pt x="1178" y="986"/>
                      <a:pt x="1588" y="1272"/>
                    </a:cubicBezTo>
                    <a:cubicBezTo>
                      <a:pt x="1646" y="1315"/>
                      <a:pt x="1713" y="1335"/>
                      <a:pt x="1779" y="1335"/>
                    </a:cubicBezTo>
                    <a:cubicBezTo>
                      <a:pt x="1875" y="1335"/>
                      <a:pt x="1971" y="1292"/>
                      <a:pt x="2034" y="1218"/>
                    </a:cubicBezTo>
                    <a:cubicBezTo>
                      <a:pt x="2141" y="1075"/>
                      <a:pt x="2105" y="861"/>
                      <a:pt x="1945" y="772"/>
                    </a:cubicBezTo>
                    <a:cubicBezTo>
                      <a:pt x="1481" y="451"/>
                      <a:pt x="981" y="201"/>
                      <a:pt x="446" y="23"/>
                    </a:cubicBezTo>
                    <a:cubicBezTo>
                      <a:pt x="411" y="7"/>
                      <a:pt x="375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20;p47"/>
              <p:cNvSpPr/>
              <p:nvPr/>
            </p:nvSpPr>
            <p:spPr>
              <a:xfrm>
                <a:off x="2554975" y="1657550"/>
                <a:ext cx="4732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49" extrusionOk="0">
                    <a:moveTo>
                      <a:pt x="1467" y="1"/>
                    </a:moveTo>
                    <a:cubicBezTo>
                      <a:pt x="1334" y="1"/>
                      <a:pt x="1209" y="74"/>
                      <a:pt x="1143" y="207"/>
                    </a:cubicBezTo>
                    <a:cubicBezTo>
                      <a:pt x="911" y="742"/>
                      <a:pt x="572" y="1206"/>
                      <a:pt x="143" y="1616"/>
                    </a:cubicBezTo>
                    <a:cubicBezTo>
                      <a:pt x="1" y="1759"/>
                      <a:pt x="1" y="1973"/>
                      <a:pt x="126" y="2116"/>
                    </a:cubicBezTo>
                    <a:cubicBezTo>
                      <a:pt x="194" y="2203"/>
                      <a:pt x="298" y="2248"/>
                      <a:pt x="403" y="2248"/>
                    </a:cubicBezTo>
                    <a:cubicBezTo>
                      <a:pt x="491" y="2248"/>
                      <a:pt x="578" y="2216"/>
                      <a:pt x="643" y="2151"/>
                    </a:cubicBezTo>
                    <a:cubicBezTo>
                      <a:pt x="1143" y="1687"/>
                      <a:pt x="1535" y="1117"/>
                      <a:pt x="1803" y="510"/>
                    </a:cubicBezTo>
                    <a:cubicBezTo>
                      <a:pt x="1892" y="314"/>
                      <a:pt x="1803" y="99"/>
                      <a:pt x="1607" y="28"/>
                    </a:cubicBezTo>
                    <a:cubicBezTo>
                      <a:pt x="1560" y="10"/>
                      <a:pt x="1513" y="1"/>
                      <a:pt x="1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21;p47"/>
              <p:cNvSpPr/>
              <p:nvPr/>
            </p:nvSpPr>
            <p:spPr>
              <a:xfrm>
                <a:off x="2432750" y="1572650"/>
                <a:ext cx="513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226" extrusionOk="0">
                    <a:moveTo>
                      <a:pt x="1735" y="1"/>
                    </a:moveTo>
                    <a:cubicBezTo>
                      <a:pt x="1705" y="1"/>
                      <a:pt x="1674" y="6"/>
                      <a:pt x="1642" y="16"/>
                    </a:cubicBezTo>
                    <a:cubicBezTo>
                      <a:pt x="1125" y="159"/>
                      <a:pt x="625" y="391"/>
                      <a:pt x="179" y="676"/>
                    </a:cubicBezTo>
                    <a:cubicBezTo>
                      <a:pt x="37" y="766"/>
                      <a:pt x="1" y="962"/>
                      <a:pt x="108" y="1105"/>
                    </a:cubicBezTo>
                    <a:cubicBezTo>
                      <a:pt x="163" y="1182"/>
                      <a:pt x="254" y="1225"/>
                      <a:pt x="348" y="1225"/>
                    </a:cubicBezTo>
                    <a:cubicBezTo>
                      <a:pt x="405" y="1225"/>
                      <a:pt x="464" y="1210"/>
                      <a:pt x="518" y="1176"/>
                    </a:cubicBezTo>
                    <a:cubicBezTo>
                      <a:pt x="911" y="908"/>
                      <a:pt x="1339" y="712"/>
                      <a:pt x="1803" y="587"/>
                    </a:cubicBezTo>
                    <a:cubicBezTo>
                      <a:pt x="1964" y="534"/>
                      <a:pt x="2053" y="373"/>
                      <a:pt x="2017" y="230"/>
                    </a:cubicBezTo>
                    <a:cubicBezTo>
                      <a:pt x="1974" y="87"/>
                      <a:pt x="1861" y="1"/>
                      <a:pt x="17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422;p47"/>
              <p:cNvSpPr/>
              <p:nvPr/>
            </p:nvSpPr>
            <p:spPr>
              <a:xfrm>
                <a:off x="2255225" y="1611250"/>
                <a:ext cx="401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1646" extrusionOk="0">
                    <a:moveTo>
                      <a:pt x="316" y="0"/>
                    </a:moveTo>
                    <a:cubicBezTo>
                      <a:pt x="275" y="0"/>
                      <a:pt x="234" y="8"/>
                      <a:pt x="197" y="24"/>
                    </a:cubicBezTo>
                    <a:cubicBezTo>
                      <a:pt x="36" y="114"/>
                      <a:pt x="0" y="292"/>
                      <a:pt x="90" y="435"/>
                    </a:cubicBezTo>
                    <a:cubicBezTo>
                      <a:pt x="357" y="881"/>
                      <a:pt x="696" y="1273"/>
                      <a:pt x="1107" y="1577"/>
                    </a:cubicBezTo>
                    <a:cubicBezTo>
                      <a:pt x="1160" y="1623"/>
                      <a:pt x="1227" y="1646"/>
                      <a:pt x="1293" y="1646"/>
                    </a:cubicBezTo>
                    <a:cubicBezTo>
                      <a:pt x="1380" y="1646"/>
                      <a:pt x="1466" y="1605"/>
                      <a:pt x="1517" y="1523"/>
                    </a:cubicBezTo>
                    <a:cubicBezTo>
                      <a:pt x="1606" y="1398"/>
                      <a:pt x="1571" y="1238"/>
                      <a:pt x="1464" y="1131"/>
                    </a:cubicBezTo>
                    <a:cubicBezTo>
                      <a:pt x="1107" y="863"/>
                      <a:pt x="803" y="524"/>
                      <a:pt x="571" y="132"/>
                    </a:cubicBezTo>
                    <a:cubicBezTo>
                      <a:pt x="509" y="44"/>
                      <a:pt x="412" y="0"/>
                      <a:pt x="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423;p47"/>
              <p:cNvSpPr/>
              <p:nvPr/>
            </p:nvSpPr>
            <p:spPr>
              <a:xfrm>
                <a:off x="2176375" y="1685500"/>
                <a:ext cx="24900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2058" extrusionOk="0">
                    <a:moveTo>
                      <a:pt x="331" y="1"/>
                    </a:moveTo>
                    <a:cubicBezTo>
                      <a:pt x="167" y="1"/>
                      <a:pt x="0" y="135"/>
                      <a:pt x="32" y="355"/>
                    </a:cubicBezTo>
                    <a:lnTo>
                      <a:pt x="389" y="1818"/>
                    </a:lnTo>
                    <a:cubicBezTo>
                      <a:pt x="420" y="1958"/>
                      <a:pt x="545" y="2057"/>
                      <a:pt x="671" y="2057"/>
                    </a:cubicBezTo>
                    <a:cubicBezTo>
                      <a:pt x="690" y="2057"/>
                      <a:pt x="709" y="2055"/>
                      <a:pt x="728" y="2050"/>
                    </a:cubicBezTo>
                    <a:cubicBezTo>
                      <a:pt x="888" y="2015"/>
                      <a:pt x="995" y="1854"/>
                      <a:pt x="960" y="1694"/>
                    </a:cubicBezTo>
                    <a:lnTo>
                      <a:pt x="603" y="213"/>
                    </a:lnTo>
                    <a:cubicBezTo>
                      <a:pt x="559" y="66"/>
                      <a:pt x="446" y="1"/>
                      <a:pt x="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424;p47"/>
              <p:cNvSpPr/>
              <p:nvPr/>
            </p:nvSpPr>
            <p:spPr>
              <a:xfrm>
                <a:off x="2305625" y="1707675"/>
                <a:ext cx="64850" cy="40625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625" extrusionOk="0">
                    <a:moveTo>
                      <a:pt x="428" y="1"/>
                    </a:moveTo>
                    <a:cubicBezTo>
                      <a:pt x="295" y="1"/>
                      <a:pt x="166" y="74"/>
                      <a:pt x="90" y="200"/>
                    </a:cubicBezTo>
                    <a:cubicBezTo>
                      <a:pt x="1" y="378"/>
                      <a:pt x="72" y="592"/>
                      <a:pt x="250" y="700"/>
                    </a:cubicBezTo>
                    <a:lnTo>
                      <a:pt x="1910" y="1592"/>
                    </a:lnTo>
                    <a:cubicBezTo>
                      <a:pt x="1965" y="1614"/>
                      <a:pt x="2018" y="1625"/>
                      <a:pt x="2067" y="1625"/>
                    </a:cubicBezTo>
                    <a:cubicBezTo>
                      <a:pt x="2405" y="1625"/>
                      <a:pt x="2593" y="1149"/>
                      <a:pt x="2267" y="931"/>
                    </a:cubicBezTo>
                    <a:lnTo>
                      <a:pt x="589" y="39"/>
                    </a:lnTo>
                    <a:cubicBezTo>
                      <a:pt x="537" y="13"/>
                      <a:pt x="482" y="1"/>
                      <a:pt x="4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425;p47"/>
              <p:cNvSpPr/>
              <p:nvPr/>
            </p:nvSpPr>
            <p:spPr>
              <a:xfrm>
                <a:off x="2364950" y="1676050"/>
                <a:ext cx="5087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933" extrusionOk="0">
                    <a:moveTo>
                      <a:pt x="1762" y="0"/>
                    </a:moveTo>
                    <a:cubicBezTo>
                      <a:pt x="1752" y="0"/>
                      <a:pt x="1742" y="1"/>
                      <a:pt x="1731" y="2"/>
                    </a:cubicBezTo>
                    <a:cubicBezTo>
                      <a:pt x="1214" y="37"/>
                      <a:pt x="697" y="162"/>
                      <a:pt x="215" y="394"/>
                    </a:cubicBezTo>
                    <a:cubicBezTo>
                      <a:pt x="54" y="448"/>
                      <a:pt x="1" y="626"/>
                      <a:pt x="72" y="787"/>
                    </a:cubicBezTo>
                    <a:cubicBezTo>
                      <a:pt x="125" y="879"/>
                      <a:pt x="226" y="932"/>
                      <a:pt x="333" y="932"/>
                    </a:cubicBezTo>
                    <a:cubicBezTo>
                      <a:pt x="371" y="932"/>
                      <a:pt x="410" y="926"/>
                      <a:pt x="447" y="912"/>
                    </a:cubicBezTo>
                    <a:cubicBezTo>
                      <a:pt x="875" y="716"/>
                      <a:pt x="1321" y="608"/>
                      <a:pt x="1767" y="573"/>
                    </a:cubicBezTo>
                    <a:cubicBezTo>
                      <a:pt x="1928" y="555"/>
                      <a:pt x="2035" y="430"/>
                      <a:pt x="2035" y="287"/>
                    </a:cubicBezTo>
                    <a:cubicBezTo>
                      <a:pt x="2035" y="120"/>
                      <a:pt x="1910" y="0"/>
                      <a:pt x="17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426;p47"/>
              <p:cNvSpPr/>
              <p:nvPr/>
            </p:nvSpPr>
            <p:spPr>
              <a:xfrm>
                <a:off x="2489900" y="1709725"/>
                <a:ext cx="7140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1976" extrusionOk="0">
                    <a:moveTo>
                      <a:pt x="569" y="1"/>
                    </a:moveTo>
                    <a:cubicBezTo>
                      <a:pt x="239" y="1"/>
                      <a:pt x="0" y="498"/>
                      <a:pt x="373" y="742"/>
                    </a:cubicBezTo>
                    <a:lnTo>
                      <a:pt x="2033" y="1884"/>
                    </a:lnTo>
                    <a:cubicBezTo>
                      <a:pt x="2114" y="1948"/>
                      <a:pt x="2196" y="1975"/>
                      <a:pt x="2274" y="1975"/>
                    </a:cubicBezTo>
                    <a:cubicBezTo>
                      <a:pt x="2609" y="1975"/>
                      <a:pt x="2855" y="1474"/>
                      <a:pt x="2479" y="1242"/>
                    </a:cubicBezTo>
                    <a:lnTo>
                      <a:pt x="819" y="100"/>
                    </a:lnTo>
                    <a:cubicBezTo>
                      <a:pt x="736" y="30"/>
                      <a:pt x="650" y="1"/>
                      <a:pt x="5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427;p47"/>
              <p:cNvSpPr/>
              <p:nvPr/>
            </p:nvSpPr>
            <p:spPr>
              <a:xfrm>
                <a:off x="2683450" y="1678275"/>
                <a:ext cx="179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716" h="2007" extrusionOk="0">
                    <a:moveTo>
                      <a:pt x="299" y="0"/>
                    </a:moveTo>
                    <a:cubicBezTo>
                      <a:pt x="289" y="0"/>
                      <a:pt x="278" y="1"/>
                      <a:pt x="268" y="2"/>
                    </a:cubicBezTo>
                    <a:cubicBezTo>
                      <a:pt x="107" y="20"/>
                      <a:pt x="0" y="145"/>
                      <a:pt x="18" y="305"/>
                    </a:cubicBezTo>
                    <a:lnTo>
                      <a:pt x="143" y="1751"/>
                    </a:lnTo>
                    <a:cubicBezTo>
                      <a:pt x="151" y="1925"/>
                      <a:pt x="279" y="2006"/>
                      <a:pt x="410" y="2006"/>
                    </a:cubicBezTo>
                    <a:cubicBezTo>
                      <a:pt x="560" y="2006"/>
                      <a:pt x="715" y="1898"/>
                      <a:pt x="696" y="1697"/>
                    </a:cubicBezTo>
                    <a:lnTo>
                      <a:pt x="571" y="252"/>
                    </a:lnTo>
                    <a:cubicBezTo>
                      <a:pt x="555" y="118"/>
                      <a:pt x="444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428;p47"/>
              <p:cNvSpPr/>
              <p:nvPr/>
            </p:nvSpPr>
            <p:spPr>
              <a:xfrm>
                <a:off x="2691925" y="1721225"/>
                <a:ext cx="513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577" extrusionOk="0">
                    <a:moveTo>
                      <a:pt x="1690" y="1"/>
                    </a:moveTo>
                    <a:cubicBezTo>
                      <a:pt x="1604" y="1"/>
                      <a:pt x="1521" y="37"/>
                      <a:pt x="1464" y="104"/>
                    </a:cubicBezTo>
                    <a:cubicBezTo>
                      <a:pt x="1107" y="461"/>
                      <a:pt x="696" y="764"/>
                      <a:pt x="232" y="960"/>
                    </a:cubicBezTo>
                    <a:cubicBezTo>
                      <a:pt x="72" y="1032"/>
                      <a:pt x="0" y="1210"/>
                      <a:pt x="54" y="1371"/>
                    </a:cubicBezTo>
                    <a:cubicBezTo>
                      <a:pt x="107" y="1503"/>
                      <a:pt x="229" y="1577"/>
                      <a:pt x="353" y="1577"/>
                    </a:cubicBezTo>
                    <a:cubicBezTo>
                      <a:pt x="397" y="1577"/>
                      <a:pt x="441" y="1568"/>
                      <a:pt x="482" y="1549"/>
                    </a:cubicBezTo>
                    <a:cubicBezTo>
                      <a:pt x="1017" y="1317"/>
                      <a:pt x="1517" y="960"/>
                      <a:pt x="1927" y="532"/>
                    </a:cubicBezTo>
                    <a:cubicBezTo>
                      <a:pt x="2052" y="407"/>
                      <a:pt x="2034" y="193"/>
                      <a:pt x="1910" y="86"/>
                    </a:cubicBezTo>
                    <a:cubicBezTo>
                      <a:pt x="1843" y="28"/>
                      <a:pt x="1765" y="1"/>
                      <a:pt x="16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429;p47"/>
              <p:cNvSpPr/>
              <p:nvPr/>
            </p:nvSpPr>
            <p:spPr>
              <a:xfrm>
                <a:off x="2610600" y="1623300"/>
                <a:ext cx="39500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59" extrusionOk="0">
                    <a:moveTo>
                      <a:pt x="411" y="1"/>
                    </a:moveTo>
                    <a:cubicBezTo>
                      <a:pt x="202" y="1"/>
                      <a:pt x="1" y="218"/>
                      <a:pt x="149" y="452"/>
                    </a:cubicBezTo>
                    <a:lnTo>
                      <a:pt x="898" y="1791"/>
                    </a:lnTo>
                    <a:cubicBezTo>
                      <a:pt x="960" y="1909"/>
                      <a:pt x="1058" y="1958"/>
                      <a:pt x="1156" y="1958"/>
                    </a:cubicBezTo>
                    <a:cubicBezTo>
                      <a:pt x="1368" y="1958"/>
                      <a:pt x="1580" y="1731"/>
                      <a:pt x="1433" y="1487"/>
                    </a:cubicBezTo>
                    <a:lnTo>
                      <a:pt x="666" y="149"/>
                    </a:lnTo>
                    <a:cubicBezTo>
                      <a:pt x="600" y="44"/>
                      <a:pt x="505" y="1"/>
                      <a:pt x="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430;p47"/>
              <p:cNvSpPr/>
              <p:nvPr/>
            </p:nvSpPr>
            <p:spPr>
              <a:xfrm>
                <a:off x="2660175" y="1589875"/>
                <a:ext cx="45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2054" extrusionOk="0">
                    <a:moveTo>
                      <a:pt x="444" y="0"/>
                    </a:moveTo>
                    <a:cubicBezTo>
                      <a:pt x="220" y="0"/>
                      <a:pt x="0" y="252"/>
                      <a:pt x="164" y="505"/>
                    </a:cubicBezTo>
                    <a:lnTo>
                      <a:pt x="1092" y="1879"/>
                    </a:lnTo>
                    <a:cubicBezTo>
                      <a:pt x="1157" y="2003"/>
                      <a:pt x="1256" y="2053"/>
                      <a:pt x="1354" y="2053"/>
                    </a:cubicBezTo>
                    <a:cubicBezTo>
                      <a:pt x="1582" y="2053"/>
                      <a:pt x="1809" y="1783"/>
                      <a:pt x="1609" y="1522"/>
                    </a:cubicBezTo>
                    <a:lnTo>
                      <a:pt x="699" y="148"/>
                    </a:lnTo>
                    <a:cubicBezTo>
                      <a:pt x="632" y="43"/>
                      <a:pt x="538" y="0"/>
                      <a:pt x="4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431;p47"/>
              <p:cNvSpPr/>
              <p:nvPr/>
            </p:nvSpPr>
            <p:spPr>
              <a:xfrm>
                <a:off x="2557850" y="1552275"/>
                <a:ext cx="6435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939" extrusionOk="0">
                    <a:moveTo>
                      <a:pt x="405" y="0"/>
                    </a:moveTo>
                    <a:cubicBezTo>
                      <a:pt x="86" y="0"/>
                      <a:pt x="1" y="672"/>
                      <a:pt x="367" y="688"/>
                    </a:cubicBezTo>
                    <a:lnTo>
                      <a:pt x="2098" y="938"/>
                    </a:lnTo>
                    <a:cubicBezTo>
                      <a:pt x="2104" y="938"/>
                      <a:pt x="2110" y="939"/>
                      <a:pt x="2116" y="939"/>
                    </a:cubicBezTo>
                    <a:cubicBezTo>
                      <a:pt x="2493" y="939"/>
                      <a:pt x="2574" y="383"/>
                      <a:pt x="2187" y="278"/>
                    </a:cubicBezTo>
                    <a:lnTo>
                      <a:pt x="475" y="10"/>
                    </a:lnTo>
                    <a:cubicBezTo>
                      <a:pt x="450" y="3"/>
                      <a:pt x="427" y="0"/>
                      <a:pt x="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432;p47"/>
              <p:cNvSpPr/>
              <p:nvPr/>
            </p:nvSpPr>
            <p:spPr>
              <a:xfrm>
                <a:off x="2541450" y="1587925"/>
                <a:ext cx="498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665" extrusionOk="0">
                    <a:moveTo>
                      <a:pt x="445" y="1"/>
                    </a:moveTo>
                    <a:cubicBezTo>
                      <a:pt x="201" y="1"/>
                      <a:pt x="1" y="320"/>
                      <a:pt x="238" y="529"/>
                    </a:cubicBezTo>
                    <a:lnTo>
                      <a:pt x="1362" y="1582"/>
                    </a:lnTo>
                    <a:lnTo>
                      <a:pt x="1345" y="1582"/>
                    </a:lnTo>
                    <a:cubicBezTo>
                      <a:pt x="1410" y="1640"/>
                      <a:pt x="1481" y="1664"/>
                      <a:pt x="1549" y="1664"/>
                    </a:cubicBezTo>
                    <a:cubicBezTo>
                      <a:pt x="1792" y="1664"/>
                      <a:pt x="1993" y="1345"/>
                      <a:pt x="1755" y="1136"/>
                    </a:cubicBezTo>
                    <a:lnTo>
                      <a:pt x="649" y="83"/>
                    </a:lnTo>
                    <a:cubicBezTo>
                      <a:pt x="583" y="25"/>
                      <a:pt x="512" y="1"/>
                      <a:pt x="4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433;p47"/>
              <p:cNvSpPr/>
              <p:nvPr/>
            </p:nvSpPr>
            <p:spPr>
              <a:xfrm>
                <a:off x="2453275" y="1523375"/>
                <a:ext cx="65600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244" extrusionOk="0">
                    <a:moveTo>
                      <a:pt x="419" y="0"/>
                    </a:moveTo>
                    <a:cubicBezTo>
                      <a:pt x="272" y="0"/>
                      <a:pt x="141" y="88"/>
                      <a:pt x="72" y="239"/>
                    </a:cubicBezTo>
                    <a:cubicBezTo>
                      <a:pt x="1" y="435"/>
                      <a:pt x="108" y="649"/>
                      <a:pt x="304" y="720"/>
                    </a:cubicBezTo>
                    <a:cubicBezTo>
                      <a:pt x="911" y="934"/>
                      <a:pt x="1535" y="1113"/>
                      <a:pt x="2177" y="1238"/>
                    </a:cubicBezTo>
                    <a:cubicBezTo>
                      <a:pt x="2198" y="1241"/>
                      <a:pt x="2218" y="1243"/>
                      <a:pt x="2238" y="1243"/>
                    </a:cubicBezTo>
                    <a:cubicBezTo>
                      <a:pt x="2409" y="1243"/>
                      <a:pt x="2556" y="1110"/>
                      <a:pt x="2588" y="934"/>
                    </a:cubicBezTo>
                    <a:cubicBezTo>
                      <a:pt x="2623" y="738"/>
                      <a:pt x="2499" y="560"/>
                      <a:pt x="2302" y="506"/>
                    </a:cubicBezTo>
                    <a:cubicBezTo>
                      <a:pt x="1696" y="399"/>
                      <a:pt x="1125" y="239"/>
                      <a:pt x="554" y="24"/>
                    </a:cubicBezTo>
                    <a:cubicBezTo>
                      <a:pt x="508" y="8"/>
                      <a:pt x="463" y="0"/>
                      <a:pt x="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434;p47"/>
              <p:cNvSpPr/>
              <p:nvPr/>
            </p:nvSpPr>
            <p:spPr>
              <a:xfrm>
                <a:off x="2279375" y="1552900"/>
                <a:ext cx="494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1953" extrusionOk="0">
                    <a:moveTo>
                      <a:pt x="1599" y="1"/>
                    </a:moveTo>
                    <a:cubicBezTo>
                      <a:pt x="1511" y="1"/>
                      <a:pt x="1427" y="37"/>
                      <a:pt x="1372" y="110"/>
                    </a:cubicBezTo>
                    <a:lnTo>
                      <a:pt x="230" y="1395"/>
                    </a:lnTo>
                    <a:cubicBezTo>
                      <a:pt x="1" y="1638"/>
                      <a:pt x="230" y="1952"/>
                      <a:pt x="487" y="1952"/>
                    </a:cubicBezTo>
                    <a:cubicBezTo>
                      <a:pt x="570" y="1952"/>
                      <a:pt x="656" y="1919"/>
                      <a:pt x="730" y="1841"/>
                    </a:cubicBezTo>
                    <a:lnTo>
                      <a:pt x="1854" y="556"/>
                    </a:lnTo>
                    <a:cubicBezTo>
                      <a:pt x="1978" y="431"/>
                      <a:pt x="1978" y="217"/>
                      <a:pt x="1836" y="92"/>
                    </a:cubicBezTo>
                    <a:cubicBezTo>
                      <a:pt x="1767" y="32"/>
                      <a:pt x="1681" y="1"/>
                      <a:pt x="15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435;p47"/>
              <p:cNvSpPr/>
              <p:nvPr/>
            </p:nvSpPr>
            <p:spPr>
              <a:xfrm>
                <a:off x="2169125" y="1625275"/>
                <a:ext cx="63800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1191" extrusionOk="0">
                    <a:moveTo>
                      <a:pt x="2068" y="1"/>
                    </a:moveTo>
                    <a:cubicBezTo>
                      <a:pt x="2035" y="1"/>
                      <a:pt x="2000" y="6"/>
                      <a:pt x="1964" y="17"/>
                    </a:cubicBezTo>
                    <a:lnTo>
                      <a:pt x="268" y="516"/>
                    </a:lnTo>
                    <a:cubicBezTo>
                      <a:pt x="90" y="570"/>
                      <a:pt x="1" y="766"/>
                      <a:pt x="54" y="944"/>
                    </a:cubicBezTo>
                    <a:cubicBezTo>
                      <a:pt x="99" y="1092"/>
                      <a:pt x="240" y="1190"/>
                      <a:pt x="388" y="1190"/>
                    </a:cubicBezTo>
                    <a:cubicBezTo>
                      <a:pt x="420" y="1190"/>
                      <a:pt x="451" y="1186"/>
                      <a:pt x="483" y="1176"/>
                    </a:cubicBezTo>
                    <a:lnTo>
                      <a:pt x="2160" y="677"/>
                    </a:lnTo>
                    <a:cubicBezTo>
                      <a:pt x="2551" y="563"/>
                      <a:pt x="2421" y="1"/>
                      <a:pt x="20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436;p47"/>
              <p:cNvSpPr/>
              <p:nvPr/>
            </p:nvSpPr>
            <p:spPr>
              <a:xfrm>
                <a:off x="2757950" y="1682525"/>
                <a:ext cx="3592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2131" extrusionOk="0">
                    <a:moveTo>
                      <a:pt x="363" y="1"/>
                    </a:moveTo>
                    <a:cubicBezTo>
                      <a:pt x="319" y="1"/>
                      <a:pt x="274" y="10"/>
                      <a:pt x="232" y="28"/>
                    </a:cubicBezTo>
                    <a:cubicBezTo>
                      <a:pt x="71" y="100"/>
                      <a:pt x="0" y="278"/>
                      <a:pt x="71" y="439"/>
                    </a:cubicBezTo>
                    <a:lnTo>
                      <a:pt x="750" y="1937"/>
                    </a:lnTo>
                    <a:cubicBezTo>
                      <a:pt x="805" y="2074"/>
                      <a:pt x="913" y="2131"/>
                      <a:pt x="1022" y="2131"/>
                    </a:cubicBezTo>
                    <a:cubicBezTo>
                      <a:pt x="1227" y="2131"/>
                      <a:pt x="1437" y="1932"/>
                      <a:pt x="1320" y="1688"/>
                    </a:cubicBezTo>
                    <a:lnTo>
                      <a:pt x="660" y="189"/>
                    </a:lnTo>
                    <a:cubicBezTo>
                      <a:pt x="608" y="71"/>
                      <a:pt x="487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437;p47"/>
              <p:cNvSpPr/>
              <p:nvPr/>
            </p:nvSpPr>
            <p:spPr>
              <a:xfrm>
                <a:off x="2120500" y="1708175"/>
                <a:ext cx="3840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521" extrusionOk="0">
                    <a:moveTo>
                      <a:pt x="302" y="0"/>
                    </a:moveTo>
                    <a:cubicBezTo>
                      <a:pt x="255" y="0"/>
                      <a:pt x="206" y="12"/>
                      <a:pt x="162" y="37"/>
                    </a:cubicBezTo>
                    <a:cubicBezTo>
                      <a:pt x="37" y="126"/>
                      <a:pt x="1" y="287"/>
                      <a:pt x="90" y="412"/>
                    </a:cubicBezTo>
                    <a:cubicBezTo>
                      <a:pt x="358" y="804"/>
                      <a:pt x="697" y="1161"/>
                      <a:pt x="1072" y="1465"/>
                    </a:cubicBezTo>
                    <a:cubicBezTo>
                      <a:pt x="1124" y="1502"/>
                      <a:pt x="1182" y="1520"/>
                      <a:pt x="1239" y="1520"/>
                    </a:cubicBezTo>
                    <a:cubicBezTo>
                      <a:pt x="1318" y="1520"/>
                      <a:pt x="1394" y="1484"/>
                      <a:pt x="1446" y="1411"/>
                    </a:cubicBezTo>
                    <a:cubicBezTo>
                      <a:pt x="1535" y="1304"/>
                      <a:pt x="1518" y="1143"/>
                      <a:pt x="1411" y="1036"/>
                    </a:cubicBezTo>
                    <a:cubicBezTo>
                      <a:pt x="1072" y="769"/>
                      <a:pt x="768" y="465"/>
                      <a:pt x="518" y="109"/>
                    </a:cubicBezTo>
                    <a:cubicBezTo>
                      <a:pt x="472" y="39"/>
                      <a:pt x="389" y="0"/>
                      <a:pt x="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438;p47"/>
              <p:cNvSpPr/>
              <p:nvPr/>
            </p:nvSpPr>
            <p:spPr>
              <a:xfrm>
                <a:off x="2255225" y="1734975"/>
                <a:ext cx="160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2088" extrusionOk="0">
                    <a:moveTo>
                      <a:pt x="304" y="0"/>
                    </a:moveTo>
                    <a:cubicBezTo>
                      <a:pt x="125" y="18"/>
                      <a:pt x="0" y="143"/>
                      <a:pt x="18" y="303"/>
                    </a:cubicBezTo>
                    <a:lnTo>
                      <a:pt x="54" y="1802"/>
                    </a:lnTo>
                    <a:cubicBezTo>
                      <a:pt x="63" y="1994"/>
                      <a:pt x="203" y="2088"/>
                      <a:pt x="345" y="2088"/>
                    </a:cubicBezTo>
                    <a:cubicBezTo>
                      <a:pt x="493" y="2088"/>
                      <a:pt x="643" y="1985"/>
                      <a:pt x="643" y="1784"/>
                    </a:cubicBezTo>
                    <a:lnTo>
                      <a:pt x="589" y="286"/>
                    </a:lnTo>
                    <a:cubicBezTo>
                      <a:pt x="589" y="125"/>
                      <a:pt x="464" y="0"/>
                      <a:pt x="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439;p47"/>
              <p:cNvSpPr/>
              <p:nvPr/>
            </p:nvSpPr>
            <p:spPr>
              <a:xfrm>
                <a:off x="2568500" y="2145525"/>
                <a:ext cx="13032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3825" extrusionOk="0">
                    <a:moveTo>
                      <a:pt x="3278" y="1"/>
                    </a:moveTo>
                    <a:cubicBezTo>
                      <a:pt x="3220" y="1"/>
                      <a:pt x="3160" y="4"/>
                      <a:pt x="3100" y="11"/>
                    </a:cubicBezTo>
                    <a:cubicBezTo>
                      <a:pt x="2564" y="47"/>
                      <a:pt x="2047" y="225"/>
                      <a:pt x="1601" y="529"/>
                    </a:cubicBezTo>
                    <a:cubicBezTo>
                      <a:pt x="1173" y="832"/>
                      <a:pt x="834" y="1207"/>
                      <a:pt x="584" y="1653"/>
                    </a:cubicBezTo>
                    <a:cubicBezTo>
                      <a:pt x="0" y="2670"/>
                      <a:pt x="822" y="3825"/>
                      <a:pt x="1849" y="3825"/>
                    </a:cubicBezTo>
                    <a:cubicBezTo>
                      <a:pt x="2047" y="3825"/>
                      <a:pt x="2252" y="3782"/>
                      <a:pt x="2457" y="3687"/>
                    </a:cubicBezTo>
                    <a:cubicBezTo>
                      <a:pt x="3082" y="3383"/>
                      <a:pt x="3653" y="3009"/>
                      <a:pt x="4170" y="2563"/>
                    </a:cubicBezTo>
                    <a:cubicBezTo>
                      <a:pt x="5212" y="1674"/>
                      <a:pt x="4586" y="1"/>
                      <a:pt x="3278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440;p47"/>
              <p:cNvSpPr/>
              <p:nvPr/>
            </p:nvSpPr>
            <p:spPr>
              <a:xfrm rot="-3186448">
                <a:off x="2093512" y="1710826"/>
                <a:ext cx="303840" cy="100500"/>
              </a:xfrm>
              <a:prstGeom prst="ellipse">
                <a:avLst/>
              </a:pr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" name="Text Box 15">
            <a:extLst>
              <a:ext uri="{FF2B5EF4-FFF2-40B4-BE49-F238E27FC236}">
                <a16:creationId xmlns:a16="http://schemas.microsoft.com/office/drawing/2014/main" id="{6E7B04C6-5EDF-40EC-A57E-5170BD5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263" y="657955"/>
            <a:ext cx="5252458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vi-V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2: &gt; , &lt; , = ?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Rectangle 9"/>
          <p:cNvSpPr/>
          <p:nvPr/>
        </p:nvSpPr>
        <p:spPr>
          <a:xfrm>
            <a:off x="6364899" y="2578066"/>
            <a:ext cx="5696433" cy="953301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 + 3  </a:t>
            </a:r>
            <a:r>
              <a:rPr lang="vi-VN" sz="7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=</a:t>
            </a: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3 + 8</a:t>
            </a:r>
            <a:endParaRPr lang="en-US" sz="72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1" name="Rectangle 9"/>
          <p:cNvSpPr/>
          <p:nvPr/>
        </p:nvSpPr>
        <p:spPr>
          <a:xfrm>
            <a:off x="6374524" y="3964905"/>
            <a:ext cx="5696433" cy="953301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 + 5  </a:t>
            </a:r>
            <a:r>
              <a:rPr lang="vi-VN" sz="72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&lt;</a:t>
            </a:r>
            <a:r>
              <a:rPr lang="vi-VN" sz="72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 6 + 6</a:t>
            </a:r>
            <a:endParaRPr lang="en-US" sz="72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72" name="Google Shape;3388;p40"/>
          <p:cNvGrpSpPr/>
          <p:nvPr/>
        </p:nvGrpSpPr>
        <p:grpSpPr>
          <a:xfrm rot="828851">
            <a:off x="8906827" y="2539583"/>
            <a:ext cx="581839" cy="1298556"/>
            <a:chOff x="4311150" y="3099925"/>
            <a:chExt cx="602650" cy="1345375"/>
          </a:xfrm>
        </p:grpSpPr>
        <p:sp>
          <p:nvSpPr>
            <p:cNvPr id="73" name="Google Shape;3389;p40"/>
            <p:cNvSpPr/>
            <p:nvPr/>
          </p:nvSpPr>
          <p:spPr>
            <a:xfrm>
              <a:off x="4311150" y="3099925"/>
              <a:ext cx="602650" cy="980925"/>
            </a:xfrm>
            <a:custGeom>
              <a:avLst/>
              <a:gdLst/>
              <a:ahLst/>
              <a:cxnLst/>
              <a:rect l="l" t="t" r="r" b="b"/>
              <a:pathLst>
                <a:path w="24106" h="39237" extrusionOk="0">
                  <a:moveTo>
                    <a:pt x="12044" y="0"/>
                  </a:moveTo>
                  <a:cubicBezTo>
                    <a:pt x="5424" y="0"/>
                    <a:pt x="0" y="4800"/>
                    <a:pt x="0" y="10688"/>
                  </a:cubicBezTo>
                  <a:lnTo>
                    <a:pt x="0" y="35918"/>
                  </a:lnTo>
                  <a:cubicBezTo>
                    <a:pt x="0" y="37738"/>
                    <a:pt x="1695" y="39236"/>
                    <a:pt x="3747" y="39236"/>
                  </a:cubicBezTo>
                  <a:lnTo>
                    <a:pt x="20341" y="39236"/>
                  </a:lnTo>
                  <a:cubicBezTo>
                    <a:pt x="22411" y="39236"/>
                    <a:pt x="24106" y="37738"/>
                    <a:pt x="24106" y="35918"/>
                  </a:cubicBezTo>
                  <a:lnTo>
                    <a:pt x="24106" y="10688"/>
                  </a:lnTo>
                  <a:cubicBezTo>
                    <a:pt x="24088" y="4800"/>
                    <a:pt x="18664" y="0"/>
                    <a:pt x="1204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390;p40"/>
            <p:cNvSpPr/>
            <p:nvPr/>
          </p:nvSpPr>
          <p:spPr>
            <a:xfrm>
              <a:off x="4550225" y="4080825"/>
              <a:ext cx="113775" cy="364475"/>
            </a:xfrm>
            <a:custGeom>
              <a:avLst/>
              <a:gdLst/>
              <a:ahLst/>
              <a:cxnLst/>
              <a:rect l="l" t="t" r="r" b="b"/>
              <a:pathLst>
                <a:path w="4551" h="14579" extrusionOk="0">
                  <a:moveTo>
                    <a:pt x="90" y="0"/>
                  </a:moveTo>
                  <a:lnTo>
                    <a:pt x="90" y="2052"/>
                  </a:lnTo>
                  <a:lnTo>
                    <a:pt x="1" y="12330"/>
                  </a:lnTo>
                  <a:cubicBezTo>
                    <a:pt x="1" y="13561"/>
                    <a:pt x="982" y="14578"/>
                    <a:pt x="2213" y="14578"/>
                  </a:cubicBezTo>
                  <a:cubicBezTo>
                    <a:pt x="2224" y="14578"/>
                    <a:pt x="2235" y="14578"/>
                    <a:pt x="2246" y="14578"/>
                  </a:cubicBezTo>
                  <a:cubicBezTo>
                    <a:pt x="3462" y="14578"/>
                    <a:pt x="4462" y="13586"/>
                    <a:pt x="4462" y="12365"/>
                  </a:cubicBezTo>
                  <a:lnTo>
                    <a:pt x="4551" y="2088"/>
                  </a:lnTo>
                  <a:lnTo>
                    <a:pt x="4551" y="3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5" name="Google Shape;3391;p40"/>
            <p:cNvGrpSpPr/>
            <p:nvPr/>
          </p:nvGrpSpPr>
          <p:grpSpPr>
            <a:xfrm>
              <a:off x="4311150" y="3099925"/>
              <a:ext cx="602200" cy="1342400"/>
              <a:chOff x="4311150" y="3099925"/>
              <a:chExt cx="602200" cy="1342400"/>
            </a:xfrm>
          </p:grpSpPr>
          <p:sp>
            <p:nvSpPr>
              <p:cNvPr id="76" name="Google Shape;3392;p40"/>
              <p:cNvSpPr/>
              <p:nvPr/>
            </p:nvSpPr>
            <p:spPr>
              <a:xfrm>
                <a:off x="4550225" y="4077850"/>
                <a:ext cx="114225" cy="364475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4579" extrusionOk="0">
                    <a:moveTo>
                      <a:pt x="108" y="0"/>
                    </a:moveTo>
                    <a:lnTo>
                      <a:pt x="1" y="12330"/>
                    </a:lnTo>
                    <a:cubicBezTo>
                      <a:pt x="1" y="13561"/>
                      <a:pt x="982" y="14578"/>
                      <a:pt x="2213" y="14578"/>
                    </a:cubicBezTo>
                    <a:cubicBezTo>
                      <a:pt x="2224" y="14578"/>
                      <a:pt x="2235" y="14578"/>
                      <a:pt x="2246" y="14578"/>
                    </a:cubicBezTo>
                    <a:cubicBezTo>
                      <a:pt x="3462" y="14578"/>
                      <a:pt x="4462" y="13586"/>
                      <a:pt x="4462" y="12365"/>
                    </a:cubicBezTo>
                    <a:lnTo>
                      <a:pt x="4569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393;p40"/>
              <p:cNvSpPr/>
              <p:nvPr/>
            </p:nvSpPr>
            <p:spPr>
              <a:xfrm>
                <a:off x="4570300" y="4155700"/>
                <a:ext cx="26800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950" extrusionOk="0">
                    <a:moveTo>
                      <a:pt x="418" y="0"/>
                    </a:moveTo>
                    <a:cubicBezTo>
                      <a:pt x="239" y="0"/>
                      <a:pt x="72" y="141"/>
                      <a:pt x="72" y="348"/>
                    </a:cubicBezTo>
                    <a:lnTo>
                      <a:pt x="1" y="8841"/>
                    </a:lnTo>
                    <a:cubicBezTo>
                      <a:pt x="1" y="9216"/>
                      <a:pt x="126" y="9573"/>
                      <a:pt x="393" y="9840"/>
                    </a:cubicBezTo>
                    <a:cubicBezTo>
                      <a:pt x="463" y="9916"/>
                      <a:pt x="552" y="9950"/>
                      <a:pt x="641" y="9950"/>
                    </a:cubicBezTo>
                    <a:cubicBezTo>
                      <a:pt x="822" y="9950"/>
                      <a:pt x="1000" y="9806"/>
                      <a:pt x="1000" y="9590"/>
                    </a:cubicBezTo>
                    <a:lnTo>
                      <a:pt x="1071" y="1062"/>
                    </a:lnTo>
                    <a:cubicBezTo>
                      <a:pt x="1071" y="705"/>
                      <a:pt x="929" y="348"/>
                      <a:pt x="661" y="98"/>
                    </a:cubicBezTo>
                    <a:cubicBezTo>
                      <a:pt x="588" y="30"/>
                      <a:pt x="501" y="0"/>
                      <a:pt x="418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394;p40"/>
              <p:cNvSpPr/>
              <p:nvPr/>
            </p:nvSpPr>
            <p:spPr>
              <a:xfrm>
                <a:off x="4552475" y="4077850"/>
                <a:ext cx="111975" cy="52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2088" extrusionOk="0">
                    <a:moveTo>
                      <a:pt x="18" y="0"/>
                    </a:moveTo>
                    <a:lnTo>
                      <a:pt x="0" y="2052"/>
                    </a:lnTo>
                    <a:lnTo>
                      <a:pt x="4461" y="2088"/>
                    </a:lnTo>
                    <a:lnTo>
                      <a:pt x="4479" y="3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395;p40"/>
              <p:cNvSpPr/>
              <p:nvPr/>
            </p:nvSpPr>
            <p:spPr>
              <a:xfrm>
                <a:off x="4311150" y="3712925"/>
                <a:ext cx="602200" cy="367925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4717" extrusionOk="0">
                    <a:moveTo>
                      <a:pt x="6033" y="1"/>
                    </a:moveTo>
                    <a:cubicBezTo>
                      <a:pt x="4974" y="1"/>
                      <a:pt x="3917" y="308"/>
                      <a:pt x="2998" y="924"/>
                    </a:cubicBezTo>
                    <a:cubicBezTo>
                      <a:pt x="2106" y="1513"/>
                      <a:pt x="1071" y="1834"/>
                      <a:pt x="0" y="1834"/>
                    </a:cubicBezTo>
                    <a:lnTo>
                      <a:pt x="0" y="11398"/>
                    </a:lnTo>
                    <a:cubicBezTo>
                      <a:pt x="0" y="13218"/>
                      <a:pt x="1677" y="14716"/>
                      <a:pt x="3747" y="14716"/>
                    </a:cubicBezTo>
                    <a:lnTo>
                      <a:pt x="20341" y="14716"/>
                    </a:lnTo>
                    <a:cubicBezTo>
                      <a:pt x="22411" y="14716"/>
                      <a:pt x="24088" y="13218"/>
                      <a:pt x="24088" y="11398"/>
                    </a:cubicBezTo>
                    <a:lnTo>
                      <a:pt x="24088" y="1816"/>
                    </a:lnTo>
                    <a:cubicBezTo>
                      <a:pt x="23071" y="1798"/>
                      <a:pt x="22072" y="1477"/>
                      <a:pt x="21233" y="924"/>
                    </a:cubicBezTo>
                    <a:cubicBezTo>
                      <a:pt x="20305" y="308"/>
                      <a:pt x="19244" y="1"/>
                      <a:pt x="18184" y="1"/>
                    </a:cubicBezTo>
                    <a:cubicBezTo>
                      <a:pt x="17125" y="1"/>
                      <a:pt x="16068" y="308"/>
                      <a:pt x="15149" y="924"/>
                    </a:cubicBezTo>
                    <a:cubicBezTo>
                      <a:pt x="14230" y="1531"/>
                      <a:pt x="13173" y="1834"/>
                      <a:pt x="12115" y="1834"/>
                    </a:cubicBezTo>
                    <a:cubicBezTo>
                      <a:pt x="11058" y="1834"/>
                      <a:pt x="10001" y="1531"/>
                      <a:pt x="9082" y="924"/>
                    </a:cubicBezTo>
                    <a:cubicBezTo>
                      <a:pt x="8154" y="308"/>
                      <a:pt x="7093" y="1"/>
                      <a:pt x="60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396;p40"/>
              <p:cNvSpPr/>
              <p:nvPr/>
            </p:nvSpPr>
            <p:spPr>
              <a:xfrm>
                <a:off x="4311150" y="3099925"/>
                <a:ext cx="602200" cy="4113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6452" extrusionOk="0">
                    <a:moveTo>
                      <a:pt x="12044" y="0"/>
                    </a:moveTo>
                    <a:cubicBezTo>
                      <a:pt x="5424" y="0"/>
                      <a:pt x="0" y="4800"/>
                      <a:pt x="0" y="10688"/>
                    </a:cubicBezTo>
                    <a:lnTo>
                      <a:pt x="0" y="16451"/>
                    </a:lnTo>
                    <a:cubicBezTo>
                      <a:pt x="1071" y="16451"/>
                      <a:pt x="2123" y="16130"/>
                      <a:pt x="3016" y="15541"/>
                    </a:cubicBezTo>
                    <a:lnTo>
                      <a:pt x="2998" y="15541"/>
                    </a:lnTo>
                    <a:cubicBezTo>
                      <a:pt x="3917" y="14935"/>
                      <a:pt x="4974" y="14631"/>
                      <a:pt x="6033" y="14631"/>
                    </a:cubicBezTo>
                    <a:cubicBezTo>
                      <a:pt x="7093" y="14631"/>
                      <a:pt x="8154" y="14935"/>
                      <a:pt x="9082" y="15541"/>
                    </a:cubicBezTo>
                    <a:cubicBezTo>
                      <a:pt x="10001" y="16148"/>
                      <a:pt x="11058" y="16451"/>
                      <a:pt x="12115" y="16451"/>
                    </a:cubicBezTo>
                    <a:cubicBezTo>
                      <a:pt x="13173" y="16451"/>
                      <a:pt x="14230" y="16148"/>
                      <a:pt x="15149" y="15541"/>
                    </a:cubicBezTo>
                    <a:cubicBezTo>
                      <a:pt x="16068" y="14935"/>
                      <a:pt x="17125" y="14631"/>
                      <a:pt x="18184" y="14631"/>
                    </a:cubicBezTo>
                    <a:cubicBezTo>
                      <a:pt x="19244" y="14631"/>
                      <a:pt x="20305" y="14935"/>
                      <a:pt x="21233" y="15541"/>
                    </a:cubicBezTo>
                    <a:cubicBezTo>
                      <a:pt x="22072" y="16112"/>
                      <a:pt x="23071" y="16434"/>
                      <a:pt x="24088" y="16451"/>
                    </a:cubicBezTo>
                    <a:lnTo>
                      <a:pt x="24088" y="10688"/>
                    </a:lnTo>
                    <a:cubicBezTo>
                      <a:pt x="24088" y="4800"/>
                      <a:pt x="18664" y="0"/>
                      <a:pt x="12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397;p40"/>
              <p:cNvSpPr/>
              <p:nvPr/>
            </p:nvSpPr>
            <p:spPr>
              <a:xfrm>
                <a:off x="4311150" y="3465700"/>
                <a:ext cx="602200" cy="293100"/>
              </a:xfrm>
              <a:custGeom>
                <a:avLst/>
                <a:gdLst/>
                <a:ahLst/>
                <a:cxnLst/>
                <a:rect l="l" t="t" r="r" b="b"/>
                <a:pathLst>
                  <a:path w="24088" h="11724" extrusionOk="0">
                    <a:moveTo>
                      <a:pt x="6033" y="0"/>
                    </a:moveTo>
                    <a:cubicBezTo>
                      <a:pt x="4974" y="0"/>
                      <a:pt x="3917" y="304"/>
                      <a:pt x="2998" y="910"/>
                    </a:cubicBezTo>
                    <a:cubicBezTo>
                      <a:pt x="2106" y="1499"/>
                      <a:pt x="1071" y="1820"/>
                      <a:pt x="0" y="1820"/>
                    </a:cubicBezTo>
                    <a:lnTo>
                      <a:pt x="0" y="11723"/>
                    </a:lnTo>
                    <a:cubicBezTo>
                      <a:pt x="1071" y="11723"/>
                      <a:pt x="2106" y="11402"/>
                      <a:pt x="2998" y="10795"/>
                    </a:cubicBezTo>
                    <a:cubicBezTo>
                      <a:pt x="3917" y="10189"/>
                      <a:pt x="4974" y="9885"/>
                      <a:pt x="6033" y="9885"/>
                    </a:cubicBezTo>
                    <a:cubicBezTo>
                      <a:pt x="7093" y="9885"/>
                      <a:pt x="8154" y="10189"/>
                      <a:pt x="9082" y="10795"/>
                    </a:cubicBezTo>
                    <a:cubicBezTo>
                      <a:pt x="10001" y="11411"/>
                      <a:pt x="11058" y="11719"/>
                      <a:pt x="12115" y="11719"/>
                    </a:cubicBezTo>
                    <a:cubicBezTo>
                      <a:pt x="13173" y="11719"/>
                      <a:pt x="14230" y="11411"/>
                      <a:pt x="15149" y="10795"/>
                    </a:cubicBezTo>
                    <a:cubicBezTo>
                      <a:pt x="16068" y="10189"/>
                      <a:pt x="17125" y="9885"/>
                      <a:pt x="18184" y="9885"/>
                    </a:cubicBezTo>
                    <a:cubicBezTo>
                      <a:pt x="19244" y="9885"/>
                      <a:pt x="20305" y="10189"/>
                      <a:pt x="21233" y="10795"/>
                    </a:cubicBezTo>
                    <a:cubicBezTo>
                      <a:pt x="22072" y="11366"/>
                      <a:pt x="23071" y="11687"/>
                      <a:pt x="24088" y="11705"/>
                    </a:cubicBezTo>
                    <a:lnTo>
                      <a:pt x="24088" y="1820"/>
                    </a:lnTo>
                    <a:cubicBezTo>
                      <a:pt x="23071" y="1803"/>
                      <a:pt x="22072" y="1481"/>
                      <a:pt x="21233" y="910"/>
                    </a:cubicBezTo>
                    <a:cubicBezTo>
                      <a:pt x="20305" y="304"/>
                      <a:pt x="19244" y="0"/>
                      <a:pt x="18184" y="0"/>
                    </a:cubicBezTo>
                    <a:cubicBezTo>
                      <a:pt x="17125" y="0"/>
                      <a:pt x="16068" y="304"/>
                      <a:pt x="15149" y="910"/>
                    </a:cubicBezTo>
                    <a:cubicBezTo>
                      <a:pt x="14230" y="1517"/>
                      <a:pt x="13173" y="1820"/>
                      <a:pt x="12115" y="1820"/>
                    </a:cubicBezTo>
                    <a:cubicBezTo>
                      <a:pt x="11058" y="1820"/>
                      <a:pt x="10001" y="1517"/>
                      <a:pt x="9082" y="910"/>
                    </a:cubicBezTo>
                    <a:cubicBezTo>
                      <a:pt x="8154" y="304"/>
                      <a:pt x="7093" y="0"/>
                      <a:pt x="6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398;p40"/>
              <p:cNvSpPr/>
              <p:nvPr/>
            </p:nvSpPr>
            <p:spPr>
              <a:xfrm>
                <a:off x="4419975" y="3432250"/>
                <a:ext cx="137875" cy="3916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15667" extrusionOk="0">
                    <a:moveTo>
                      <a:pt x="1732" y="0"/>
                    </a:moveTo>
                    <a:cubicBezTo>
                      <a:pt x="786" y="0"/>
                      <a:pt x="19" y="767"/>
                      <a:pt x="19" y="1713"/>
                    </a:cubicBezTo>
                    <a:lnTo>
                      <a:pt x="1" y="14096"/>
                    </a:lnTo>
                    <a:cubicBezTo>
                      <a:pt x="1" y="14952"/>
                      <a:pt x="697" y="15666"/>
                      <a:pt x="1571" y="15666"/>
                    </a:cubicBezTo>
                    <a:lnTo>
                      <a:pt x="2909" y="15666"/>
                    </a:lnTo>
                    <a:cubicBezTo>
                      <a:pt x="4337" y="15666"/>
                      <a:pt x="5496" y="14506"/>
                      <a:pt x="5496" y="13079"/>
                    </a:cubicBezTo>
                    <a:lnTo>
                      <a:pt x="5514" y="1713"/>
                    </a:lnTo>
                    <a:cubicBezTo>
                      <a:pt x="5514" y="750"/>
                      <a:pt x="4747" y="0"/>
                      <a:pt x="3801" y="0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399;p40"/>
              <p:cNvSpPr/>
              <p:nvPr/>
            </p:nvSpPr>
            <p:spPr>
              <a:xfrm>
                <a:off x="4420875" y="3174350"/>
                <a:ext cx="137425" cy="182525"/>
              </a:xfrm>
              <a:custGeom>
                <a:avLst/>
                <a:gdLst/>
                <a:ahLst/>
                <a:cxnLst/>
                <a:rect l="l" t="t" r="r" b="b"/>
                <a:pathLst>
                  <a:path w="5497" h="7301" extrusionOk="0">
                    <a:moveTo>
                      <a:pt x="3373" y="1"/>
                    </a:moveTo>
                    <a:cubicBezTo>
                      <a:pt x="2833" y="1"/>
                      <a:pt x="2285" y="211"/>
                      <a:pt x="1856" y="681"/>
                    </a:cubicBezTo>
                    <a:cubicBezTo>
                      <a:pt x="661" y="2002"/>
                      <a:pt x="1" y="3697"/>
                      <a:pt x="1" y="5481"/>
                    </a:cubicBezTo>
                    <a:cubicBezTo>
                      <a:pt x="1" y="6480"/>
                      <a:pt x="803" y="7283"/>
                      <a:pt x="1803" y="7301"/>
                    </a:cubicBezTo>
                    <a:lnTo>
                      <a:pt x="3676" y="7301"/>
                    </a:lnTo>
                    <a:cubicBezTo>
                      <a:pt x="4675" y="7301"/>
                      <a:pt x="5478" y="6480"/>
                      <a:pt x="5478" y="5481"/>
                    </a:cubicBezTo>
                    <a:lnTo>
                      <a:pt x="5496" y="2109"/>
                    </a:lnTo>
                    <a:cubicBezTo>
                      <a:pt x="5496" y="837"/>
                      <a:pt x="4451" y="1"/>
                      <a:pt x="3373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" name="Google Shape;3448;p40"/>
          <p:cNvGrpSpPr/>
          <p:nvPr/>
        </p:nvGrpSpPr>
        <p:grpSpPr>
          <a:xfrm rot="186054">
            <a:off x="8844069" y="3753353"/>
            <a:ext cx="780849" cy="1298541"/>
            <a:chOff x="3113450" y="1273725"/>
            <a:chExt cx="857825" cy="1426550"/>
          </a:xfrm>
        </p:grpSpPr>
        <p:sp>
          <p:nvSpPr>
            <p:cNvPr id="85" name="Google Shape;3449;p40"/>
            <p:cNvSpPr/>
            <p:nvPr/>
          </p:nvSpPr>
          <p:spPr>
            <a:xfrm>
              <a:off x="3116575" y="1273725"/>
              <a:ext cx="854700" cy="1426550"/>
            </a:xfrm>
            <a:custGeom>
              <a:avLst/>
              <a:gdLst/>
              <a:ahLst/>
              <a:cxnLst/>
              <a:rect l="l" t="t" r="r" b="b"/>
              <a:pathLst>
                <a:path w="34188" h="57062" extrusionOk="0">
                  <a:moveTo>
                    <a:pt x="17076" y="1"/>
                  </a:moveTo>
                  <a:cubicBezTo>
                    <a:pt x="18200" y="1553"/>
                    <a:pt x="18057" y="3676"/>
                    <a:pt x="16737" y="5050"/>
                  </a:cubicBezTo>
                  <a:cubicBezTo>
                    <a:pt x="16130" y="5657"/>
                    <a:pt x="15363" y="6032"/>
                    <a:pt x="14632" y="6442"/>
                  </a:cubicBezTo>
                  <a:cubicBezTo>
                    <a:pt x="14221" y="6674"/>
                    <a:pt x="13829" y="6942"/>
                    <a:pt x="13490" y="7263"/>
                  </a:cubicBezTo>
                  <a:lnTo>
                    <a:pt x="13454" y="7298"/>
                  </a:lnTo>
                  <a:cubicBezTo>
                    <a:pt x="13383" y="7352"/>
                    <a:pt x="13311" y="7423"/>
                    <a:pt x="13240" y="7495"/>
                  </a:cubicBezTo>
                  <a:lnTo>
                    <a:pt x="13186" y="7548"/>
                  </a:lnTo>
                  <a:cubicBezTo>
                    <a:pt x="13133" y="7620"/>
                    <a:pt x="13079" y="7691"/>
                    <a:pt x="13026" y="7762"/>
                  </a:cubicBezTo>
                  <a:cubicBezTo>
                    <a:pt x="13008" y="7780"/>
                    <a:pt x="12990" y="7798"/>
                    <a:pt x="12972" y="7834"/>
                  </a:cubicBezTo>
                  <a:cubicBezTo>
                    <a:pt x="12901" y="7923"/>
                    <a:pt x="12847" y="8012"/>
                    <a:pt x="12794" y="8119"/>
                  </a:cubicBezTo>
                  <a:cubicBezTo>
                    <a:pt x="12722" y="8244"/>
                    <a:pt x="12669" y="8369"/>
                    <a:pt x="12633" y="8494"/>
                  </a:cubicBezTo>
                  <a:cubicBezTo>
                    <a:pt x="12600" y="8493"/>
                    <a:pt x="12567" y="8493"/>
                    <a:pt x="12535" y="8493"/>
                  </a:cubicBezTo>
                  <a:cubicBezTo>
                    <a:pt x="9760" y="8493"/>
                    <a:pt x="7494" y="10721"/>
                    <a:pt x="7459" y="13508"/>
                  </a:cubicBezTo>
                  <a:lnTo>
                    <a:pt x="7459" y="13864"/>
                  </a:lnTo>
                  <a:cubicBezTo>
                    <a:pt x="7441" y="14667"/>
                    <a:pt x="7726" y="15435"/>
                    <a:pt x="8280" y="16041"/>
                  </a:cubicBezTo>
                  <a:cubicBezTo>
                    <a:pt x="6246" y="16737"/>
                    <a:pt x="4854" y="18628"/>
                    <a:pt x="4818" y="20770"/>
                  </a:cubicBezTo>
                  <a:lnTo>
                    <a:pt x="4818" y="21126"/>
                  </a:lnTo>
                  <a:cubicBezTo>
                    <a:pt x="4818" y="21769"/>
                    <a:pt x="4997" y="22393"/>
                    <a:pt x="5353" y="22929"/>
                  </a:cubicBezTo>
                  <a:cubicBezTo>
                    <a:pt x="3248" y="23589"/>
                    <a:pt x="1803" y="25516"/>
                    <a:pt x="1767" y="27728"/>
                  </a:cubicBezTo>
                  <a:lnTo>
                    <a:pt x="1767" y="28067"/>
                  </a:lnTo>
                  <a:cubicBezTo>
                    <a:pt x="1749" y="28745"/>
                    <a:pt x="1945" y="29387"/>
                    <a:pt x="2338" y="29940"/>
                  </a:cubicBezTo>
                  <a:lnTo>
                    <a:pt x="2338" y="29940"/>
                  </a:lnTo>
                  <a:lnTo>
                    <a:pt x="893" y="29923"/>
                  </a:lnTo>
                  <a:cubicBezTo>
                    <a:pt x="882" y="29922"/>
                    <a:pt x="871" y="29922"/>
                    <a:pt x="860" y="29922"/>
                  </a:cubicBezTo>
                  <a:cubicBezTo>
                    <a:pt x="393" y="29922"/>
                    <a:pt x="18" y="30291"/>
                    <a:pt x="18" y="30761"/>
                  </a:cubicBezTo>
                  <a:cubicBezTo>
                    <a:pt x="1" y="31743"/>
                    <a:pt x="768" y="32528"/>
                    <a:pt x="1749" y="32546"/>
                  </a:cubicBezTo>
                  <a:lnTo>
                    <a:pt x="5514" y="32617"/>
                  </a:lnTo>
                  <a:lnTo>
                    <a:pt x="2606" y="32564"/>
                  </a:lnTo>
                  <a:lnTo>
                    <a:pt x="2606" y="32564"/>
                  </a:lnTo>
                  <a:lnTo>
                    <a:pt x="4211" y="38666"/>
                  </a:lnTo>
                  <a:cubicBezTo>
                    <a:pt x="4479" y="39683"/>
                    <a:pt x="5389" y="40396"/>
                    <a:pt x="6442" y="40414"/>
                  </a:cubicBezTo>
                  <a:lnTo>
                    <a:pt x="6763" y="42038"/>
                  </a:lnTo>
                  <a:lnTo>
                    <a:pt x="9368" y="54903"/>
                  </a:lnTo>
                  <a:cubicBezTo>
                    <a:pt x="9600" y="56044"/>
                    <a:pt x="10599" y="56883"/>
                    <a:pt x="11777" y="56901"/>
                  </a:cubicBezTo>
                  <a:lnTo>
                    <a:pt x="17272" y="56990"/>
                  </a:lnTo>
                  <a:lnTo>
                    <a:pt x="21465" y="57061"/>
                  </a:lnTo>
                  <a:lnTo>
                    <a:pt x="21626" y="57061"/>
                  </a:lnTo>
                  <a:cubicBezTo>
                    <a:pt x="22125" y="57061"/>
                    <a:pt x="22607" y="56919"/>
                    <a:pt x="23035" y="56651"/>
                  </a:cubicBezTo>
                  <a:cubicBezTo>
                    <a:pt x="23089" y="56615"/>
                    <a:pt x="23143" y="56562"/>
                    <a:pt x="23196" y="56526"/>
                  </a:cubicBezTo>
                  <a:cubicBezTo>
                    <a:pt x="23303" y="56437"/>
                    <a:pt x="23410" y="56348"/>
                    <a:pt x="23499" y="56241"/>
                  </a:cubicBezTo>
                  <a:cubicBezTo>
                    <a:pt x="23553" y="56187"/>
                    <a:pt x="23589" y="56134"/>
                    <a:pt x="23642" y="56080"/>
                  </a:cubicBezTo>
                  <a:cubicBezTo>
                    <a:pt x="23713" y="55973"/>
                    <a:pt x="23785" y="55848"/>
                    <a:pt x="23856" y="55741"/>
                  </a:cubicBezTo>
                  <a:cubicBezTo>
                    <a:pt x="23963" y="55545"/>
                    <a:pt x="24035" y="55349"/>
                    <a:pt x="24088" y="55134"/>
                  </a:cubicBezTo>
                  <a:lnTo>
                    <a:pt x="27086" y="42359"/>
                  </a:lnTo>
                  <a:lnTo>
                    <a:pt x="27460" y="40753"/>
                  </a:lnTo>
                  <a:cubicBezTo>
                    <a:pt x="27657" y="40753"/>
                    <a:pt x="27853" y="40735"/>
                    <a:pt x="28031" y="40682"/>
                  </a:cubicBezTo>
                  <a:cubicBezTo>
                    <a:pt x="28852" y="40486"/>
                    <a:pt x="29512" y="39879"/>
                    <a:pt x="29744" y="39076"/>
                  </a:cubicBezTo>
                  <a:lnTo>
                    <a:pt x="31529" y="33027"/>
                  </a:lnTo>
                  <a:lnTo>
                    <a:pt x="32403" y="33027"/>
                  </a:lnTo>
                  <a:cubicBezTo>
                    <a:pt x="32414" y="33028"/>
                    <a:pt x="32425" y="33028"/>
                    <a:pt x="32436" y="33028"/>
                  </a:cubicBezTo>
                  <a:cubicBezTo>
                    <a:pt x="33385" y="33028"/>
                    <a:pt x="34169" y="32267"/>
                    <a:pt x="34187" y="31297"/>
                  </a:cubicBezTo>
                  <a:cubicBezTo>
                    <a:pt x="34187" y="30833"/>
                    <a:pt x="33812" y="30440"/>
                    <a:pt x="33349" y="30440"/>
                  </a:cubicBezTo>
                  <a:lnTo>
                    <a:pt x="31921" y="30405"/>
                  </a:lnTo>
                  <a:cubicBezTo>
                    <a:pt x="32314" y="29869"/>
                    <a:pt x="32528" y="29227"/>
                    <a:pt x="32546" y="28567"/>
                  </a:cubicBezTo>
                  <a:lnTo>
                    <a:pt x="32546" y="28210"/>
                  </a:lnTo>
                  <a:cubicBezTo>
                    <a:pt x="32546" y="28067"/>
                    <a:pt x="32546" y="27907"/>
                    <a:pt x="32528" y="27764"/>
                  </a:cubicBezTo>
                  <a:cubicBezTo>
                    <a:pt x="32528" y="27746"/>
                    <a:pt x="32528" y="27728"/>
                    <a:pt x="32528" y="27728"/>
                  </a:cubicBezTo>
                  <a:cubicBezTo>
                    <a:pt x="32510" y="27568"/>
                    <a:pt x="32492" y="27425"/>
                    <a:pt x="32474" y="27282"/>
                  </a:cubicBezTo>
                  <a:cubicBezTo>
                    <a:pt x="32474" y="27264"/>
                    <a:pt x="32474" y="27264"/>
                    <a:pt x="32474" y="27246"/>
                  </a:cubicBezTo>
                  <a:cubicBezTo>
                    <a:pt x="32439" y="27104"/>
                    <a:pt x="32421" y="26943"/>
                    <a:pt x="32367" y="26800"/>
                  </a:cubicBezTo>
                  <a:cubicBezTo>
                    <a:pt x="31939" y="25159"/>
                    <a:pt x="30708" y="23856"/>
                    <a:pt x="29102" y="23303"/>
                  </a:cubicBezTo>
                  <a:cubicBezTo>
                    <a:pt x="29477" y="22786"/>
                    <a:pt x="29691" y="22161"/>
                    <a:pt x="29709" y="21519"/>
                  </a:cubicBezTo>
                  <a:lnTo>
                    <a:pt x="29709" y="21162"/>
                  </a:lnTo>
                  <a:cubicBezTo>
                    <a:pt x="29709" y="20912"/>
                    <a:pt x="29691" y="20645"/>
                    <a:pt x="29655" y="20395"/>
                  </a:cubicBezTo>
                  <a:lnTo>
                    <a:pt x="29655" y="20377"/>
                  </a:lnTo>
                  <a:cubicBezTo>
                    <a:pt x="29637" y="20288"/>
                    <a:pt x="29619" y="20216"/>
                    <a:pt x="29619" y="20145"/>
                  </a:cubicBezTo>
                  <a:cubicBezTo>
                    <a:pt x="29602" y="20074"/>
                    <a:pt x="29602" y="20056"/>
                    <a:pt x="29584" y="20002"/>
                  </a:cubicBezTo>
                  <a:cubicBezTo>
                    <a:pt x="29566" y="19949"/>
                    <a:pt x="29566" y="19931"/>
                    <a:pt x="29566" y="19895"/>
                  </a:cubicBezTo>
                  <a:cubicBezTo>
                    <a:pt x="29155" y="18272"/>
                    <a:pt x="27996" y="16933"/>
                    <a:pt x="26408" y="16327"/>
                  </a:cubicBezTo>
                  <a:cubicBezTo>
                    <a:pt x="26979" y="15756"/>
                    <a:pt x="27300" y="14989"/>
                    <a:pt x="27300" y="14186"/>
                  </a:cubicBezTo>
                  <a:lnTo>
                    <a:pt x="27300" y="13829"/>
                  </a:lnTo>
                  <a:cubicBezTo>
                    <a:pt x="27300" y="13686"/>
                    <a:pt x="27300" y="13561"/>
                    <a:pt x="27300" y="13418"/>
                  </a:cubicBezTo>
                  <a:lnTo>
                    <a:pt x="27300" y="13365"/>
                  </a:lnTo>
                  <a:cubicBezTo>
                    <a:pt x="27300" y="13222"/>
                    <a:pt x="27264" y="13097"/>
                    <a:pt x="27246" y="12972"/>
                  </a:cubicBezTo>
                  <a:lnTo>
                    <a:pt x="27246" y="12901"/>
                  </a:lnTo>
                  <a:cubicBezTo>
                    <a:pt x="27228" y="12776"/>
                    <a:pt x="27193" y="12651"/>
                    <a:pt x="27175" y="12508"/>
                  </a:cubicBezTo>
                  <a:lnTo>
                    <a:pt x="27175" y="12491"/>
                  </a:lnTo>
                  <a:cubicBezTo>
                    <a:pt x="27104" y="12223"/>
                    <a:pt x="27014" y="11955"/>
                    <a:pt x="26889" y="11688"/>
                  </a:cubicBezTo>
                  <a:cubicBezTo>
                    <a:pt x="26283" y="10296"/>
                    <a:pt x="25070" y="9243"/>
                    <a:pt x="23589" y="8833"/>
                  </a:cubicBezTo>
                  <a:cubicBezTo>
                    <a:pt x="23606" y="8744"/>
                    <a:pt x="23624" y="8672"/>
                    <a:pt x="23624" y="8601"/>
                  </a:cubicBezTo>
                  <a:cubicBezTo>
                    <a:pt x="23660" y="8315"/>
                    <a:pt x="23678" y="8030"/>
                    <a:pt x="23678" y="7744"/>
                  </a:cubicBezTo>
                  <a:cubicBezTo>
                    <a:pt x="23660" y="7441"/>
                    <a:pt x="23642" y="7120"/>
                    <a:pt x="23589" y="6817"/>
                  </a:cubicBezTo>
                  <a:cubicBezTo>
                    <a:pt x="23428" y="5835"/>
                    <a:pt x="23071" y="4890"/>
                    <a:pt x="22536" y="4051"/>
                  </a:cubicBezTo>
                  <a:cubicBezTo>
                    <a:pt x="22429" y="3890"/>
                    <a:pt x="22304" y="3730"/>
                    <a:pt x="22197" y="3569"/>
                  </a:cubicBezTo>
                  <a:lnTo>
                    <a:pt x="22125" y="3462"/>
                  </a:lnTo>
                  <a:cubicBezTo>
                    <a:pt x="20859" y="1856"/>
                    <a:pt x="18985" y="822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3450;p40"/>
            <p:cNvGrpSpPr/>
            <p:nvPr/>
          </p:nvGrpSpPr>
          <p:grpSpPr>
            <a:xfrm>
              <a:off x="3113450" y="1273725"/>
              <a:ext cx="855125" cy="1426550"/>
              <a:chOff x="3113450" y="1273725"/>
              <a:chExt cx="855125" cy="1426550"/>
            </a:xfrm>
          </p:grpSpPr>
          <p:sp>
            <p:nvSpPr>
              <p:cNvPr id="87" name="Google Shape;3451;p40"/>
              <p:cNvSpPr/>
              <p:nvPr/>
            </p:nvSpPr>
            <p:spPr>
              <a:xfrm>
                <a:off x="3277600" y="2284525"/>
                <a:ext cx="525500" cy="415750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2927" y="14488"/>
                    </a:lnTo>
                    <a:cubicBezTo>
                      <a:pt x="3159" y="15630"/>
                      <a:pt x="4158" y="16451"/>
                      <a:pt x="5336" y="16469"/>
                    </a:cubicBezTo>
                    <a:lnTo>
                      <a:pt x="15185" y="16629"/>
                    </a:lnTo>
                    <a:cubicBezTo>
                      <a:pt x="15198" y="16630"/>
                      <a:pt x="15210" y="16630"/>
                      <a:pt x="15223" y="16630"/>
                    </a:cubicBezTo>
                    <a:cubicBezTo>
                      <a:pt x="16367" y="16630"/>
                      <a:pt x="17382" y="15832"/>
                      <a:pt x="17647" y="14702"/>
                    </a:cubicBezTo>
                    <a:lnTo>
                      <a:pt x="21019" y="3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452;p40"/>
              <p:cNvSpPr/>
              <p:nvPr/>
            </p:nvSpPr>
            <p:spPr>
              <a:xfrm>
                <a:off x="3370450" y="2389775"/>
                <a:ext cx="116825" cy="13207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5283" extrusionOk="0">
                    <a:moveTo>
                      <a:pt x="1236" y="1"/>
                    </a:moveTo>
                    <a:cubicBezTo>
                      <a:pt x="536" y="1"/>
                      <a:pt x="0" y="635"/>
                      <a:pt x="141" y="1339"/>
                    </a:cubicBezTo>
                    <a:lnTo>
                      <a:pt x="765" y="4355"/>
                    </a:lnTo>
                    <a:cubicBezTo>
                      <a:pt x="855" y="4872"/>
                      <a:pt x="1318" y="5265"/>
                      <a:pt x="1836" y="5265"/>
                    </a:cubicBezTo>
                    <a:lnTo>
                      <a:pt x="2692" y="5282"/>
                    </a:lnTo>
                    <a:cubicBezTo>
                      <a:pt x="3228" y="5282"/>
                      <a:pt x="3692" y="4926"/>
                      <a:pt x="3799" y="4408"/>
                    </a:cubicBezTo>
                    <a:lnTo>
                      <a:pt x="4512" y="1393"/>
                    </a:lnTo>
                    <a:cubicBezTo>
                      <a:pt x="4673" y="697"/>
                      <a:pt x="4155" y="37"/>
                      <a:pt x="3424" y="37"/>
                    </a:cubicBezTo>
                    <a:lnTo>
                      <a:pt x="1265" y="1"/>
                    </a:lnTo>
                    <a:cubicBezTo>
                      <a:pt x="1255" y="1"/>
                      <a:pt x="1246" y="1"/>
                      <a:pt x="1236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453;p40"/>
              <p:cNvSpPr/>
              <p:nvPr/>
            </p:nvSpPr>
            <p:spPr>
              <a:xfrm>
                <a:off x="3277600" y="2281850"/>
                <a:ext cx="525500" cy="418411"/>
              </a:xfrm>
              <a:custGeom>
                <a:avLst/>
                <a:gdLst/>
                <a:ahLst/>
                <a:cxnLst/>
                <a:rect l="l" t="t" r="r" b="b"/>
                <a:pathLst>
                  <a:path w="21020" h="16630" extrusionOk="0">
                    <a:moveTo>
                      <a:pt x="1" y="0"/>
                    </a:moveTo>
                    <a:lnTo>
                      <a:pt x="322" y="1624"/>
                    </a:lnTo>
                    <a:lnTo>
                      <a:pt x="12919" y="1820"/>
                    </a:lnTo>
                    <a:cubicBezTo>
                      <a:pt x="14650" y="1856"/>
                      <a:pt x="15916" y="3479"/>
                      <a:pt x="15524" y="5175"/>
                    </a:cubicBezTo>
                    <a:lnTo>
                      <a:pt x="13294" y="14649"/>
                    </a:lnTo>
                    <a:cubicBezTo>
                      <a:pt x="13026" y="15791"/>
                      <a:pt x="12009" y="16576"/>
                      <a:pt x="10831" y="16576"/>
                    </a:cubicBezTo>
                    <a:lnTo>
                      <a:pt x="15185" y="16629"/>
                    </a:lnTo>
                    <a:cubicBezTo>
                      <a:pt x="15198" y="16630"/>
                      <a:pt x="15211" y="16630"/>
                      <a:pt x="15223" y="16630"/>
                    </a:cubicBezTo>
                    <a:cubicBezTo>
                      <a:pt x="16385" y="16630"/>
                      <a:pt x="17382" y="15832"/>
                      <a:pt x="17647" y="14720"/>
                    </a:cubicBezTo>
                    <a:lnTo>
                      <a:pt x="20645" y="1945"/>
                    </a:lnTo>
                    <a:lnTo>
                      <a:pt x="21019" y="339"/>
                    </a:lnTo>
                    <a:lnTo>
                      <a:pt x="16666" y="2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454;p40"/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" y="0"/>
                    </a:moveTo>
                    <a:lnTo>
                      <a:pt x="1606" y="6085"/>
                    </a:lnTo>
                    <a:cubicBezTo>
                      <a:pt x="1874" y="7102"/>
                      <a:pt x="2784" y="7815"/>
                      <a:pt x="3837" y="7833"/>
                    </a:cubicBezTo>
                    <a:lnTo>
                      <a:pt x="24873" y="8172"/>
                    </a:lnTo>
                    <a:cubicBezTo>
                      <a:pt x="24886" y="8173"/>
                      <a:pt x="24900" y="8173"/>
                      <a:pt x="24913" y="8173"/>
                    </a:cubicBezTo>
                    <a:cubicBezTo>
                      <a:pt x="25949" y="8173"/>
                      <a:pt x="26858" y="7482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455;p40"/>
              <p:cNvSpPr/>
              <p:nvPr/>
            </p:nvSpPr>
            <p:spPr>
              <a:xfrm>
                <a:off x="3181700" y="2088250"/>
                <a:ext cx="723550" cy="208595"/>
              </a:xfrm>
              <a:custGeom>
                <a:avLst/>
                <a:gdLst/>
                <a:ahLst/>
                <a:cxnLst/>
                <a:rect l="l" t="t" r="r" b="b"/>
                <a:pathLst>
                  <a:path w="28942" h="8173" extrusionOk="0">
                    <a:moveTo>
                      <a:pt x="19806" y="8101"/>
                    </a:moveTo>
                    <a:lnTo>
                      <a:pt x="19806" y="8101"/>
                    </a:lnTo>
                    <a:cubicBezTo>
                      <a:pt x="19812" y="8101"/>
                      <a:pt x="19818" y="8101"/>
                      <a:pt x="19824" y="8101"/>
                    </a:cubicBezTo>
                    <a:lnTo>
                      <a:pt x="19824" y="8101"/>
                    </a:lnTo>
                    <a:lnTo>
                      <a:pt x="19806" y="8101"/>
                    </a:lnTo>
                    <a:close/>
                    <a:moveTo>
                      <a:pt x="1" y="0"/>
                    </a:moveTo>
                    <a:lnTo>
                      <a:pt x="375" y="1428"/>
                    </a:lnTo>
                    <a:lnTo>
                      <a:pt x="18361" y="1713"/>
                    </a:lnTo>
                    <a:cubicBezTo>
                      <a:pt x="20859" y="1731"/>
                      <a:pt x="22625" y="4140"/>
                      <a:pt x="21929" y="6531"/>
                    </a:cubicBezTo>
                    <a:cubicBezTo>
                      <a:pt x="21665" y="7464"/>
                      <a:pt x="20811" y="8101"/>
                      <a:pt x="19846" y="8101"/>
                    </a:cubicBezTo>
                    <a:cubicBezTo>
                      <a:pt x="19839" y="8101"/>
                      <a:pt x="19831" y="8101"/>
                      <a:pt x="19824" y="8101"/>
                    </a:cubicBezTo>
                    <a:lnTo>
                      <a:pt x="19824" y="8101"/>
                    </a:lnTo>
                    <a:lnTo>
                      <a:pt x="24873" y="8172"/>
                    </a:lnTo>
                    <a:cubicBezTo>
                      <a:pt x="24887" y="8173"/>
                      <a:pt x="24900" y="8173"/>
                      <a:pt x="24914" y="8173"/>
                    </a:cubicBezTo>
                    <a:cubicBezTo>
                      <a:pt x="25950" y="8173"/>
                      <a:pt x="26858" y="7499"/>
                      <a:pt x="27157" y="6495"/>
                    </a:cubicBezTo>
                    <a:lnTo>
                      <a:pt x="28941" y="4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456;p40"/>
              <p:cNvSpPr/>
              <p:nvPr/>
            </p:nvSpPr>
            <p:spPr>
              <a:xfrm>
                <a:off x="3426150" y="1273725"/>
                <a:ext cx="293100" cy="265450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10618" extrusionOk="0">
                    <a:moveTo>
                      <a:pt x="4693" y="1"/>
                    </a:moveTo>
                    <a:lnTo>
                      <a:pt x="4693" y="1"/>
                    </a:lnTo>
                    <a:cubicBezTo>
                      <a:pt x="5817" y="1535"/>
                      <a:pt x="5674" y="3676"/>
                      <a:pt x="4354" y="5050"/>
                    </a:cubicBezTo>
                    <a:cubicBezTo>
                      <a:pt x="3747" y="5639"/>
                      <a:pt x="2980" y="6014"/>
                      <a:pt x="2249" y="6442"/>
                    </a:cubicBezTo>
                    <a:cubicBezTo>
                      <a:pt x="1517" y="6870"/>
                      <a:pt x="803" y="7370"/>
                      <a:pt x="411" y="8119"/>
                    </a:cubicBezTo>
                    <a:cubicBezTo>
                      <a:pt x="0" y="8869"/>
                      <a:pt x="54" y="9903"/>
                      <a:pt x="696" y="10439"/>
                    </a:cubicBezTo>
                    <a:cubicBezTo>
                      <a:pt x="3783" y="10474"/>
                      <a:pt x="7494" y="10581"/>
                      <a:pt x="10581" y="10617"/>
                    </a:cubicBezTo>
                    <a:cubicBezTo>
                      <a:pt x="11723" y="8619"/>
                      <a:pt x="11402" y="5996"/>
                      <a:pt x="10135" y="4033"/>
                    </a:cubicBezTo>
                    <a:cubicBezTo>
                      <a:pt x="8886" y="2088"/>
                      <a:pt x="6816" y="929"/>
                      <a:pt x="4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457;p40"/>
              <p:cNvSpPr/>
              <p:nvPr/>
            </p:nvSpPr>
            <p:spPr>
              <a:xfrm>
                <a:off x="3426150" y="1349575"/>
                <a:ext cx="29310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11724" h="7601" extrusionOk="0">
                    <a:moveTo>
                      <a:pt x="9386" y="0"/>
                    </a:moveTo>
                    <a:lnTo>
                      <a:pt x="9386" y="0"/>
                    </a:lnTo>
                    <a:cubicBezTo>
                      <a:pt x="9475" y="321"/>
                      <a:pt x="9546" y="625"/>
                      <a:pt x="9582" y="964"/>
                    </a:cubicBezTo>
                    <a:cubicBezTo>
                      <a:pt x="9757" y="2629"/>
                      <a:pt x="8434" y="4087"/>
                      <a:pt x="6764" y="4087"/>
                    </a:cubicBezTo>
                    <a:cubicBezTo>
                      <a:pt x="6734" y="4087"/>
                      <a:pt x="6704" y="4087"/>
                      <a:pt x="6674" y="4086"/>
                    </a:cubicBezTo>
                    <a:lnTo>
                      <a:pt x="1356" y="4015"/>
                    </a:lnTo>
                    <a:cubicBezTo>
                      <a:pt x="964" y="4300"/>
                      <a:pt x="643" y="4657"/>
                      <a:pt x="393" y="5085"/>
                    </a:cubicBezTo>
                    <a:cubicBezTo>
                      <a:pt x="0" y="5835"/>
                      <a:pt x="36" y="6869"/>
                      <a:pt x="696" y="7405"/>
                    </a:cubicBezTo>
                    <a:cubicBezTo>
                      <a:pt x="3783" y="7458"/>
                      <a:pt x="7494" y="7547"/>
                      <a:pt x="10581" y="7601"/>
                    </a:cubicBezTo>
                    <a:cubicBezTo>
                      <a:pt x="11723" y="5585"/>
                      <a:pt x="11402" y="2962"/>
                      <a:pt x="10153" y="1017"/>
                    </a:cubicBezTo>
                    <a:cubicBezTo>
                      <a:pt x="9921" y="660"/>
                      <a:pt x="9671" y="321"/>
                      <a:pt x="9386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58;p40"/>
              <p:cNvSpPr/>
              <p:nvPr/>
            </p:nvSpPr>
            <p:spPr>
              <a:xfrm>
                <a:off x="3301700" y="1485600"/>
                <a:ext cx="498725" cy="220400"/>
              </a:xfrm>
              <a:custGeom>
                <a:avLst/>
                <a:gdLst/>
                <a:ahLst/>
                <a:cxnLst/>
                <a:rect l="l" t="t" r="r" b="b"/>
                <a:pathLst>
                  <a:path w="19949" h="8816" extrusionOk="0">
                    <a:moveTo>
                      <a:pt x="5145" y="1"/>
                    </a:moveTo>
                    <a:cubicBezTo>
                      <a:pt x="2373" y="1"/>
                      <a:pt x="89" y="2236"/>
                      <a:pt x="36" y="5033"/>
                    </a:cubicBezTo>
                    <a:lnTo>
                      <a:pt x="36" y="5372"/>
                    </a:lnTo>
                    <a:cubicBezTo>
                      <a:pt x="0" y="7120"/>
                      <a:pt x="1392" y="8565"/>
                      <a:pt x="3141" y="8601"/>
                    </a:cubicBezTo>
                    <a:lnTo>
                      <a:pt x="16683" y="8815"/>
                    </a:lnTo>
                    <a:cubicBezTo>
                      <a:pt x="16694" y="8815"/>
                      <a:pt x="16705" y="8815"/>
                      <a:pt x="16716" y="8815"/>
                    </a:cubicBezTo>
                    <a:cubicBezTo>
                      <a:pt x="18450" y="8815"/>
                      <a:pt x="19877" y="7430"/>
                      <a:pt x="19913" y="5693"/>
                    </a:cubicBezTo>
                    <a:lnTo>
                      <a:pt x="19913" y="5336"/>
                    </a:lnTo>
                    <a:cubicBezTo>
                      <a:pt x="19948" y="2517"/>
                      <a:pt x="17700" y="197"/>
                      <a:pt x="14899" y="162"/>
                    </a:cubicBezTo>
                    <a:lnTo>
                      <a:pt x="5210" y="1"/>
                    </a:lnTo>
                    <a:cubicBezTo>
                      <a:pt x="5188" y="1"/>
                      <a:pt x="5166" y="1"/>
                      <a:pt x="51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59;p40"/>
              <p:cNvSpPr/>
              <p:nvPr/>
            </p:nvSpPr>
            <p:spPr>
              <a:xfrm>
                <a:off x="3301700" y="1538700"/>
                <a:ext cx="498275" cy="166875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6675" extrusionOk="0">
                    <a:moveTo>
                      <a:pt x="18824" y="0"/>
                    </a:moveTo>
                    <a:lnTo>
                      <a:pt x="18824" y="0"/>
                    </a:lnTo>
                    <a:cubicBezTo>
                      <a:pt x="18878" y="143"/>
                      <a:pt x="18914" y="286"/>
                      <a:pt x="18949" y="446"/>
                    </a:cubicBezTo>
                    <a:cubicBezTo>
                      <a:pt x="19074" y="1124"/>
                      <a:pt x="19056" y="1838"/>
                      <a:pt x="18878" y="2516"/>
                    </a:cubicBezTo>
                    <a:cubicBezTo>
                      <a:pt x="18646" y="3444"/>
                      <a:pt x="17807" y="4086"/>
                      <a:pt x="16844" y="4086"/>
                    </a:cubicBezTo>
                    <a:lnTo>
                      <a:pt x="1874" y="3819"/>
                    </a:lnTo>
                    <a:cubicBezTo>
                      <a:pt x="1107" y="3801"/>
                      <a:pt x="393" y="3373"/>
                      <a:pt x="54" y="2677"/>
                    </a:cubicBezTo>
                    <a:cubicBezTo>
                      <a:pt x="54" y="2748"/>
                      <a:pt x="36" y="2819"/>
                      <a:pt x="36" y="2909"/>
                    </a:cubicBezTo>
                    <a:lnTo>
                      <a:pt x="36" y="3248"/>
                    </a:lnTo>
                    <a:cubicBezTo>
                      <a:pt x="0" y="4996"/>
                      <a:pt x="1410" y="6441"/>
                      <a:pt x="3158" y="6459"/>
                    </a:cubicBezTo>
                    <a:lnTo>
                      <a:pt x="16701" y="6673"/>
                    </a:lnTo>
                    <a:cubicBezTo>
                      <a:pt x="16723" y="6674"/>
                      <a:pt x="16744" y="6674"/>
                      <a:pt x="16766" y="6674"/>
                    </a:cubicBezTo>
                    <a:cubicBezTo>
                      <a:pt x="18485" y="6674"/>
                      <a:pt x="19895" y="5278"/>
                      <a:pt x="19913" y="3551"/>
                    </a:cubicBezTo>
                    <a:lnTo>
                      <a:pt x="19913" y="3212"/>
                    </a:lnTo>
                    <a:cubicBezTo>
                      <a:pt x="19931" y="2034"/>
                      <a:pt x="19538" y="910"/>
                      <a:pt x="18824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60;p40"/>
              <p:cNvSpPr/>
              <p:nvPr/>
            </p:nvSpPr>
            <p:spPr>
              <a:xfrm>
                <a:off x="3236575" y="1668025"/>
                <a:ext cx="623625" cy="221750"/>
              </a:xfrm>
              <a:custGeom>
                <a:avLst/>
                <a:gdLst/>
                <a:ahLst/>
                <a:cxnLst/>
                <a:rect l="l" t="t" r="r" b="b"/>
                <a:pathLst>
                  <a:path w="24945" h="8870" extrusionOk="0">
                    <a:moveTo>
                      <a:pt x="5094" y="1"/>
                    </a:moveTo>
                    <a:cubicBezTo>
                      <a:pt x="2337" y="1"/>
                      <a:pt x="71" y="2212"/>
                      <a:pt x="18" y="4998"/>
                    </a:cubicBezTo>
                    <a:lnTo>
                      <a:pt x="18" y="5354"/>
                    </a:lnTo>
                    <a:cubicBezTo>
                      <a:pt x="0" y="7103"/>
                      <a:pt x="1392" y="8530"/>
                      <a:pt x="3141" y="8566"/>
                    </a:cubicBezTo>
                    <a:lnTo>
                      <a:pt x="21697" y="8869"/>
                    </a:lnTo>
                    <a:cubicBezTo>
                      <a:pt x="21708" y="8870"/>
                      <a:pt x="21719" y="8870"/>
                      <a:pt x="21730" y="8870"/>
                    </a:cubicBezTo>
                    <a:cubicBezTo>
                      <a:pt x="23464" y="8870"/>
                      <a:pt x="24873" y="7484"/>
                      <a:pt x="24909" y="5747"/>
                    </a:cubicBezTo>
                    <a:lnTo>
                      <a:pt x="24909" y="5390"/>
                    </a:lnTo>
                    <a:cubicBezTo>
                      <a:pt x="24944" y="2571"/>
                      <a:pt x="22696" y="251"/>
                      <a:pt x="19877" y="216"/>
                    </a:cubicBezTo>
                    <a:lnTo>
                      <a:pt x="5192" y="2"/>
                    </a:lnTo>
                    <a:cubicBezTo>
                      <a:pt x="5160" y="1"/>
                      <a:pt x="5127" y="1"/>
                      <a:pt x="50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461;p40"/>
              <p:cNvSpPr/>
              <p:nvPr/>
            </p:nvSpPr>
            <p:spPr>
              <a:xfrm>
                <a:off x="3236575" y="1712225"/>
                <a:ext cx="623175" cy="177550"/>
              </a:xfrm>
              <a:custGeom>
                <a:avLst/>
                <a:gdLst/>
                <a:ahLst/>
                <a:cxnLst/>
                <a:rect l="l" t="t" r="r" b="b"/>
                <a:pathLst>
                  <a:path w="24927" h="7102" extrusionOk="0">
                    <a:moveTo>
                      <a:pt x="23481" y="0"/>
                    </a:moveTo>
                    <a:lnTo>
                      <a:pt x="23481" y="0"/>
                    </a:lnTo>
                    <a:cubicBezTo>
                      <a:pt x="23517" y="143"/>
                      <a:pt x="23553" y="286"/>
                      <a:pt x="23588" y="446"/>
                    </a:cubicBezTo>
                    <a:cubicBezTo>
                      <a:pt x="23731" y="1142"/>
                      <a:pt x="23695" y="1838"/>
                      <a:pt x="23517" y="2516"/>
                    </a:cubicBezTo>
                    <a:cubicBezTo>
                      <a:pt x="23288" y="3431"/>
                      <a:pt x="22468" y="4086"/>
                      <a:pt x="21521" y="4086"/>
                    </a:cubicBezTo>
                    <a:cubicBezTo>
                      <a:pt x="21508" y="4086"/>
                      <a:pt x="21496" y="4086"/>
                      <a:pt x="21483" y="4086"/>
                    </a:cubicBezTo>
                    <a:lnTo>
                      <a:pt x="1535" y="3747"/>
                    </a:lnTo>
                    <a:cubicBezTo>
                      <a:pt x="964" y="3729"/>
                      <a:pt x="429" y="3479"/>
                      <a:pt x="36" y="3069"/>
                    </a:cubicBezTo>
                    <a:lnTo>
                      <a:pt x="36" y="3230"/>
                    </a:lnTo>
                    <a:lnTo>
                      <a:pt x="36" y="3586"/>
                    </a:lnTo>
                    <a:cubicBezTo>
                      <a:pt x="0" y="5335"/>
                      <a:pt x="1410" y="6780"/>
                      <a:pt x="3158" y="6798"/>
                    </a:cubicBezTo>
                    <a:lnTo>
                      <a:pt x="21697" y="7101"/>
                    </a:lnTo>
                    <a:cubicBezTo>
                      <a:pt x="21708" y="7102"/>
                      <a:pt x="21719" y="7102"/>
                      <a:pt x="21730" y="7102"/>
                    </a:cubicBezTo>
                    <a:cubicBezTo>
                      <a:pt x="23464" y="7102"/>
                      <a:pt x="24873" y="5716"/>
                      <a:pt x="24909" y="3979"/>
                    </a:cubicBezTo>
                    <a:lnTo>
                      <a:pt x="24909" y="3622"/>
                    </a:lnTo>
                    <a:cubicBezTo>
                      <a:pt x="24926" y="2266"/>
                      <a:pt x="24409" y="964"/>
                      <a:pt x="23481" y="0"/>
                    </a:cubicBezTo>
                    <a:close/>
                  </a:path>
                </a:pathLst>
              </a:custGeom>
              <a:solidFill>
                <a:srgbClr val="744242">
                  <a:alpha val="174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462;p40"/>
              <p:cNvSpPr/>
              <p:nvPr/>
            </p:nvSpPr>
            <p:spPr>
              <a:xfrm>
                <a:off x="3158300" y="1841575"/>
                <a:ext cx="770349" cy="186558"/>
              </a:xfrm>
              <a:custGeom>
                <a:avLst/>
                <a:gdLst/>
                <a:ahLst/>
                <a:cxnLst/>
                <a:rect l="l" t="t" r="r" b="b"/>
                <a:pathLst>
                  <a:path w="30851" h="7709" extrusionOk="0">
                    <a:moveTo>
                      <a:pt x="5126" y="0"/>
                    </a:moveTo>
                    <a:cubicBezTo>
                      <a:pt x="2337" y="0"/>
                      <a:pt x="54" y="2235"/>
                      <a:pt x="18" y="5032"/>
                    </a:cubicBezTo>
                    <a:lnTo>
                      <a:pt x="18" y="5371"/>
                    </a:lnTo>
                    <a:cubicBezTo>
                      <a:pt x="0" y="6049"/>
                      <a:pt x="214" y="6691"/>
                      <a:pt x="589" y="7245"/>
                    </a:cubicBezTo>
                    <a:lnTo>
                      <a:pt x="30172" y="7708"/>
                    </a:lnTo>
                    <a:cubicBezTo>
                      <a:pt x="30583" y="7173"/>
                      <a:pt x="30797" y="6531"/>
                      <a:pt x="30815" y="5871"/>
                    </a:cubicBezTo>
                    <a:lnTo>
                      <a:pt x="30815" y="5514"/>
                    </a:lnTo>
                    <a:cubicBezTo>
                      <a:pt x="30850" y="2695"/>
                      <a:pt x="28602" y="375"/>
                      <a:pt x="25801" y="339"/>
                    </a:cubicBezTo>
                    <a:lnTo>
                      <a:pt x="5193" y="0"/>
                    </a:lnTo>
                    <a:cubicBezTo>
                      <a:pt x="5170" y="0"/>
                      <a:pt x="5148" y="0"/>
                      <a:pt x="51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63;p40"/>
              <p:cNvSpPr/>
              <p:nvPr/>
            </p:nvSpPr>
            <p:spPr>
              <a:xfrm>
                <a:off x="3279850" y="1861200"/>
                <a:ext cx="230625" cy="54900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2196" extrusionOk="0">
                    <a:moveTo>
                      <a:pt x="1071" y="1"/>
                    </a:moveTo>
                    <a:cubicBezTo>
                      <a:pt x="500" y="1"/>
                      <a:pt x="18" y="447"/>
                      <a:pt x="0" y="1035"/>
                    </a:cubicBezTo>
                    <a:cubicBezTo>
                      <a:pt x="0" y="1606"/>
                      <a:pt x="464" y="2070"/>
                      <a:pt x="1035" y="2088"/>
                    </a:cubicBezTo>
                    <a:lnTo>
                      <a:pt x="8172" y="2195"/>
                    </a:lnTo>
                    <a:cubicBezTo>
                      <a:pt x="8743" y="2195"/>
                      <a:pt x="9207" y="1749"/>
                      <a:pt x="9225" y="1178"/>
                    </a:cubicBezTo>
                    <a:cubicBezTo>
                      <a:pt x="9225" y="607"/>
                      <a:pt x="8779" y="125"/>
                      <a:pt x="8208" y="125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4;p40"/>
              <p:cNvSpPr/>
              <p:nvPr/>
            </p:nvSpPr>
            <p:spPr>
              <a:xfrm>
                <a:off x="3345850" y="1687225"/>
                <a:ext cx="161050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2143" extrusionOk="0">
                    <a:moveTo>
                      <a:pt x="1071" y="1"/>
                    </a:moveTo>
                    <a:cubicBezTo>
                      <a:pt x="500" y="1"/>
                      <a:pt x="19" y="447"/>
                      <a:pt x="19" y="1036"/>
                    </a:cubicBezTo>
                    <a:cubicBezTo>
                      <a:pt x="1" y="1607"/>
                      <a:pt x="465" y="2071"/>
                      <a:pt x="1036" y="2088"/>
                    </a:cubicBezTo>
                    <a:lnTo>
                      <a:pt x="5389" y="2142"/>
                    </a:lnTo>
                    <a:cubicBezTo>
                      <a:pt x="5400" y="2142"/>
                      <a:pt x="5410" y="2142"/>
                      <a:pt x="5421" y="2142"/>
                    </a:cubicBezTo>
                    <a:cubicBezTo>
                      <a:pt x="5978" y="2142"/>
                      <a:pt x="6442" y="1685"/>
                      <a:pt x="6442" y="1125"/>
                    </a:cubicBezTo>
                    <a:cubicBezTo>
                      <a:pt x="6442" y="554"/>
                      <a:pt x="5996" y="90"/>
                      <a:pt x="5425" y="72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65;p40"/>
              <p:cNvSpPr/>
              <p:nvPr/>
            </p:nvSpPr>
            <p:spPr>
              <a:xfrm>
                <a:off x="3411425" y="1507450"/>
                <a:ext cx="1035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107" extrusionOk="0">
                    <a:moveTo>
                      <a:pt x="1039" y="1"/>
                    </a:moveTo>
                    <a:cubicBezTo>
                      <a:pt x="482" y="1"/>
                      <a:pt x="18" y="458"/>
                      <a:pt x="18" y="1018"/>
                    </a:cubicBezTo>
                    <a:cubicBezTo>
                      <a:pt x="1" y="1589"/>
                      <a:pt x="465" y="2053"/>
                      <a:pt x="1035" y="2071"/>
                    </a:cubicBezTo>
                    <a:lnTo>
                      <a:pt x="3070" y="2107"/>
                    </a:lnTo>
                    <a:cubicBezTo>
                      <a:pt x="3641" y="2107"/>
                      <a:pt x="4122" y="1661"/>
                      <a:pt x="4140" y="1090"/>
                    </a:cubicBezTo>
                    <a:cubicBezTo>
                      <a:pt x="4140" y="519"/>
                      <a:pt x="3676" y="37"/>
                      <a:pt x="3105" y="37"/>
                    </a:cubicBezTo>
                    <a:lnTo>
                      <a:pt x="1071" y="1"/>
                    </a:lnTo>
                    <a:cubicBezTo>
                      <a:pt x="1061" y="1"/>
                      <a:pt x="1050" y="1"/>
                      <a:pt x="1039" y="1"/>
                    </a:cubicBezTo>
                    <a:close/>
                  </a:path>
                </a:pathLst>
              </a:custGeom>
              <a:solidFill>
                <a:srgbClr val="FFFFFF">
                  <a:alpha val="357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66;p40"/>
              <p:cNvSpPr/>
              <p:nvPr/>
            </p:nvSpPr>
            <p:spPr>
              <a:xfrm>
                <a:off x="3113450" y="2013700"/>
                <a:ext cx="855125" cy="92353"/>
              </a:xfrm>
              <a:custGeom>
                <a:avLst/>
                <a:gdLst/>
                <a:ahLst/>
                <a:cxnLst/>
                <a:rect l="l" t="t" r="r" b="b"/>
                <a:pathLst>
                  <a:path w="34205" h="3124" extrusionOk="0">
                    <a:moveTo>
                      <a:pt x="861" y="0"/>
                    </a:moveTo>
                    <a:cubicBezTo>
                      <a:pt x="394" y="0"/>
                      <a:pt x="18" y="386"/>
                      <a:pt x="18" y="857"/>
                    </a:cubicBezTo>
                    <a:cubicBezTo>
                      <a:pt x="1" y="1821"/>
                      <a:pt x="768" y="2624"/>
                      <a:pt x="1749" y="2642"/>
                    </a:cubicBezTo>
                    <a:lnTo>
                      <a:pt x="32403" y="3123"/>
                    </a:lnTo>
                    <a:cubicBezTo>
                      <a:pt x="33384" y="3123"/>
                      <a:pt x="34187" y="2356"/>
                      <a:pt x="34205" y="1393"/>
                    </a:cubicBezTo>
                    <a:cubicBezTo>
                      <a:pt x="34205" y="911"/>
                      <a:pt x="33830" y="518"/>
                      <a:pt x="33349" y="500"/>
                    </a:cubicBezTo>
                    <a:lnTo>
                      <a:pt x="893" y="1"/>
                    </a:lnTo>
                    <a:cubicBezTo>
                      <a:pt x="882" y="0"/>
                      <a:pt x="872" y="0"/>
                      <a:pt x="8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67;p40"/>
              <p:cNvSpPr/>
              <p:nvPr/>
            </p:nvSpPr>
            <p:spPr>
              <a:xfrm>
                <a:off x="3158288" y="1892574"/>
                <a:ext cx="770375" cy="310627"/>
              </a:xfrm>
              <a:custGeom>
                <a:avLst/>
                <a:gdLst/>
                <a:ahLst/>
                <a:cxnLst/>
                <a:rect l="l" t="t" r="r" b="b"/>
                <a:pathLst>
                  <a:path w="30815" h="12812" extrusionOk="0">
                    <a:moveTo>
                      <a:pt x="29565" y="0"/>
                    </a:moveTo>
                    <a:cubicBezTo>
                      <a:pt x="29565" y="54"/>
                      <a:pt x="29583" y="89"/>
                      <a:pt x="29601" y="125"/>
                    </a:cubicBezTo>
                    <a:cubicBezTo>
                      <a:pt x="29726" y="821"/>
                      <a:pt x="29708" y="1534"/>
                      <a:pt x="29530" y="2212"/>
                    </a:cubicBezTo>
                    <a:cubicBezTo>
                      <a:pt x="29301" y="3128"/>
                      <a:pt x="28464" y="3765"/>
                      <a:pt x="27534" y="3765"/>
                    </a:cubicBezTo>
                    <a:cubicBezTo>
                      <a:pt x="27521" y="3765"/>
                      <a:pt x="27509" y="3765"/>
                      <a:pt x="27496" y="3765"/>
                    </a:cubicBezTo>
                    <a:lnTo>
                      <a:pt x="1731" y="3337"/>
                    </a:lnTo>
                    <a:cubicBezTo>
                      <a:pt x="1053" y="3319"/>
                      <a:pt x="428" y="2980"/>
                      <a:pt x="36" y="2409"/>
                    </a:cubicBezTo>
                    <a:cubicBezTo>
                      <a:pt x="18" y="2587"/>
                      <a:pt x="0" y="2748"/>
                      <a:pt x="0" y="2926"/>
                    </a:cubicBezTo>
                    <a:lnTo>
                      <a:pt x="0" y="3265"/>
                    </a:lnTo>
                    <a:cubicBezTo>
                      <a:pt x="0" y="3925"/>
                      <a:pt x="196" y="4586"/>
                      <a:pt x="571" y="5139"/>
                    </a:cubicBezTo>
                    <a:lnTo>
                      <a:pt x="2320" y="5157"/>
                    </a:lnTo>
                    <a:cubicBezTo>
                      <a:pt x="2944" y="5157"/>
                      <a:pt x="3444" y="5674"/>
                      <a:pt x="3444" y="6298"/>
                    </a:cubicBezTo>
                    <a:lnTo>
                      <a:pt x="3426" y="7048"/>
                    </a:lnTo>
                    <a:cubicBezTo>
                      <a:pt x="3426" y="7601"/>
                      <a:pt x="3854" y="8047"/>
                      <a:pt x="4407" y="8065"/>
                    </a:cubicBezTo>
                    <a:cubicBezTo>
                      <a:pt x="4960" y="8065"/>
                      <a:pt x="5407" y="7619"/>
                      <a:pt x="5424" y="7066"/>
                    </a:cubicBezTo>
                    <a:lnTo>
                      <a:pt x="5424" y="6334"/>
                    </a:lnTo>
                    <a:cubicBezTo>
                      <a:pt x="5424" y="5720"/>
                      <a:pt x="5924" y="5227"/>
                      <a:pt x="6534" y="5227"/>
                    </a:cubicBezTo>
                    <a:cubicBezTo>
                      <a:pt x="6545" y="5227"/>
                      <a:pt x="6555" y="5228"/>
                      <a:pt x="6566" y="5228"/>
                    </a:cubicBezTo>
                    <a:cubicBezTo>
                      <a:pt x="7191" y="5228"/>
                      <a:pt x="7690" y="5745"/>
                      <a:pt x="7690" y="6370"/>
                    </a:cubicBezTo>
                    <a:lnTo>
                      <a:pt x="7601" y="11651"/>
                    </a:lnTo>
                    <a:cubicBezTo>
                      <a:pt x="7583" y="12276"/>
                      <a:pt x="8083" y="12793"/>
                      <a:pt x="8725" y="12811"/>
                    </a:cubicBezTo>
                    <a:cubicBezTo>
                      <a:pt x="8736" y="12811"/>
                      <a:pt x="8747" y="12811"/>
                      <a:pt x="8758" y="12811"/>
                    </a:cubicBezTo>
                    <a:cubicBezTo>
                      <a:pt x="9368" y="12811"/>
                      <a:pt x="9867" y="12318"/>
                      <a:pt x="9885" y="11705"/>
                    </a:cubicBezTo>
                    <a:lnTo>
                      <a:pt x="9956" y="6406"/>
                    </a:lnTo>
                    <a:cubicBezTo>
                      <a:pt x="9974" y="5792"/>
                      <a:pt x="10457" y="5299"/>
                      <a:pt x="11066" y="5299"/>
                    </a:cubicBezTo>
                    <a:cubicBezTo>
                      <a:pt x="11077" y="5299"/>
                      <a:pt x="11087" y="5299"/>
                      <a:pt x="11098" y="5299"/>
                    </a:cubicBezTo>
                    <a:lnTo>
                      <a:pt x="14274" y="5353"/>
                    </a:lnTo>
                    <a:cubicBezTo>
                      <a:pt x="14488" y="5353"/>
                      <a:pt x="14649" y="5513"/>
                      <a:pt x="14631" y="5710"/>
                    </a:cubicBezTo>
                    <a:cubicBezTo>
                      <a:pt x="14631" y="6406"/>
                      <a:pt x="15184" y="6976"/>
                      <a:pt x="15880" y="6994"/>
                    </a:cubicBezTo>
                    <a:cubicBezTo>
                      <a:pt x="16576" y="6994"/>
                      <a:pt x="17147" y="6441"/>
                      <a:pt x="17147" y="5745"/>
                    </a:cubicBezTo>
                    <a:cubicBezTo>
                      <a:pt x="17147" y="5549"/>
                      <a:pt x="17325" y="5388"/>
                      <a:pt x="17522" y="5388"/>
                    </a:cubicBezTo>
                    <a:lnTo>
                      <a:pt x="19948" y="5442"/>
                    </a:lnTo>
                    <a:cubicBezTo>
                      <a:pt x="20608" y="5442"/>
                      <a:pt x="21108" y="5977"/>
                      <a:pt x="21108" y="6620"/>
                    </a:cubicBezTo>
                    <a:lnTo>
                      <a:pt x="21072" y="8618"/>
                    </a:lnTo>
                    <a:cubicBezTo>
                      <a:pt x="21072" y="9153"/>
                      <a:pt x="21483" y="9599"/>
                      <a:pt x="22018" y="9599"/>
                    </a:cubicBezTo>
                    <a:cubicBezTo>
                      <a:pt x="22553" y="9599"/>
                      <a:pt x="22982" y="9189"/>
                      <a:pt x="22999" y="8654"/>
                    </a:cubicBezTo>
                    <a:lnTo>
                      <a:pt x="23017" y="6655"/>
                    </a:lnTo>
                    <a:cubicBezTo>
                      <a:pt x="23035" y="6013"/>
                      <a:pt x="23570" y="5496"/>
                      <a:pt x="24213" y="5496"/>
                    </a:cubicBezTo>
                    <a:cubicBezTo>
                      <a:pt x="24534" y="5513"/>
                      <a:pt x="24801" y="5781"/>
                      <a:pt x="24801" y="6102"/>
                    </a:cubicBezTo>
                    <a:cubicBezTo>
                      <a:pt x="24784" y="6673"/>
                      <a:pt x="25230" y="7137"/>
                      <a:pt x="25801" y="7155"/>
                    </a:cubicBezTo>
                    <a:cubicBezTo>
                      <a:pt x="26372" y="7155"/>
                      <a:pt x="26836" y="6709"/>
                      <a:pt x="26836" y="6138"/>
                    </a:cubicBezTo>
                    <a:cubicBezTo>
                      <a:pt x="26853" y="5817"/>
                      <a:pt x="27121" y="5549"/>
                      <a:pt x="27442" y="5549"/>
                    </a:cubicBezTo>
                    <a:lnTo>
                      <a:pt x="30154" y="5603"/>
                    </a:lnTo>
                    <a:cubicBezTo>
                      <a:pt x="30565" y="5067"/>
                      <a:pt x="30779" y="4425"/>
                      <a:pt x="30797" y="3747"/>
                    </a:cubicBezTo>
                    <a:lnTo>
                      <a:pt x="30797" y="3408"/>
                    </a:lnTo>
                    <a:cubicBezTo>
                      <a:pt x="30814" y="2159"/>
                      <a:pt x="30368" y="946"/>
                      <a:pt x="29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945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4" name="Text Box 15">
            <a:extLst>
              <a:ext uri="{FF2B5EF4-FFF2-40B4-BE49-F238E27FC236}">
                <a16:creationId xmlns:a16="http://schemas.microsoft.com/office/drawing/2014/main" id="{6E7B04C6-5EDF-40EC-A57E-5170BD5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012" y="136128"/>
            <a:ext cx="11367436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3: Lấy</a:t>
            </a:r>
            <a:r>
              <a:rPr kumimoji="0" lang="vi-VN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hai trong ba túi gạo nào đặt lên đĩa bên phải để cân bằng?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82" t="30851" r="43759" b="32080"/>
          <a:stretch/>
        </p:blipFill>
        <p:spPr>
          <a:xfrm>
            <a:off x="574039" y="2251152"/>
            <a:ext cx="7801583" cy="3813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29326" t="46170" r="58114" b="24894"/>
          <a:stretch/>
        </p:blipFill>
        <p:spPr>
          <a:xfrm>
            <a:off x="8375622" y="762820"/>
            <a:ext cx="2297059" cy="2976664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44439" t="46170" r="41837" b="24894"/>
          <a:stretch/>
        </p:blipFill>
        <p:spPr>
          <a:xfrm>
            <a:off x="9751436" y="2251152"/>
            <a:ext cx="2509737" cy="2976664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60184" t="46170" r="25355" b="24894"/>
          <a:stretch/>
        </p:blipFill>
        <p:spPr>
          <a:xfrm>
            <a:off x="8201854" y="3973528"/>
            <a:ext cx="2644593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9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582" t="30851" r="43759" b="32080"/>
          <a:stretch/>
        </p:blipFill>
        <p:spPr>
          <a:xfrm>
            <a:off x="504866" y="1628582"/>
            <a:ext cx="7801583" cy="38132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29326" t="46170" r="58114" b="24894"/>
          <a:stretch/>
        </p:blipFill>
        <p:spPr>
          <a:xfrm>
            <a:off x="8306449" y="140250"/>
            <a:ext cx="2297059" cy="297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44439" t="46170" r="41837" b="24894"/>
          <a:stretch/>
        </p:blipFill>
        <p:spPr>
          <a:xfrm>
            <a:off x="9682263" y="1628582"/>
            <a:ext cx="2509737" cy="297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04" b="75278" l="28854" r="74688">
                        <a14:foregroundMark x1="51823" y1="60185" x2="51823" y2="60185"/>
                        <a14:foregroundMark x1="35573" y1="64537" x2="35573" y2="64537"/>
                        <a14:foregroundMark x1="35573" y1="64537" x2="35573" y2="64537"/>
                        <a14:foregroundMark x1="48750" y1="64722" x2="48750" y2="64722"/>
                        <a14:foregroundMark x1="48750" y1="64722" x2="48750" y2="64722"/>
                        <a14:foregroundMark x1="52865" y1="64167" x2="52865" y2="64167"/>
                      </a14:backgroundRemoval>
                    </a14:imgEffect>
                  </a14:imgLayer>
                </a14:imgProps>
              </a:ext>
            </a:extLst>
          </a:blip>
          <a:srcRect l="60184" t="46170" r="25355" b="24894"/>
          <a:stretch/>
        </p:blipFill>
        <p:spPr>
          <a:xfrm>
            <a:off x="8132681" y="3350958"/>
            <a:ext cx="2644593" cy="2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1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31575 0.1222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14036 -0.3310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6E7B04C6-5EDF-40EC-A57E-5170BD5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8" y="155583"/>
            <a:ext cx="11367436" cy="25545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Bài</a:t>
            </a:r>
            <a:r>
              <a:rPr kumimoji="0" lang="vi-VN" altLang="en-US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4: Một cửa hàng điện máy, buổi sáng bán được 11 máy tính, buổi chiều bán được ít hơn buổi sáng 3 máy tính. Hỏi buổi chiều cửa hàng bán được bao nhiêu máy tính?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475943" y="2786380"/>
            <a:ext cx="11380151" cy="3891063"/>
          </a:xfrm>
          <a:custGeom>
            <a:avLst/>
            <a:gdLst>
              <a:gd name="connsiteX0" fmla="*/ 0 w 2903350"/>
              <a:gd name="connsiteY0" fmla="*/ 0 h 714520"/>
              <a:gd name="connsiteX1" fmla="*/ 2903350 w 2903350"/>
              <a:gd name="connsiteY1" fmla="*/ 0 h 714520"/>
              <a:gd name="connsiteX2" fmla="*/ 2903350 w 2903350"/>
              <a:gd name="connsiteY2" fmla="*/ 714520 h 714520"/>
              <a:gd name="connsiteX3" fmla="*/ 0 w 2903350"/>
              <a:gd name="connsiteY3" fmla="*/ 714520 h 714520"/>
              <a:gd name="connsiteX4" fmla="*/ 0 w 2903350"/>
              <a:gd name="connsiteY4" fmla="*/ 0 h 714520"/>
              <a:gd name="connsiteX0" fmla="*/ 0 w 2903350"/>
              <a:gd name="connsiteY0" fmla="*/ 0 h 714520"/>
              <a:gd name="connsiteX1" fmla="*/ 825190 w 2903350"/>
              <a:gd name="connsiteY1" fmla="*/ 32286 h 714520"/>
              <a:gd name="connsiteX2" fmla="*/ 2903350 w 2903350"/>
              <a:gd name="connsiteY2" fmla="*/ 0 h 714520"/>
              <a:gd name="connsiteX3" fmla="*/ 2903350 w 2903350"/>
              <a:gd name="connsiteY3" fmla="*/ 714520 h 714520"/>
              <a:gd name="connsiteX4" fmla="*/ 0 w 2903350"/>
              <a:gd name="connsiteY4" fmla="*/ 714520 h 714520"/>
              <a:gd name="connsiteX5" fmla="*/ 0 w 2903350"/>
              <a:gd name="connsiteY5" fmla="*/ 0 h 714520"/>
              <a:gd name="connsiteX0" fmla="*/ 0 w 2903368"/>
              <a:gd name="connsiteY0" fmla="*/ 0 h 714520"/>
              <a:gd name="connsiteX1" fmla="*/ 825190 w 2903368"/>
              <a:gd name="connsiteY1" fmla="*/ 32286 h 714520"/>
              <a:gd name="connsiteX2" fmla="*/ 2903350 w 2903368"/>
              <a:gd name="connsiteY2" fmla="*/ 0 h 714520"/>
              <a:gd name="connsiteX3" fmla="*/ 2854712 w 2903368"/>
              <a:gd name="connsiteY3" fmla="*/ 307349 h 714520"/>
              <a:gd name="connsiteX4" fmla="*/ 2903350 w 2903368"/>
              <a:gd name="connsiteY4" fmla="*/ 714520 h 714520"/>
              <a:gd name="connsiteX5" fmla="*/ 0 w 2903368"/>
              <a:gd name="connsiteY5" fmla="*/ 714520 h 714520"/>
              <a:gd name="connsiteX6" fmla="*/ 0 w 2903368"/>
              <a:gd name="connsiteY6" fmla="*/ 0 h 714520"/>
              <a:gd name="connsiteX0" fmla="*/ 0 w 2903368"/>
              <a:gd name="connsiteY0" fmla="*/ 0 h 714976"/>
              <a:gd name="connsiteX1" fmla="*/ 825190 w 2903368"/>
              <a:gd name="connsiteY1" fmla="*/ 32286 h 714976"/>
              <a:gd name="connsiteX2" fmla="*/ 2903350 w 2903368"/>
              <a:gd name="connsiteY2" fmla="*/ 0 h 714976"/>
              <a:gd name="connsiteX3" fmla="*/ 2854712 w 2903368"/>
              <a:gd name="connsiteY3" fmla="*/ 307349 h 714976"/>
              <a:gd name="connsiteX4" fmla="*/ 2903350 w 2903368"/>
              <a:gd name="connsiteY4" fmla="*/ 714520 h 714976"/>
              <a:gd name="connsiteX5" fmla="*/ 1672683 w 2903368"/>
              <a:gd name="connsiteY5" fmla="*/ 679057 h 714976"/>
              <a:gd name="connsiteX6" fmla="*/ 0 w 2903368"/>
              <a:gd name="connsiteY6" fmla="*/ 714520 h 714976"/>
              <a:gd name="connsiteX7" fmla="*/ 0 w 2903368"/>
              <a:gd name="connsiteY7" fmla="*/ 0 h 714976"/>
              <a:gd name="connsiteX0" fmla="*/ 66907 w 2970275"/>
              <a:gd name="connsiteY0" fmla="*/ 0 h 714976"/>
              <a:gd name="connsiteX1" fmla="*/ 892097 w 2970275"/>
              <a:gd name="connsiteY1" fmla="*/ 32286 h 714976"/>
              <a:gd name="connsiteX2" fmla="*/ 2970257 w 2970275"/>
              <a:gd name="connsiteY2" fmla="*/ 0 h 714976"/>
              <a:gd name="connsiteX3" fmla="*/ 2921619 w 2970275"/>
              <a:gd name="connsiteY3" fmla="*/ 307349 h 714976"/>
              <a:gd name="connsiteX4" fmla="*/ 2970257 w 2970275"/>
              <a:gd name="connsiteY4" fmla="*/ 714520 h 714976"/>
              <a:gd name="connsiteX5" fmla="*/ 1739590 w 2970275"/>
              <a:gd name="connsiteY5" fmla="*/ 679057 h 714976"/>
              <a:gd name="connsiteX6" fmla="*/ 66907 w 2970275"/>
              <a:gd name="connsiteY6" fmla="*/ 714520 h 714976"/>
              <a:gd name="connsiteX7" fmla="*/ 0 w 2970275"/>
              <a:gd name="connsiteY7" fmla="*/ 366823 h 714976"/>
              <a:gd name="connsiteX8" fmla="*/ 66907 w 2970275"/>
              <a:gd name="connsiteY8" fmla="*/ 0 h 714976"/>
              <a:gd name="connsiteX0" fmla="*/ 840 w 2904208"/>
              <a:gd name="connsiteY0" fmla="*/ 0 h 714976"/>
              <a:gd name="connsiteX1" fmla="*/ 826030 w 2904208"/>
              <a:gd name="connsiteY1" fmla="*/ 32286 h 714976"/>
              <a:gd name="connsiteX2" fmla="*/ 2904190 w 2904208"/>
              <a:gd name="connsiteY2" fmla="*/ 0 h 714976"/>
              <a:gd name="connsiteX3" fmla="*/ 2855552 w 2904208"/>
              <a:gd name="connsiteY3" fmla="*/ 307349 h 714976"/>
              <a:gd name="connsiteX4" fmla="*/ 2904190 w 2904208"/>
              <a:gd name="connsiteY4" fmla="*/ 714520 h 714976"/>
              <a:gd name="connsiteX5" fmla="*/ 1673523 w 2904208"/>
              <a:gd name="connsiteY5" fmla="*/ 679057 h 714976"/>
              <a:gd name="connsiteX6" fmla="*/ 840 w 2904208"/>
              <a:gd name="connsiteY6" fmla="*/ 714520 h 714976"/>
              <a:gd name="connsiteX7" fmla="*/ 30577 w 2904208"/>
              <a:gd name="connsiteY7" fmla="*/ 374257 h 714976"/>
              <a:gd name="connsiteX8" fmla="*/ 840 w 2904208"/>
              <a:gd name="connsiteY8" fmla="*/ 0 h 71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4208" h="714976">
                <a:moveTo>
                  <a:pt x="840" y="0"/>
                </a:moveTo>
                <a:cubicBezTo>
                  <a:pt x="246167" y="850"/>
                  <a:pt x="580703" y="31436"/>
                  <a:pt x="826030" y="32286"/>
                </a:cubicBezTo>
                <a:lnTo>
                  <a:pt x="2904190" y="0"/>
                </a:lnTo>
                <a:cubicBezTo>
                  <a:pt x="2905324" y="95016"/>
                  <a:pt x="2854418" y="212333"/>
                  <a:pt x="2855552" y="307349"/>
                </a:cubicBezTo>
                <a:lnTo>
                  <a:pt x="2904190" y="714520"/>
                </a:lnTo>
                <a:cubicBezTo>
                  <a:pt x="2444407" y="720045"/>
                  <a:pt x="2133306" y="673532"/>
                  <a:pt x="1673523" y="679057"/>
                </a:cubicBezTo>
                <a:lnTo>
                  <a:pt x="840" y="714520"/>
                </a:lnTo>
                <a:cubicBezTo>
                  <a:pt x="-6594" y="586231"/>
                  <a:pt x="38011" y="502546"/>
                  <a:pt x="30577" y="374257"/>
                </a:cubicBezTo>
                <a:lnTo>
                  <a:pt x="84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4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giải</a:t>
            </a:r>
          </a:p>
          <a:p>
            <a:pPr algn="ctr" defTabSz="1219170">
              <a:buClr>
                <a:srgbClr val="000000"/>
              </a:buClr>
            </a:pPr>
            <a:r>
              <a:rPr lang="vi-VN" sz="54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Số máy tính buổi chiều bán được là:</a:t>
            </a:r>
          </a:p>
          <a:p>
            <a:pPr algn="ctr" defTabSz="1219170">
              <a:buClr>
                <a:srgbClr val="000000"/>
              </a:buClr>
            </a:pPr>
            <a:r>
              <a:rPr lang="vi-VN" sz="54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11 – 3 = 8 (máy tính)</a:t>
            </a:r>
          </a:p>
          <a:p>
            <a:pPr algn="ctr" defTabSz="1219170">
              <a:buClr>
                <a:srgbClr val="000000"/>
              </a:buClr>
            </a:pPr>
            <a:r>
              <a:rPr lang="vi-VN" sz="5400" kern="0" dirty="0">
                <a:solidFill>
                  <a:srgbClr val="43434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Đáp số: 8 máy tính</a:t>
            </a:r>
            <a:endParaRPr lang="en-US" sz="5400" kern="0" dirty="0">
              <a:solidFill>
                <a:srgbClr val="434343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307421" y="797668"/>
            <a:ext cx="22373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97931" y="1378085"/>
            <a:ext cx="268807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91328" y="1378085"/>
            <a:ext cx="646240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4996" y="1958502"/>
            <a:ext cx="566798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45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1368612" y="1515897"/>
            <a:ext cx="14929224" cy="4580225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48380"/>
            <a:ext cx="8474440" cy="702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74" y="2196044"/>
            <a:ext cx="9376461" cy="2773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49" y="2124991"/>
            <a:ext cx="722438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4472C4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4472C4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4472C4">
                        <a:lumMod val="5000"/>
                        <a:lumOff val="95000"/>
                      </a:srgbClr>
                    </a:gs>
                    <a:gs pos="51000">
                      <a:srgbClr val="5B9BD5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44546A">
                      <a:lumMod val="50000"/>
                    </a:srgbClr>
                  </a:solidFill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44546A">
                    <a:lumMod val="50000"/>
                  </a:srgbClr>
                </a:solidFill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8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5A527-44D9-4F3E-8668-77C2E1D023AA}"/>
              </a:ext>
            </a:extLst>
          </p:cNvPr>
          <p:cNvSpPr/>
          <p:nvPr/>
        </p:nvSpPr>
        <p:spPr>
          <a:xfrm>
            <a:off x="-1" y="1410448"/>
            <a:ext cx="12192001" cy="4580225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-1" y="1"/>
            <a:ext cx="8474440" cy="702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0"/>
          <p:cNvSpPr txBox="1">
            <a:spLocks noGrp="1"/>
          </p:cNvSpPr>
          <p:nvPr>
            <p:ph type="subTitle" idx="4294967295"/>
          </p:nvPr>
        </p:nvSpPr>
        <p:spPr>
          <a:xfrm flipH="1">
            <a:off x="8747898" y="788771"/>
            <a:ext cx="3355372" cy="702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8800" b="1" dirty="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UTM American Sans" panose="02040603050506020204" pitchFamily="18" charset="0"/>
              </a:rPr>
              <a:t>TOÁN</a:t>
            </a:r>
            <a:endParaRPr sz="8800" b="1" dirty="0">
              <a:ln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Google Shape;508;p61">
            <a:extLst>
              <a:ext uri="{FF2B5EF4-FFF2-40B4-BE49-F238E27FC236}">
                <a16:creationId xmlns:a16="http://schemas.microsoft.com/office/drawing/2014/main" id="{6558073F-AB95-4C3E-B6FA-32180617E750}"/>
              </a:ext>
            </a:extLst>
          </p:cNvPr>
          <p:cNvSpPr txBox="1">
            <a:spLocks/>
          </p:cNvSpPr>
          <p:nvPr/>
        </p:nvSpPr>
        <p:spPr>
          <a:xfrm>
            <a:off x="6498523" y="5047668"/>
            <a:ext cx="6666592" cy="52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Englebert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D77EAD">
                    <a:lumMod val="50000"/>
                  </a:srgbClr>
                </a:solidFill>
                <a:effectLst/>
                <a:uLnTx/>
                <a:uFillTx/>
                <a:latin typeface="#9Slide05 Heroe Pro" pitchFamily="2" charset="0"/>
                <a:sym typeface="Englebert"/>
              </a:rPr>
              <a:t>Trang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D77EAD">
                    <a:lumMod val="50000"/>
                  </a:srgbClr>
                </a:solidFill>
                <a:effectLst/>
                <a:uLnTx/>
                <a:uFillTx/>
                <a:latin typeface="#9Slide05 Heroe Pro" pitchFamily="2" charset="0"/>
                <a:sym typeface="Englebert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D77EAD">
                    <a:lumMod val="50000"/>
                  </a:srgbClr>
                </a:solidFill>
                <a:effectLst/>
                <a:uLnTx/>
                <a:uFillTx/>
                <a:latin typeface="#9Slide05 Heroe Pro" pitchFamily="2" charset="0"/>
                <a:sym typeface="Englebert"/>
              </a:rPr>
              <a:t>125, 126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D77EAD">
                  <a:lumMod val="50000"/>
                </a:srgbClr>
              </a:solidFill>
              <a:effectLst/>
              <a:uLnTx/>
              <a:uFillTx/>
              <a:latin typeface="#9Slide05 Heroe Pro" pitchFamily="2" charset="0"/>
              <a:sym typeface="Engleber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65" y="1586738"/>
            <a:ext cx="7791363" cy="3145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19" y="1580316"/>
            <a:ext cx="7791363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6E7B04C6-5EDF-40EC-A57E-5170BD5A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607" y="1121392"/>
            <a:ext cx="4970393" cy="507831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Bài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 1: </a:t>
            </a:r>
            <a:r>
              <a:rPr lang="vi-VN" altLang="en-US" sz="5400" b="1" kern="0" dirty="0">
                <a:solidFill>
                  <a:srgbClr val="000000"/>
                </a:solidFill>
                <a:latin typeface="Arial"/>
                <a:sym typeface="Arial"/>
              </a:rPr>
              <a:t>Mỗi sọt sẽ đựng số quả có ghi số là kết quả của phép tính trên sọt đó?</a:t>
            </a:r>
            <a:endParaRPr kumimoji="0" lang="en-US" alt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7778" t="21852" r="15694" b="18889"/>
          <a:stretch/>
        </p:blipFill>
        <p:spPr>
          <a:xfrm>
            <a:off x="228600" y="765251"/>
            <a:ext cx="6345529" cy="5790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670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079" y="1820783"/>
            <a:ext cx="5051966" cy="355978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45" y="2494282"/>
            <a:ext cx="4000697" cy="19600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88" y="-22294"/>
            <a:ext cx="7290196" cy="654933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39" y="72997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3" y="520957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88" y="150442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43" y="2331977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47" y="314202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34" y="230519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64" y="142399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11" y="110064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90" y="249428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90" y="174961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57" y="305960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05" y="247741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65" y="242499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07" y="124416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61" y="309294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14" y="201000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64" y="2988378"/>
            <a:ext cx="3121675" cy="36783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5" name="Rectangle 44"/>
          <p:cNvSpPr/>
          <p:nvPr/>
        </p:nvSpPr>
        <p:spPr>
          <a:xfrm>
            <a:off x="7857397" y="2741344"/>
            <a:ext cx="32079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latin typeface="UTM Staccato " panose="02040603050506020204" pitchFamily="18" charset="0"/>
              </a:rPr>
              <a:t>HÁI TÁO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0096EC6-5AD2-40B1-8993-9E2E8D33A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673" y="3411802"/>
            <a:ext cx="3150303" cy="34278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7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821347" y="6314135"/>
            <a:ext cx="841030" cy="41361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51963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" y="395069"/>
            <a:ext cx="7290196" cy="654933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923" y="1945908"/>
            <a:ext cx="5779122" cy="355978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56" y="788277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20" y="57926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04" y="1562733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9" y="239028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64" y="320033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51" y="2363503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96" y="1482443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27" y="1158954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06" y="255258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7" y="180791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73" y="311791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22" y="2535724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837" y="262315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24" y="130247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77" y="315124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439415" y="250729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134435" y="3293086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1562493" y="165007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38</a:t>
            </a:r>
            <a:endParaRPr lang="es-E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431745" y="901428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1912269" y="2458366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2826643" y="2642918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64</a:t>
            </a:r>
            <a:endParaRPr lang="es-E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473459" y="67335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3652337" y="321326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86</a:t>
            </a:r>
            <a:endParaRPr lang="es-E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149585" y="323851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95</a:t>
            </a:r>
            <a:endParaRPr lang="es-E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1104696" y="2691244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285562" y="1394453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59</a:t>
            </a:r>
            <a:endParaRPr lang="es-E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4577299" y="2636192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2869600" y="1573193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101614" y="1263699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51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4651593" y="1903500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30" y="2068304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709784" y="2163495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79611" y="2834099"/>
            <a:ext cx="4786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+ 7</a:t>
            </a:r>
            <a:endParaRPr lang="es-ES" sz="8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12" y="3015415"/>
            <a:ext cx="3121675" cy="36783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1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436347" y="6439260"/>
            <a:ext cx="841030" cy="41361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01019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0052 0.3912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92487 0.0041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8" grpId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0" y="105827"/>
            <a:ext cx="7290196" cy="654933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7" y="1820783"/>
            <a:ext cx="5904298" cy="355978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6" y="66315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70" y="45413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54" y="143760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9" y="226515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4" y="307520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01" y="223837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94" y="182075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7" y="103382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56" y="242746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57" y="168279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3" y="299278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2" y="241059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307" y="2764350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74" y="117734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27" y="302612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665" y="238217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685" y="3167961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3743" y="152494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38</a:t>
            </a:r>
            <a:endParaRPr lang="es-E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2995" y="77630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47</a:t>
            </a:r>
            <a:endParaRPr lang="es-E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2393519" y="2333241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7893" y="251779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64</a:t>
            </a:r>
            <a:endParaRPr lang="es-E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4709" y="548228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16</a:t>
            </a:r>
            <a:endParaRPr lang="es-E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3587" y="308814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0835" y="311338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95</a:t>
            </a:r>
            <a:endParaRPr lang="es-E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2538496" y="2851327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6812" y="1269328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s-E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8549" y="2511067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148115" y="1908306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</a:t>
            </a:r>
            <a:endParaRPr lang="es-E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2864" y="1138574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51</a:t>
            </a:r>
            <a:endParaRPr lang="es-E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2843" y="1778375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37</a:t>
            </a:r>
            <a:endParaRPr lang="es-ES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36" y="1419523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304678" y="1518881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643345" y="2554732"/>
            <a:ext cx="3020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</a:t>
            </a:r>
            <a:endParaRPr lang="es-ES" sz="9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80" y="3443912"/>
            <a:ext cx="3121675" cy="33558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597" y="6314135"/>
            <a:ext cx="841030" cy="41361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55378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039 0.44467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2222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019 L -0.00364 0.46366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92487 0.0041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5" grpId="0"/>
      <p:bldP spid="75" grpId="1"/>
      <p:bldP spid="7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5" y="105827"/>
            <a:ext cx="7290196" cy="654933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82" y="1820783"/>
            <a:ext cx="5680513" cy="355978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D5BF0A-7EF9-4808-BEF6-8C21E7F486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06" y="66315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70" y="45413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54" y="143760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9" y="226515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14" y="307520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C2B83-C758-4698-9184-F23465C15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61" y="191785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46" y="135731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7" y="103382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56" y="242746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EDBE05-AFDA-449E-9818-B74FE33B8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57" y="168279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3" y="299278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2" y="241059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96" y="282054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74" y="117734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27" y="302612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3211B7-5C00-41C9-ADD5-6A89B04AD8A0}"/>
              </a:ext>
            </a:extLst>
          </p:cNvPr>
          <p:cNvSpPr txBox="1"/>
          <p:nvPr/>
        </p:nvSpPr>
        <p:spPr>
          <a:xfrm>
            <a:off x="920665" y="238217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615685" y="3167961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23</a:t>
            </a:r>
            <a:endParaRPr lang="es-E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3CD6A-2991-46E3-A1D4-AC3BE9D18C9D}"/>
              </a:ext>
            </a:extLst>
          </p:cNvPr>
          <p:cNvSpPr txBox="1"/>
          <p:nvPr/>
        </p:nvSpPr>
        <p:spPr>
          <a:xfrm>
            <a:off x="2043743" y="152494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38</a:t>
            </a:r>
            <a:endParaRPr lang="es-E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31507D-58CF-499E-81C3-3B69322C3C57}"/>
              </a:ext>
            </a:extLst>
          </p:cNvPr>
          <p:cNvSpPr txBox="1"/>
          <p:nvPr/>
        </p:nvSpPr>
        <p:spPr>
          <a:xfrm>
            <a:off x="2912995" y="77630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824130-CFF0-4B45-AC08-28AB2ECDF14F}"/>
              </a:ext>
            </a:extLst>
          </p:cNvPr>
          <p:cNvSpPr txBox="1"/>
          <p:nvPr/>
        </p:nvSpPr>
        <p:spPr>
          <a:xfrm>
            <a:off x="4183221" y="1989348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44</a:t>
            </a:r>
            <a:endParaRPr lang="es-E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307893" y="251779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s-E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3954709" y="548228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79</a:t>
            </a:r>
            <a:endParaRPr lang="es-E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3587" y="308814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s-E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5630835" y="3113389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95</a:t>
            </a:r>
            <a:endParaRPr lang="es-E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2386054" y="2917891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766812" y="1269328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59</a:t>
            </a:r>
            <a:endParaRPr lang="es-E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8549" y="2511067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3350850" y="1448068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</a:t>
            </a:r>
            <a:endParaRPr lang="es-E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582864" y="1138574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16</a:t>
            </a:r>
            <a:endParaRPr lang="es-E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032F85-1C88-4668-B32D-E75FEAD823BD}"/>
              </a:ext>
            </a:extLst>
          </p:cNvPr>
          <p:cNvSpPr txBox="1"/>
          <p:nvPr/>
        </p:nvSpPr>
        <p:spPr>
          <a:xfrm>
            <a:off x="5132843" y="1778375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65" y="2051241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2599251" y="2152127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5" y="3108683"/>
            <a:ext cx="3121675" cy="36783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660491" y="2892790"/>
            <a:ext cx="5245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+ 5</a:t>
            </a:r>
            <a:endParaRPr lang="es-ES" sz="9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ction Button: Go Forward or Next 7">
            <a:hlinkClick r:id="" action="ppaction://hlinkshowjump?jump=nextslide" highlightClick="1"/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882577" y="6297207"/>
            <a:ext cx="841030" cy="41361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35284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00052 0.3912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956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00013 0.40463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1.05678 0.0041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33DB8A-5763-41AB-9BE3-1EF8C55051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5" y="178413"/>
            <a:ext cx="7290196" cy="6549332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BA5E9-CD73-47DA-9F68-D8A7B65A6F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255" y="1132594"/>
            <a:ext cx="1047653" cy="1047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D40DD-81CA-4939-8106-AC9612A6AA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8" y="1970384"/>
            <a:ext cx="966159" cy="966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5A62D8-1A69-414D-A7B7-FDE627BDF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7" y="1922684"/>
            <a:ext cx="873549" cy="8735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D29BE9-B70D-45F9-8595-38E22F49D1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0" y="913423"/>
            <a:ext cx="990607" cy="990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42B9F-D5E7-44D4-B57F-22D9EB011C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5" y="269798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4AEA4-70C1-4B9C-9CFE-DA804AB94B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3" y="2992785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68E30-015E-43E8-8E4E-4A3AB16CB8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2" y="2410599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E568C-2BC4-4564-84B7-BAA51C3EDE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80" y="3026148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5C754-C74D-4B2C-BFC4-5CCF91FCFD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76" y="1724076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32EA7C-9734-4B59-8041-1D06252AC2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589" y="2224622"/>
            <a:ext cx="632708" cy="632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221F5-8694-46B0-AD23-4FD3345E6D1F}"/>
              </a:ext>
            </a:extLst>
          </p:cNvPr>
          <p:cNvSpPr txBox="1"/>
          <p:nvPr/>
        </p:nvSpPr>
        <p:spPr>
          <a:xfrm>
            <a:off x="29027" y="6357671"/>
            <a:ext cx="896973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4/20</a:t>
            </a:r>
            <a:endParaRPr lang="es-E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7EFD1-959C-4B5A-A529-6C2D25396F69}"/>
              </a:ext>
            </a:extLst>
          </p:cNvPr>
          <p:cNvSpPr txBox="1"/>
          <p:nvPr/>
        </p:nvSpPr>
        <p:spPr>
          <a:xfrm>
            <a:off x="1038597" y="2225405"/>
            <a:ext cx="108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17</a:t>
            </a:r>
            <a:endParaRPr lang="es-E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C4C796-0327-4743-9555-E9940AFA7456}"/>
              </a:ext>
            </a:extLst>
          </p:cNvPr>
          <p:cNvSpPr txBox="1"/>
          <p:nvPr/>
        </p:nvSpPr>
        <p:spPr>
          <a:xfrm>
            <a:off x="3104164" y="2757803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18</a:t>
            </a:r>
            <a:endParaRPr lang="es-E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282E6-9011-413F-8F83-6BCCC282F79A}"/>
              </a:ext>
            </a:extLst>
          </p:cNvPr>
          <p:cNvSpPr txBox="1"/>
          <p:nvPr/>
        </p:nvSpPr>
        <p:spPr>
          <a:xfrm>
            <a:off x="2746669" y="1473707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</a:t>
            </a:r>
            <a:endParaRPr lang="es-E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B26277-5A9A-46D3-9C9E-C17A7F5AD9B4}"/>
              </a:ext>
            </a:extLst>
          </p:cNvPr>
          <p:cNvSpPr txBox="1"/>
          <p:nvPr/>
        </p:nvSpPr>
        <p:spPr>
          <a:xfrm>
            <a:off x="4133587" y="3088144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</a:t>
            </a:r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027506-A55E-4E1D-848F-F17A1018D510}"/>
              </a:ext>
            </a:extLst>
          </p:cNvPr>
          <p:cNvSpPr txBox="1"/>
          <p:nvPr/>
        </p:nvSpPr>
        <p:spPr>
          <a:xfrm>
            <a:off x="2194554" y="2320745"/>
            <a:ext cx="84803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4D355-29E7-4BBB-9EC9-F2A5A74BB4B6}"/>
              </a:ext>
            </a:extLst>
          </p:cNvPr>
          <p:cNvSpPr txBox="1"/>
          <p:nvPr/>
        </p:nvSpPr>
        <p:spPr>
          <a:xfrm>
            <a:off x="1657976" y="3118484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</a:t>
            </a:r>
            <a:endParaRPr lang="es-E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CFC3D4-8584-47AF-99F8-9B4C36644AA9}"/>
              </a:ext>
            </a:extLst>
          </p:cNvPr>
          <p:cNvSpPr txBox="1"/>
          <p:nvPr/>
        </p:nvSpPr>
        <p:spPr>
          <a:xfrm>
            <a:off x="5572992" y="1803913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16</a:t>
            </a:r>
            <a:endParaRPr lang="es-E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080B40-E62F-4AD0-B3D4-FA81C0DD7D6A}"/>
              </a:ext>
            </a:extLst>
          </p:cNvPr>
          <p:cNvSpPr txBox="1"/>
          <p:nvPr/>
        </p:nvSpPr>
        <p:spPr>
          <a:xfrm>
            <a:off x="5058549" y="2511067"/>
            <a:ext cx="894540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42</a:t>
            </a:r>
            <a:endParaRPr lang="es-E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D961E-FC2D-4ECE-9C5E-955A71CF6FF0}"/>
              </a:ext>
            </a:extLst>
          </p:cNvPr>
          <p:cNvSpPr txBox="1"/>
          <p:nvPr/>
        </p:nvSpPr>
        <p:spPr>
          <a:xfrm>
            <a:off x="4001055" y="2151244"/>
            <a:ext cx="1087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</a:t>
            </a:r>
            <a:endParaRPr lang="es-E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05FB1-2B80-42BC-84FA-A693C23CB056}"/>
              </a:ext>
            </a:extLst>
          </p:cNvPr>
          <p:cNvSpPr txBox="1"/>
          <p:nvPr/>
        </p:nvSpPr>
        <p:spPr>
          <a:xfrm>
            <a:off x="4612381" y="1173993"/>
            <a:ext cx="115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14</a:t>
            </a:r>
            <a:endParaRPr lang="es-E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4DAC2BA-C1BD-472E-B12C-4D7362314B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107" y="421166"/>
            <a:ext cx="950913" cy="950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C3372C-264B-41AF-B99A-F2AA51AE5C88}"/>
              </a:ext>
            </a:extLst>
          </p:cNvPr>
          <p:cNvSpPr txBox="1"/>
          <p:nvPr/>
        </p:nvSpPr>
        <p:spPr>
          <a:xfrm>
            <a:off x="3654782" y="699593"/>
            <a:ext cx="1143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</a:t>
            </a:r>
            <a:endParaRPr lang="es-E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18BE018-4D04-4A5E-94B0-EB9BEDFE92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54" y="3703183"/>
            <a:ext cx="3121675" cy="33558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9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3A791-B370-456F-AFCE-2AD774D0C7E8}"/>
              </a:ext>
            </a:extLst>
          </p:cNvPr>
          <p:cNvSpPr/>
          <p:nvPr/>
        </p:nvSpPr>
        <p:spPr>
          <a:xfrm>
            <a:off x="10917597" y="6314135"/>
            <a:ext cx="841030" cy="413610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 err="1"/>
              <a:t>next</a:t>
            </a:r>
            <a:endParaRPr lang="es-ES" b="1" dirty="0"/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98" y="1845600"/>
            <a:ext cx="5766575" cy="355978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6214082" y="2668977"/>
            <a:ext cx="5245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+ 4</a:t>
            </a:r>
            <a:endParaRPr lang="es-ES" sz="9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0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00299 0.60764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3037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018 L 0.00065 0.6132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0.92487 0.0041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7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ke-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7" grpId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358FED-4176-44BA-BAD9-74568C7A5608}"/>
              </a:ext>
            </a:extLst>
          </p:cNvPr>
          <p:cNvSpPr/>
          <p:nvPr/>
        </p:nvSpPr>
        <p:spPr>
          <a:xfrm>
            <a:off x="-1292236" y="490071"/>
            <a:ext cx="14929224" cy="6187372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7778" t="21852" r="15694" b="18889"/>
          <a:stretch/>
        </p:blipFill>
        <p:spPr>
          <a:xfrm>
            <a:off x="1299411" y="86627"/>
            <a:ext cx="9317254" cy="4496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86049"/>
              </p:ext>
            </p:extLst>
          </p:nvPr>
        </p:nvGraphicFramePr>
        <p:xfrm>
          <a:off x="1029171" y="4853040"/>
          <a:ext cx="9704713" cy="1554480"/>
        </p:xfrm>
        <a:graphic>
          <a:graphicData uri="http://schemas.openxmlformats.org/drawingml/2006/table">
            <a:tbl>
              <a:tblPr firstRow="1" bandRow="1"/>
              <a:tblGrid>
                <a:gridCol w="3091970">
                  <a:extLst>
                    <a:ext uri="{9D8B030D-6E8A-4147-A177-3AD203B41FA5}">
                      <a16:colId xmlns:a16="http://schemas.microsoft.com/office/drawing/2014/main" val="230844025"/>
                    </a:ext>
                  </a:extLst>
                </a:gridCol>
                <a:gridCol w="1617231">
                  <a:extLst>
                    <a:ext uri="{9D8B030D-6E8A-4147-A177-3AD203B41FA5}">
                      <a16:colId xmlns:a16="http://schemas.microsoft.com/office/drawing/2014/main" val="1979220924"/>
                    </a:ext>
                  </a:extLst>
                </a:gridCol>
                <a:gridCol w="1607419">
                  <a:extLst>
                    <a:ext uri="{9D8B030D-6E8A-4147-A177-3AD203B41FA5}">
                      <a16:colId xmlns:a16="http://schemas.microsoft.com/office/drawing/2014/main" val="774449944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1343386431"/>
                    </a:ext>
                  </a:extLst>
                </a:gridCol>
                <a:gridCol w="1655545">
                  <a:extLst>
                    <a:ext uri="{9D8B030D-6E8A-4147-A177-3AD203B41FA5}">
                      <a16:colId xmlns:a16="http://schemas.microsoft.com/office/drawing/2014/main" val="938572739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Sọt</a:t>
                      </a:r>
                      <a:endParaRPr lang="en-US" sz="4300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68066310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ctr"/>
                      <a:r>
                        <a:rPr lang="vi-VN" sz="430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vi-VN" sz="4300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bưởi</a:t>
                      </a:r>
                      <a:endParaRPr lang="en-US" sz="4300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endParaRPr lang="en-US" sz="43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744963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19248" y="5608968"/>
            <a:ext cx="10705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FA5E5C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3</a:t>
            </a:r>
            <a:endParaRPr lang="en-US" sz="4267" b="1" kern="0" dirty="0">
              <a:solidFill>
                <a:srgbClr val="FA5E5C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4092" y="5627037"/>
            <a:ext cx="10705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FA5E5C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2</a:t>
            </a:r>
            <a:endParaRPr lang="en-US" sz="4267" b="1" kern="0" dirty="0">
              <a:solidFill>
                <a:srgbClr val="FA5E5C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3729" y="5615017"/>
            <a:ext cx="10705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FA5E5C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3</a:t>
            </a:r>
            <a:endParaRPr lang="en-US" sz="4267" b="1" kern="0" dirty="0">
              <a:solidFill>
                <a:srgbClr val="FA5E5C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3367" y="5608968"/>
            <a:ext cx="107051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FA5E5C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4</a:t>
            </a:r>
            <a:endParaRPr lang="en-US" sz="4267" b="1" kern="0" dirty="0">
              <a:solidFill>
                <a:srgbClr val="FA5E5C">
                  <a:lumMod val="50000"/>
                </a:srgbClr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24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333</Words>
  <Application>Microsoft Office PowerPoint</Application>
  <PresentationFormat>Widescreen</PresentationFormat>
  <Paragraphs>109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UTM American Sans</vt:lpstr>
      <vt:lpstr>#9Slide07 HoneyCream</vt:lpstr>
      <vt:lpstr>#9Slide07 IcielBC Cubano Normal</vt:lpstr>
      <vt:lpstr>Zilla Slab</vt:lpstr>
      <vt:lpstr>Cambria</vt:lpstr>
      <vt:lpstr>UTM Avo</vt:lpstr>
      <vt:lpstr>Cambria Math</vt:lpstr>
      <vt:lpstr>#9Slide05 Heroe Pro</vt:lpstr>
      <vt:lpstr>等线</vt:lpstr>
      <vt:lpstr>Zilla Slab Light</vt:lpstr>
      <vt:lpstr>Oswald Light</vt:lpstr>
      <vt:lpstr>Fira Sans Extra Condensed Medium</vt:lpstr>
      <vt:lpstr>Open Sans Bold</vt:lpstr>
      <vt:lpstr>#9Slide07 IcielPony</vt:lpstr>
      <vt:lpstr>UTM Staccato </vt:lpstr>
      <vt:lpstr>SVN-Poky's</vt:lpstr>
      <vt:lpstr>Lobster</vt:lpstr>
      <vt:lpstr>SVN-Dancing Script</vt:lpstr>
      <vt:lpstr>Calibri</vt:lpstr>
      <vt:lpstr>Arial</vt:lpstr>
      <vt:lpstr>Englebert</vt:lpstr>
      <vt:lpstr>Times New Roman</vt:lpstr>
      <vt:lpstr>Back to School Social Media XL by Slidesgo</vt:lpstr>
      <vt:lpstr>1_AAAAAAAAAAAAAAAAAAAAAAAAAAA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PHÉP CỘNG, PHÉP TRỪ TRONG PHẠM VI 20, 100</dc:title>
  <dc:creator>MANG NON</dc:creator>
  <cp:keywords>MANG NON</cp:keywords>
  <cp:lastModifiedBy>Admin</cp:lastModifiedBy>
  <cp:revision>10</cp:revision>
  <dcterms:created xsi:type="dcterms:W3CDTF">2022-12-03T08:10:28Z</dcterms:created>
  <dcterms:modified xsi:type="dcterms:W3CDTF">2026-02-11T05:16:26Z</dcterms:modified>
</cp:coreProperties>
</file>