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  <p:sldMasterId id="2147483686" r:id="rId3"/>
    <p:sldMasterId id="2147483699" r:id="rId4"/>
    <p:sldMasterId id="2147483712" r:id="rId5"/>
    <p:sldMasterId id="2147483725" r:id="rId6"/>
    <p:sldMasterId id="2147483738" r:id="rId7"/>
    <p:sldMasterId id="2147483751" r:id="rId8"/>
    <p:sldMasterId id="2147483764" r:id="rId9"/>
  </p:sldMasterIdLst>
  <p:notesMasterIdLst>
    <p:notesMasterId r:id="rId31"/>
  </p:notesMasterIdLst>
  <p:sldIdLst>
    <p:sldId id="278" r:id="rId10"/>
    <p:sldId id="257" r:id="rId11"/>
    <p:sldId id="259" r:id="rId12"/>
    <p:sldId id="260" r:id="rId13"/>
    <p:sldId id="261" r:id="rId14"/>
    <p:sldId id="258" r:id="rId15"/>
    <p:sldId id="262" r:id="rId16"/>
    <p:sldId id="263" r:id="rId17"/>
    <p:sldId id="264" r:id="rId18"/>
    <p:sldId id="265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</p:sldIdLst>
  <p:sldSz cx="12192000" cy="6858000"/>
  <p:notesSz cx="6858000" cy="9144000"/>
  <p:embeddedFontLst>
    <p:embeddedFont>
      <p:font typeface="等线" panose="02010600030101010101" pitchFamily="2" charset="-122"/>
      <p:regular r:id="rId32"/>
      <p:bold r:id="rId33"/>
    </p:embeddedFont>
    <p:embeddedFont>
      <p:font typeface="#9Slide07 HoneyCream" panose="020B0604020202020204" charset="0"/>
      <p:regular r:id="rId34"/>
    </p:embeddedFont>
    <p:embeddedFont>
      <p:font typeface="Fredoka One" panose="02000000000000000000" pitchFamily="2" charset="0"/>
      <p:regular r:id="rId35"/>
    </p:embeddedFont>
    <p:embeddedFont>
      <p:font typeface="Lobster" panose="00000500000000000000" pitchFamily="2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5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4.fntdata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4A113-D4A1-48E0-8F87-3831B47DB58B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A9834-0B04-4CF9-BDA2-050687F25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48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2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D65A-0F50-40D5-9B5F-19DE9BEDCF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8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26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3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2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03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52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1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99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58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5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1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8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74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24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57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12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64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26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0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4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08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57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2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7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73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4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9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35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0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8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3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7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61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9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9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6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7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47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56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9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93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7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3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9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4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6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7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2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16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1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8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6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41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5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1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1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5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61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14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5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1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2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48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7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3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9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9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47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8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2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6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1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63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432676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81446"/>
      </p:ext>
    </p:extLst>
  </p:cSld>
  <p:clrMapOvr>
    <a:masterClrMapping/>
  </p:clrMapOvr>
  <p:transition spd="slow">
    <p:push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356964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148DB-049D-4D10-A8D0-8EB6EC8B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1029FA-D054-4651-80E1-B71FBD8F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83CF95-542B-48E2-8FB2-6B36E91DF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46275-B9AB-468D-AF4D-F5670B0B5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FBE18A-0474-4A6A-82C6-2B6D76ED1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00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148DB-049D-4D10-A8D0-8EB6EC8B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1029FA-D054-4651-80E1-B71FBD8F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83CF95-542B-48E2-8FB2-6B36E91DF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46275-B9AB-468D-AF4D-F5670B0B5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FBE18A-0474-4A6A-82C6-2B6D76ED1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5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148DB-049D-4D10-A8D0-8EB6EC8B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1029FA-D054-4651-80E1-B71FBD8F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83CF95-542B-48E2-8FB2-6B36E91DF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46275-B9AB-468D-AF4D-F5670B0B5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FBE18A-0474-4A6A-82C6-2B6D76ED1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76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148DB-049D-4D10-A8D0-8EB6EC8B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1029FA-D054-4651-80E1-B71FBD8F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83CF95-542B-48E2-8FB2-6B36E91DF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46275-B9AB-468D-AF4D-F5670B0B5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FBE18A-0474-4A6A-82C6-2B6D76ED1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148DB-049D-4D10-A8D0-8EB6EC8B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1029FA-D054-4651-80E1-B71FBD8F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83CF95-542B-48E2-8FB2-6B36E91DF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46275-B9AB-468D-AF4D-F5670B0B5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FBE18A-0474-4A6A-82C6-2B6D76ED1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1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148DB-049D-4D10-A8D0-8EB6EC8B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1029FA-D054-4651-80E1-B71FBD8F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83CF95-542B-48E2-8FB2-6B36E91DF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46275-B9AB-468D-AF4D-F5670B0B5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FBE18A-0474-4A6A-82C6-2B6D76ED1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8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148DB-049D-4D10-A8D0-8EB6EC8B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1029FA-D054-4651-80E1-B71FBD8F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83CF95-542B-48E2-8FB2-6B36E91DF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46275-B9AB-468D-AF4D-F5670B0B5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FBE18A-0474-4A6A-82C6-2B6D76ED1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3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148DB-049D-4D10-A8D0-8EB6EC8B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1029FA-D054-4651-80E1-B71FBD8F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83CF95-542B-48E2-8FB2-6B36E91DF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46275-B9AB-468D-AF4D-F5670B0B5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FBE18A-0474-4A6A-82C6-2B6D76ED1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05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844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</p:sldLayoutIdLst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gif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microsoft.com/office/2007/relationships/hdphoto" Target="../media/hdphoto1.wdp"/><Relationship Id="rId4" Type="http://schemas.openxmlformats.org/officeDocument/2006/relationships/image" Target="../media/image43.sv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0.png"/><Relationship Id="rId11" Type="http://schemas.microsoft.com/office/2007/relationships/hdphoto" Target="../media/hdphoto2.wdp"/><Relationship Id="rId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image" Target="../media/image43.sv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0.png"/><Relationship Id="rId11" Type="http://schemas.microsoft.com/office/2007/relationships/hdphoto" Target="../media/hdphoto3.wdp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43.sv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7.png"/><Relationship Id="rId4" Type="http://schemas.openxmlformats.org/officeDocument/2006/relationships/image" Target="../media/image43.sv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0.png"/><Relationship Id="rId11" Type="http://schemas.microsoft.com/office/2007/relationships/hdphoto" Target="../media/hdphoto4.wdp"/><Relationship Id="rId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openxmlformats.org/officeDocument/2006/relationships/image" Target="../media/image43.sv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0.png"/><Relationship Id="rId11" Type="http://schemas.microsoft.com/office/2007/relationships/hdphoto" Target="../media/hdphoto5.wdp"/><Relationship Id="rId5" Type="http://schemas.openxmlformats.org/officeDocument/2006/relationships/image" Target="../media/image49.png"/><Relationship Id="rId10" Type="http://schemas.openxmlformats.org/officeDocument/2006/relationships/image" Target="../media/image59.png"/><Relationship Id="rId4" Type="http://schemas.openxmlformats.org/officeDocument/2006/relationships/image" Target="../media/image43.sv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0.png"/><Relationship Id="rId11" Type="http://schemas.microsoft.com/office/2007/relationships/hdphoto" Target="../media/hdphoto6.wdp"/><Relationship Id="rId5" Type="http://schemas.openxmlformats.org/officeDocument/2006/relationships/image" Target="../media/image49.png"/><Relationship Id="rId10" Type="http://schemas.openxmlformats.org/officeDocument/2006/relationships/image" Target="../media/image60.png"/><Relationship Id="rId4" Type="http://schemas.openxmlformats.org/officeDocument/2006/relationships/image" Target="../media/image43.sv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4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29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7.jpe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B21FAC-72EF-3082-AD3A-3FC4634EC9B2}"/>
              </a:ext>
            </a:extLst>
          </p:cNvPr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41859" y="4116780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Năm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2025 - 2026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241803" y="2621744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9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A593DF87-3BA2-3C34-BAA8-E8BA36C1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CD7D895-F79B-BC4C-7AE2-F47756BA9F25}"/>
              </a:ext>
            </a:extLst>
          </p:cNvPr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876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492898" y="84743"/>
            <a:ext cx="10484454" cy="646309"/>
          </a:xfrm>
          <a:custGeom>
            <a:avLst/>
            <a:gdLst>
              <a:gd name="connsiteX0" fmla="*/ 0 w 10484454"/>
              <a:gd name="connsiteY0" fmla="*/ 0 h 646309"/>
              <a:gd name="connsiteX1" fmla="*/ 792159 w 10484454"/>
              <a:gd name="connsiteY1" fmla="*/ 0 h 646309"/>
              <a:gd name="connsiteX2" fmla="*/ 1479473 w 10484454"/>
              <a:gd name="connsiteY2" fmla="*/ 0 h 646309"/>
              <a:gd name="connsiteX3" fmla="*/ 1747409 w 10484454"/>
              <a:gd name="connsiteY3" fmla="*/ 0 h 646309"/>
              <a:gd name="connsiteX4" fmla="*/ 2015345 w 10484454"/>
              <a:gd name="connsiteY4" fmla="*/ 0 h 646309"/>
              <a:gd name="connsiteX5" fmla="*/ 2492970 w 10484454"/>
              <a:gd name="connsiteY5" fmla="*/ 0 h 646309"/>
              <a:gd name="connsiteX6" fmla="*/ 3075440 w 10484454"/>
              <a:gd name="connsiteY6" fmla="*/ 0 h 646309"/>
              <a:gd name="connsiteX7" fmla="*/ 3867599 w 10484454"/>
              <a:gd name="connsiteY7" fmla="*/ 0 h 646309"/>
              <a:gd name="connsiteX8" fmla="*/ 4240379 w 10484454"/>
              <a:gd name="connsiteY8" fmla="*/ 0 h 646309"/>
              <a:gd name="connsiteX9" fmla="*/ 4927693 w 10484454"/>
              <a:gd name="connsiteY9" fmla="*/ 0 h 646309"/>
              <a:gd name="connsiteX10" fmla="*/ 5300474 w 10484454"/>
              <a:gd name="connsiteY10" fmla="*/ 0 h 646309"/>
              <a:gd name="connsiteX11" fmla="*/ 5568410 w 10484454"/>
              <a:gd name="connsiteY11" fmla="*/ 0 h 646309"/>
              <a:gd name="connsiteX12" fmla="*/ 6255724 w 10484454"/>
              <a:gd name="connsiteY12" fmla="*/ 0 h 646309"/>
              <a:gd name="connsiteX13" fmla="*/ 7047883 w 10484454"/>
              <a:gd name="connsiteY13" fmla="*/ 0 h 646309"/>
              <a:gd name="connsiteX14" fmla="*/ 7420664 w 10484454"/>
              <a:gd name="connsiteY14" fmla="*/ 0 h 646309"/>
              <a:gd name="connsiteX15" fmla="*/ 7898289 w 10484454"/>
              <a:gd name="connsiteY15" fmla="*/ 0 h 646309"/>
              <a:gd name="connsiteX16" fmla="*/ 8166225 w 10484454"/>
              <a:gd name="connsiteY16" fmla="*/ 0 h 646309"/>
              <a:gd name="connsiteX17" fmla="*/ 8958383 w 10484454"/>
              <a:gd name="connsiteY17" fmla="*/ 0 h 646309"/>
              <a:gd name="connsiteX18" fmla="*/ 9436009 w 10484454"/>
              <a:gd name="connsiteY18" fmla="*/ 0 h 646309"/>
              <a:gd name="connsiteX19" fmla="*/ 9808789 w 10484454"/>
              <a:gd name="connsiteY19" fmla="*/ 0 h 646309"/>
              <a:gd name="connsiteX20" fmla="*/ 10484454 w 10484454"/>
              <a:gd name="connsiteY20" fmla="*/ 0 h 646309"/>
              <a:gd name="connsiteX21" fmla="*/ 10484454 w 10484454"/>
              <a:gd name="connsiteY21" fmla="*/ 316691 h 646309"/>
              <a:gd name="connsiteX22" fmla="*/ 10484454 w 10484454"/>
              <a:gd name="connsiteY22" fmla="*/ 646309 h 646309"/>
              <a:gd name="connsiteX23" fmla="*/ 9692295 w 10484454"/>
              <a:gd name="connsiteY23" fmla="*/ 646309 h 646309"/>
              <a:gd name="connsiteX24" fmla="*/ 8900137 w 10484454"/>
              <a:gd name="connsiteY24" fmla="*/ 646309 h 646309"/>
              <a:gd name="connsiteX25" fmla="*/ 8527356 w 10484454"/>
              <a:gd name="connsiteY25" fmla="*/ 646309 h 646309"/>
              <a:gd name="connsiteX26" fmla="*/ 7735197 w 10484454"/>
              <a:gd name="connsiteY26" fmla="*/ 646309 h 646309"/>
              <a:gd name="connsiteX27" fmla="*/ 7047883 w 10484454"/>
              <a:gd name="connsiteY27" fmla="*/ 646309 h 646309"/>
              <a:gd name="connsiteX28" fmla="*/ 6255724 w 10484454"/>
              <a:gd name="connsiteY28" fmla="*/ 646309 h 646309"/>
              <a:gd name="connsiteX29" fmla="*/ 5463565 w 10484454"/>
              <a:gd name="connsiteY29" fmla="*/ 646309 h 646309"/>
              <a:gd name="connsiteX30" fmla="*/ 4881096 w 10484454"/>
              <a:gd name="connsiteY30" fmla="*/ 646309 h 646309"/>
              <a:gd name="connsiteX31" fmla="*/ 4193782 w 10484454"/>
              <a:gd name="connsiteY31" fmla="*/ 646309 h 646309"/>
              <a:gd name="connsiteX32" fmla="*/ 3821001 w 10484454"/>
              <a:gd name="connsiteY32" fmla="*/ 646309 h 646309"/>
              <a:gd name="connsiteX33" fmla="*/ 3343376 w 10484454"/>
              <a:gd name="connsiteY33" fmla="*/ 646309 h 646309"/>
              <a:gd name="connsiteX34" fmla="*/ 2656062 w 10484454"/>
              <a:gd name="connsiteY34" fmla="*/ 646309 h 646309"/>
              <a:gd name="connsiteX35" fmla="*/ 2178437 w 10484454"/>
              <a:gd name="connsiteY35" fmla="*/ 646309 h 646309"/>
              <a:gd name="connsiteX36" fmla="*/ 1491122 w 10484454"/>
              <a:gd name="connsiteY36" fmla="*/ 646309 h 646309"/>
              <a:gd name="connsiteX37" fmla="*/ 908653 w 10484454"/>
              <a:gd name="connsiteY37" fmla="*/ 646309 h 646309"/>
              <a:gd name="connsiteX38" fmla="*/ 640717 w 10484454"/>
              <a:gd name="connsiteY38" fmla="*/ 646309 h 646309"/>
              <a:gd name="connsiteX39" fmla="*/ 0 w 10484454"/>
              <a:gd name="connsiteY39" fmla="*/ 646309 h 646309"/>
              <a:gd name="connsiteX40" fmla="*/ 0 w 10484454"/>
              <a:gd name="connsiteY40" fmla="*/ 323155 h 646309"/>
              <a:gd name="connsiteX41" fmla="*/ 0 w 10484454"/>
              <a:gd name="connsiteY41" fmla="*/ 0 h 64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484454" h="646309" fill="none" extrusionOk="0">
                <a:moveTo>
                  <a:pt x="0" y="0"/>
                </a:moveTo>
                <a:cubicBezTo>
                  <a:pt x="335245" y="-9982"/>
                  <a:pt x="527212" y="58307"/>
                  <a:pt x="792159" y="0"/>
                </a:cubicBezTo>
                <a:cubicBezTo>
                  <a:pt x="1057106" y="-58307"/>
                  <a:pt x="1302498" y="44374"/>
                  <a:pt x="1479473" y="0"/>
                </a:cubicBezTo>
                <a:cubicBezTo>
                  <a:pt x="1656448" y="-44374"/>
                  <a:pt x="1646333" y="16782"/>
                  <a:pt x="1747409" y="0"/>
                </a:cubicBezTo>
                <a:cubicBezTo>
                  <a:pt x="1848485" y="-16782"/>
                  <a:pt x="1936571" y="10926"/>
                  <a:pt x="2015345" y="0"/>
                </a:cubicBezTo>
                <a:cubicBezTo>
                  <a:pt x="2094119" y="-10926"/>
                  <a:pt x="2292064" y="1118"/>
                  <a:pt x="2492970" y="0"/>
                </a:cubicBezTo>
                <a:cubicBezTo>
                  <a:pt x="2693877" y="-1118"/>
                  <a:pt x="2798333" y="35659"/>
                  <a:pt x="3075440" y="0"/>
                </a:cubicBezTo>
                <a:cubicBezTo>
                  <a:pt x="3352547" y="-35659"/>
                  <a:pt x="3687378" y="41491"/>
                  <a:pt x="3867599" y="0"/>
                </a:cubicBezTo>
                <a:cubicBezTo>
                  <a:pt x="4047820" y="-41491"/>
                  <a:pt x="4122378" y="11267"/>
                  <a:pt x="4240379" y="0"/>
                </a:cubicBezTo>
                <a:cubicBezTo>
                  <a:pt x="4358380" y="-11267"/>
                  <a:pt x="4595618" y="48462"/>
                  <a:pt x="4927693" y="0"/>
                </a:cubicBezTo>
                <a:cubicBezTo>
                  <a:pt x="5259768" y="-48462"/>
                  <a:pt x="5191256" y="24815"/>
                  <a:pt x="5300474" y="0"/>
                </a:cubicBezTo>
                <a:cubicBezTo>
                  <a:pt x="5409692" y="-24815"/>
                  <a:pt x="5489574" y="30971"/>
                  <a:pt x="5568410" y="0"/>
                </a:cubicBezTo>
                <a:cubicBezTo>
                  <a:pt x="5647246" y="-30971"/>
                  <a:pt x="6081671" y="75724"/>
                  <a:pt x="6255724" y="0"/>
                </a:cubicBezTo>
                <a:cubicBezTo>
                  <a:pt x="6429777" y="-75724"/>
                  <a:pt x="6674170" y="38796"/>
                  <a:pt x="7047883" y="0"/>
                </a:cubicBezTo>
                <a:cubicBezTo>
                  <a:pt x="7421596" y="-38796"/>
                  <a:pt x="7319051" y="35633"/>
                  <a:pt x="7420664" y="0"/>
                </a:cubicBezTo>
                <a:cubicBezTo>
                  <a:pt x="7522277" y="-35633"/>
                  <a:pt x="7671071" y="52574"/>
                  <a:pt x="7898289" y="0"/>
                </a:cubicBezTo>
                <a:cubicBezTo>
                  <a:pt x="8125508" y="-52574"/>
                  <a:pt x="8042302" y="16444"/>
                  <a:pt x="8166225" y="0"/>
                </a:cubicBezTo>
                <a:cubicBezTo>
                  <a:pt x="8290148" y="-16444"/>
                  <a:pt x="8734102" y="39736"/>
                  <a:pt x="8958383" y="0"/>
                </a:cubicBezTo>
                <a:cubicBezTo>
                  <a:pt x="9182664" y="-39736"/>
                  <a:pt x="9299828" y="41048"/>
                  <a:pt x="9436009" y="0"/>
                </a:cubicBezTo>
                <a:cubicBezTo>
                  <a:pt x="9572190" y="-41048"/>
                  <a:pt x="9656580" y="33929"/>
                  <a:pt x="9808789" y="0"/>
                </a:cubicBezTo>
                <a:cubicBezTo>
                  <a:pt x="9960998" y="-33929"/>
                  <a:pt x="10317763" y="57332"/>
                  <a:pt x="10484454" y="0"/>
                </a:cubicBezTo>
                <a:cubicBezTo>
                  <a:pt x="10499050" y="111744"/>
                  <a:pt x="10449332" y="201550"/>
                  <a:pt x="10484454" y="316691"/>
                </a:cubicBezTo>
                <a:cubicBezTo>
                  <a:pt x="10519576" y="431832"/>
                  <a:pt x="10475243" y="541294"/>
                  <a:pt x="10484454" y="646309"/>
                </a:cubicBezTo>
                <a:cubicBezTo>
                  <a:pt x="10320470" y="696426"/>
                  <a:pt x="9891063" y="574223"/>
                  <a:pt x="9692295" y="646309"/>
                </a:cubicBezTo>
                <a:cubicBezTo>
                  <a:pt x="9493527" y="718395"/>
                  <a:pt x="9272989" y="592569"/>
                  <a:pt x="8900137" y="646309"/>
                </a:cubicBezTo>
                <a:cubicBezTo>
                  <a:pt x="8527285" y="700049"/>
                  <a:pt x="8676257" y="626970"/>
                  <a:pt x="8527356" y="646309"/>
                </a:cubicBezTo>
                <a:cubicBezTo>
                  <a:pt x="8378455" y="665648"/>
                  <a:pt x="7979511" y="582746"/>
                  <a:pt x="7735197" y="646309"/>
                </a:cubicBezTo>
                <a:cubicBezTo>
                  <a:pt x="7490883" y="709872"/>
                  <a:pt x="7330040" y="609078"/>
                  <a:pt x="7047883" y="646309"/>
                </a:cubicBezTo>
                <a:cubicBezTo>
                  <a:pt x="6765726" y="683540"/>
                  <a:pt x="6529845" y="569012"/>
                  <a:pt x="6255724" y="646309"/>
                </a:cubicBezTo>
                <a:cubicBezTo>
                  <a:pt x="5981603" y="723606"/>
                  <a:pt x="5803543" y="645546"/>
                  <a:pt x="5463565" y="646309"/>
                </a:cubicBezTo>
                <a:cubicBezTo>
                  <a:pt x="5123587" y="647072"/>
                  <a:pt x="5146240" y="608917"/>
                  <a:pt x="4881096" y="646309"/>
                </a:cubicBezTo>
                <a:cubicBezTo>
                  <a:pt x="4615952" y="683701"/>
                  <a:pt x="4416188" y="635677"/>
                  <a:pt x="4193782" y="646309"/>
                </a:cubicBezTo>
                <a:cubicBezTo>
                  <a:pt x="3971376" y="656941"/>
                  <a:pt x="3967486" y="632565"/>
                  <a:pt x="3821001" y="646309"/>
                </a:cubicBezTo>
                <a:cubicBezTo>
                  <a:pt x="3674516" y="660053"/>
                  <a:pt x="3525826" y="635468"/>
                  <a:pt x="3343376" y="646309"/>
                </a:cubicBezTo>
                <a:cubicBezTo>
                  <a:pt x="3160927" y="657150"/>
                  <a:pt x="2889703" y="567526"/>
                  <a:pt x="2656062" y="646309"/>
                </a:cubicBezTo>
                <a:cubicBezTo>
                  <a:pt x="2422421" y="725092"/>
                  <a:pt x="2408358" y="604288"/>
                  <a:pt x="2178437" y="646309"/>
                </a:cubicBezTo>
                <a:cubicBezTo>
                  <a:pt x="1948517" y="688330"/>
                  <a:pt x="1708613" y="619305"/>
                  <a:pt x="1491122" y="646309"/>
                </a:cubicBezTo>
                <a:cubicBezTo>
                  <a:pt x="1273631" y="673313"/>
                  <a:pt x="1110386" y="576767"/>
                  <a:pt x="908653" y="646309"/>
                </a:cubicBezTo>
                <a:cubicBezTo>
                  <a:pt x="706920" y="715851"/>
                  <a:pt x="752107" y="623080"/>
                  <a:pt x="640717" y="646309"/>
                </a:cubicBezTo>
                <a:cubicBezTo>
                  <a:pt x="529327" y="669538"/>
                  <a:pt x="297831" y="594407"/>
                  <a:pt x="0" y="646309"/>
                </a:cubicBezTo>
                <a:cubicBezTo>
                  <a:pt x="-16820" y="580944"/>
                  <a:pt x="4866" y="465911"/>
                  <a:pt x="0" y="323155"/>
                </a:cubicBezTo>
                <a:cubicBezTo>
                  <a:pt x="-4866" y="180399"/>
                  <a:pt x="26719" y="95751"/>
                  <a:pt x="0" y="0"/>
                </a:cubicBezTo>
                <a:close/>
              </a:path>
              <a:path w="10484454" h="646309" stroke="0" extrusionOk="0">
                <a:moveTo>
                  <a:pt x="0" y="0"/>
                </a:moveTo>
                <a:cubicBezTo>
                  <a:pt x="184455" y="-24393"/>
                  <a:pt x="231825" y="36173"/>
                  <a:pt x="372781" y="0"/>
                </a:cubicBezTo>
                <a:cubicBezTo>
                  <a:pt x="513737" y="-36173"/>
                  <a:pt x="641135" y="2787"/>
                  <a:pt x="745561" y="0"/>
                </a:cubicBezTo>
                <a:cubicBezTo>
                  <a:pt x="849987" y="-2787"/>
                  <a:pt x="941797" y="18802"/>
                  <a:pt x="1013497" y="0"/>
                </a:cubicBezTo>
                <a:cubicBezTo>
                  <a:pt x="1085197" y="-18802"/>
                  <a:pt x="1451848" y="34865"/>
                  <a:pt x="1805656" y="0"/>
                </a:cubicBezTo>
                <a:cubicBezTo>
                  <a:pt x="2159464" y="-34865"/>
                  <a:pt x="2018650" y="12409"/>
                  <a:pt x="2073592" y="0"/>
                </a:cubicBezTo>
                <a:cubicBezTo>
                  <a:pt x="2128534" y="-12409"/>
                  <a:pt x="2300092" y="21236"/>
                  <a:pt x="2446373" y="0"/>
                </a:cubicBezTo>
                <a:cubicBezTo>
                  <a:pt x="2592654" y="-21236"/>
                  <a:pt x="2784820" y="42937"/>
                  <a:pt x="2923998" y="0"/>
                </a:cubicBezTo>
                <a:cubicBezTo>
                  <a:pt x="3063177" y="-42937"/>
                  <a:pt x="3214626" y="19716"/>
                  <a:pt x="3296778" y="0"/>
                </a:cubicBezTo>
                <a:cubicBezTo>
                  <a:pt x="3378930" y="-19716"/>
                  <a:pt x="3803881" y="21948"/>
                  <a:pt x="4088937" y="0"/>
                </a:cubicBezTo>
                <a:cubicBezTo>
                  <a:pt x="4373993" y="-21948"/>
                  <a:pt x="4334069" y="50554"/>
                  <a:pt x="4566562" y="0"/>
                </a:cubicBezTo>
                <a:cubicBezTo>
                  <a:pt x="4799055" y="-50554"/>
                  <a:pt x="4928336" y="38484"/>
                  <a:pt x="5044187" y="0"/>
                </a:cubicBezTo>
                <a:cubicBezTo>
                  <a:pt x="5160039" y="-38484"/>
                  <a:pt x="5430187" y="7264"/>
                  <a:pt x="5626657" y="0"/>
                </a:cubicBezTo>
                <a:cubicBezTo>
                  <a:pt x="5823127" y="-7264"/>
                  <a:pt x="5895702" y="22631"/>
                  <a:pt x="5999438" y="0"/>
                </a:cubicBezTo>
                <a:cubicBezTo>
                  <a:pt x="6103174" y="-22631"/>
                  <a:pt x="6212484" y="44016"/>
                  <a:pt x="6372218" y="0"/>
                </a:cubicBezTo>
                <a:cubicBezTo>
                  <a:pt x="6531952" y="-44016"/>
                  <a:pt x="6623404" y="34767"/>
                  <a:pt x="6744999" y="0"/>
                </a:cubicBezTo>
                <a:cubicBezTo>
                  <a:pt x="6866594" y="-34767"/>
                  <a:pt x="7087559" y="8436"/>
                  <a:pt x="7327468" y="0"/>
                </a:cubicBezTo>
                <a:cubicBezTo>
                  <a:pt x="7567377" y="-8436"/>
                  <a:pt x="7660533" y="37112"/>
                  <a:pt x="7909938" y="0"/>
                </a:cubicBezTo>
                <a:cubicBezTo>
                  <a:pt x="8159343" y="-37112"/>
                  <a:pt x="8352341" y="2547"/>
                  <a:pt x="8702097" y="0"/>
                </a:cubicBezTo>
                <a:cubicBezTo>
                  <a:pt x="9051853" y="-2547"/>
                  <a:pt x="8956367" y="22555"/>
                  <a:pt x="9074877" y="0"/>
                </a:cubicBezTo>
                <a:cubicBezTo>
                  <a:pt x="9193387" y="-22555"/>
                  <a:pt x="9356565" y="28813"/>
                  <a:pt x="9552503" y="0"/>
                </a:cubicBezTo>
                <a:cubicBezTo>
                  <a:pt x="9748441" y="-28813"/>
                  <a:pt x="10104475" y="95895"/>
                  <a:pt x="10484454" y="0"/>
                </a:cubicBezTo>
                <a:cubicBezTo>
                  <a:pt x="10518143" y="141276"/>
                  <a:pt x="10456591" y="161964"/>
                  <a:pt x="10484454" y="303765"/>
                </a:cubicBezTo>
                <a:cubicBezTo>
                  <a:pt x="10512317" y="445566"/>
                  <a:pt x="10481819" y="542037"/>
                  <a:pt x="10484454" y="646309"/>
                </a:cubicBezTo>
                <a:cubicBezTo>
                  <a:pt x="10275059" y="688484"/>
                  <a:pt x="10230246" y="621906"/>
                  <a:pt x="10006829" y="646309"/>
                </a:cubicBezTo>
                <a:cubicBezTo>
                  <a:pt x="9783412" y="670712"/>
                  <a:pt x="9860097" y="626228"/>
                  <a:pt x="9738893" y="646309"/>
                </a:cubicBezTo>
                <a:cubicBezTo>
                  <a:pt x="9617689" y="666390"/>
                  <a:pt x="9289561" y="595967"/>
                  <a:pt x="9051579" y="646309"/>
                </a:cubicBezTo>
                <a:cubicBezTo>
                  <a:pt x="8813597" y="696651"/>
                  <a:pt x="8746573" y="632849"/>
                  <a:pt x="8573953" y="646309"/>
                </a:cubicBezTo>
                <a:cubicBezTo>
                  <a:pt x="8401333" y="659769"/>
                  <a:pt x="8054499" y="594429"/>
                  <a:pt x="7781795" y="646309"/>
                </a:cubicBezTo>
                <a:cubicBezTo>
                  <a:pt x="7509091" y="698189"/>
                  <a:pt x="7333855" y="597980"/>
                  <a:pt x="6989636" y="646309"/>
                </a:cubicBezTo>
                <a:cubicBezTo>
                  <a:pt x="6645417" y="694638"/>
                  <a:pt x="6838618" y="615580"/>
                  <a:pt x="6721700" y="646309"/>
                </a:cubicBezTo>
                <a:cubicBezTo>
                  <a:pt x="6604782" y="677038"/>
                  <a:pt x="6546303" y="640868"/>
                  <a:pt x="6453764" y="646309"/>
                </a:cubicBezTo>
                <a:cubicBezTo>
                  <a:pt x="6361225" y="651750"/>
                  <a:pt x="6232437" y="631564"/>
                  <a:pt x="6080983" y="646309"/>
                </a:cubicBezTo>
                <a:cubicBezTo>
                  <a:pt x="5929529" y="661054"/>
                  <a:pt x="5709413" y="564225"/>
                  <a:pt x="5393669" y="646309"/>
                </a:cubicBezTo>
                <a:cubicBezTo>
                  <a:pt x="5077925" y="728393"/>
                  <a:pt x="4989866" y="591424"/>
                  <a:pt x="4706355" y="646309"/>
                </a:cubicBezTo>
                <a:cubicBezTo>
                  <a:pt x="4422844" y="701194"/>
                  <a:pt x="4219758" y="631300"/>
                  <a:pt x="4019041" y="646309"/>
                </a:cubicBezTo>
                <a:cubicBezTo>
                  <a:pt x="3818324" y="661318"/>
                  <a:pt x="3853126" y="639084"/>
                  <a:pt x="3751105" y="646309"/>
                </a:cubicBezTo>
                <a:cubicBezTo>
                  <a:pt x="3649084" y="653534"/>
                  <a:pt x="3303863" y="596250"/>
                  <a:pt x="3168635" y="646309"/>
                </a:cubicBezTo>
                <a:cubicBezTo>
                  <a:pt x="3033407" y="696368"/>
                  <a:pt x="2694460" y="587575"/>
                  <a:pt x="2376476" y="646309"/>
                </a:cubicBezTo>
                <a:cubicBezTo>
                  <a:pt x="2058492" y="705043"/>
                  <a:pt x="1841312" y="644842"/>
                  <a:pt x="1689162" y="646309"/>
                </a:cubicBezTo>
                <a:cubicBezTo>
                  <a:pt x="1537012" y="647776"/>
                  <a:pt x="1162095" y="645187"/>
                  <a:pt x="1001848" y="646309"/>
                </a:cubicBezTo>
                <a:cubicBezTo>
                  <a:pt x="841601" y="647431"/>
                  <a:pt x="256141" y="533708"/>
                  <a:pt x="0" y="646309"/>
                </a:cubicBezTo>
                <a:cubicBezTo>
                  <a:pt x="-15981" y="520710"/>
                  <a:pt x="7551" y="477790"/>
                  <a:pt x="0" y="329618"/>
                </a:cubicBezTo>
                <a:cubicBezTo>
                  <a:pt x="-7551" y="181446"/>
                  <a:pt x="35233" y="15574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Quan sát</a:t>
            </a:r>
            <a:r>
              <a:rPr lang="vi-VN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nói tên và nơi sống của cây trong mỗi hình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547" y="29525"/>
            <a:ext cx="1649873" cy="15593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B79A4C-7951-4E72-91F9-C072A53CF9DE}"/>
              </a:ext>
            </a:extLst>
          </p:cNvPr>
          <p:cNvGrpSpPr/>
          <p:nvPr/>
        </p:nvGrpSpPr>
        <p:grpSpPr>
          <a:xfrm>
            <a:off x="-286025" y="3215147"/>
            <a:ext cx="3954839" cy="3665083"/>
            <a:chOff x="3142771" y="1965784"/>
            <a:chExt cx="4281162" cy="4547946"/>
          </a:xfrm>
        </p:grpSpPr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03B02056-1D1F-4CC4-A27E-5D283A4F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943" y="1965784"/>
              <a:ext cx="1766820" cy="838735"/>
            </a:xfrm>
            <a:prstGeom prst="rect">
              <a:avLst/>
            </a:prstGeom>
          </p:spPr>
        </p:pic>
        <p:pic>
          <p:nvPicPr>
            <p:cNvPr id="17" name="图片 27">
              <a:extLst>
                <a:ext uri="{FF2B5EF4-FFF2-40B4-BE49-F238E27FC236}">
                  <a16:creationId xmlns:a16="http://schemas.microsoft.com/office/drawing/2014/main" id="{A657A40F-8FCB-4BF3-AE5E-EAA5799A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771" y="2592639"/>
              <a:ext cx="4281162" cy="3521249"/>
            </a:xfrm>
            <a:prstGeom prst="rect">
              <a:avLst/>
            </a:prstGeom>
          </p:spPr>
        </p:pic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51687451-09B3-4199-9C3F-E20C9A6D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441" y="5008498"/>
              <a:ext cx="1012072" cy="1505232"/>
            </a:xfrm>
            <a:prstGeom prst="rect">
              <a:avLst/>
            </a:prstGeom>
          </p:spPr>
        </p:pic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43BC70A4-4ACB-4041-AF17-6C82B35D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342" y="3855134"/>
              <a:ext cx="1219558" cy="89873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133" t="15343" r="46525" b="15437"/>
          <a:stretch/>
        </p:blipFill>
        <p:spPr>
          <a:xfrm>
            <a:off x="5680952" y="974035"/>
            <a:ext cx="5972783" cy="54925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665" y="524119"/>
            <a:ext cx="6067504" cy="55459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3536" y="2574556"/>
            <a:ext cx="4406976" cy="258532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 hoa sen</a:t>
            </a:r>
            <a:endParaRPr lang="en-US" sz="5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dưới ao, </a:t>
            </a:r>
          </a:p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547" y="29525"/>
            <a:ext cx="1649873" cy="15593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B79A4C-7951-4E72-91F9-C072A53CF9DE}"/>
              </a:ext>
            </a:extLst>
          </p:cNvPr>
          <p:cNvGrpSpPr/>
          <p:nvPr/>
        </p:nvGrpSpPr>
        <p:grpSpPr>
          <a:xfrm>
            <a:off x="-286025" y="3215147"/>
            <a:ext cx="3954839" cy="3665083"/>
            <a:chOff x="3142771" y="1965784"/>
            <a:chExt cx="4281162" cy="4547946"/>
          </a:xfrm>
        </p:grpSpPr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03B02056-1D1F-4CC4-A27E-5D283A4F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943" y="1965784"/>
              <a:ext cx="1766820" cy="838735"/>
            </a:xfrm>
            <a:prstGeom prst="rect">
              <a:avLst/>
            </a:prstGeom>
          </p:spPr>
        </p:pic>
        <p:pic>
          <p:nvPicPr>
            <p:cNvPr id="17" name="图片 27">
              <a:extLst>
                <a:ext uri="{FF2B5EF4-FFF2-40B4-BE49-F238E27FC236}">
                  <a16:creationId xmlns:a16="http://schemas.microsoft.com/office/drawing/2014/main" id="{A657A40F-8FCB-4BF3-AE5E-EAA5799A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771" y="2592639"/>
              <a:ext cx="4281162" cy="3521249"/>
            </a:xfrm>
            <a:prstGeom prst="rect">
              <a:avLst/>
            </a:prstGeom>
          </p:spPr>
        </p:pic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51687451-09B3-4199-9C3F-E20C9A6D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441" y="5008498"/>
              <a:ext cx="1012072" cy="1505232"/>
            </a:xfrm>
            <a:prstGeom prst="rect">
              <a:avLst/>
            </a:prstGeom>
          </p:spPr>
        </p:pic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43BC70A4-4ACB-4041-AF17-6C82B35D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342" y="3855134"/>
              <a:ext cx="1219558" cy="898739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0" y="-83939"/>
            <a:ext cx="6067504" cy="55459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55922" y="2337984"/>
            <a:ext cx="4801314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 rau muống</a:t>
            </a:r>
            <a:endParaRPr lang="en-US" sz="5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dưới ao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693" t="17934" r="25529" b="13918"/>
          <a:stretch/>
        </p:blipFill>
        <p:spPr>
          <a:xfrm>
            <a:off x="5568230" y="485854"/>
            <a:ext cx="6503718" cy="582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84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547" y="29525"/>
            <a:ext cx="1649873" cy="15593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B79A4C-7951-4E72-91F9-C072A53CF9DE}"/>
              </a:ext>
            </a:extLst>
          </p:cNvPr>
          <p:cNvGrpSpPr/>
          <p:nvPr/>
        </p:nvGrpSpPr>
        <p:grpSpPr>
          <a:xfrm>
            <a:off x="-286025" y="3215147"/>
            <a:ext cx="3954839" cy="3665083"/>
            <a:chOff x="3142771" y="1965784"/>
            <a:chExt cx="4281162" cy="4547946"/>
          </a:xfrm>
        </p:grpSpPr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03B02056-1D1F-4CC4-A27E-5D283A4F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943" y="1965784"/>
              <a:ext cx="1766820" cy="838735"/>
            </a:xfrm>
            <a:prstGeom prst="rect">
              <a:avLst/>
            </a:prstGeom>
          </p:spPr>
        </p:pic>
        <p:pic>
          <p:nvPicPr>
            <p:cNvPr id="17" name="图片 27">
              <a:extLst>
                <a:ext uri="{FF2B5EF4-FFF2-40B4-BE49-F238E27FC236}">
                  <a16:creationId xmlns:a16="http://schemas.microsoft.com/office/drawing/2014/main" id="{A657A40F-8FCB-4BF3-AE5E-EAA5799A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771" y="2592639"/>
              <a:ext cx="4281162" cy="3521249"/>
            </a:xfrm>
            <a:prstGeom prst="rect">
              <a:avLst/>
            </a:prstGeom>
          </p:spPr>
        </p:pic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51687451-09B3-4199-9C3F-E20C9A6D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441" y="5008498"/>
              <a:ext cx="1012072" cy="1505232"/>
            </a:xfrm>
            <a:prstGeom prst="rect">
              <a:avLst/>
            </a:prstGeom>
          </p:spPr>
        </p:pic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43BC70A4-4ACB-4041-AF17-6C82B35D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342" y="3855134"/>
              <a:ext cx="1219558" cy="898739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0" y="-83939"/>
            <a:ext cx="6067504" cy="55459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4549" y="2337984"/>
            <a:ext cx="4984057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 xương rồng</a:t>
            </a:r>
            <a:endParaRPr lang="en-US" sz="5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ở sa mạc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639" t="15432" r="49443" b="18150"/>
          <a:stretch/>
        </p:blipFill>
        <p:spPr>
          <a:xfrm>
            <a:off x="5801052" y="283459"/>
            <a:ext cx="5950564" cy="586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7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547" y="29525"/>
            <a:ext cx="1649873" cy="15593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B79A4C-7951-4E72-91F9-C072A53CF9DE}"/>
              </a:ext>
            </a:extLst>
          </p:cNvPr>
          <p:cNvGrpSpPr/>
          <p:nvPr/>
        </p:nvGrpSpPr>
        <p:grpSpPr>
          <a:xfrm>
            <a:off x="-286025" y="3215147"/>
            <a:ext cx="3954839" cy="3665083"/>
            <a:chOff x="3142771" y="1965784"/>
            <a:chExt cx="4281162" cy="4547946"/>
          </a:xfrm>
        </p:grpSpPr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03B02056-1D1F-4CC4-A27E-5D283A4F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943" y="1965784"/>
              <a:ext cx="1766820" cy="838735"/>
            </a:xfrm>
            <a:prstGeom prst="rect">
              <a:avLst/>
            </a:prstGeom>
          </p:spPr>
        </p:pic>
        <p:pic>
          <p:nvPicPr>
            <p:cNvPr id="17" name="图片 27">
              <a:extLst>
                <a:ext uri="{FF2B5EF4-FFF2-40B4-BE49-F238E27FC236}">
                  <a16:creationId xmlns:a16="http://schemas.microsoft.com/office/drawing/2014/main" id="{A657A40F-8FCB-4BF3-AE5E-EAA5799A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771" y="2592639"/>
              <a:ext cx="4281162" cy="3521249"/>
            </a:xfrm>
            <a:prstGeom prst="rect">
              <a:avLst/>
            </a:prstGeom>
          </p:spPr>
        </p:pic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51687451-09B3-4199-9C3F-E20C9A6D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441" y="5008498"/>
              <a:ext cx="1012072" cy="1505232"/>
            </a:xfrm>
            <a:prstGeom prst="rect">
              <a:avLst/>
            </a:prstGeom>
          </p:spPr>
        </p:pic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43BC70A4-4ACB-4041-AF17-6C82B35D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342" y="3855134"/>
              <a:ext cx="1219558" cy="898739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0" y="-83939"/>
            <a:ext cx="6067504" cy="55459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8947" y="2337984"/>
            <a:ext cx="5415265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 đước</a:t>
            </a:r>
            <a:endParaRPr lang="en-US" sz="5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ở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42917" t="15679" r="15417" b="14691"/>
          <a:stretch/>
        </p:blipFill>
        <p:spPr>
          <a:xfrm>
            <a:off x="5712979" y="180576"/>
            <a:ext cx="6455132" cy="606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53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547" y="29525"/>
            <a:ext cx="1649873" cy="15593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B79A4C-7951-4E72-91F9-C072A53CF9DE}"/>
              </a:ext>
            </a:extLst>
          </p:cNvPr>
          <p:cNvGrpSpPr/>
          <p:nvPr/>
        </p:nvGrpSpPr>
        <p:grpSpPr>
          <a:xfrm>
            <a:off x="-286025" y="3215147"/>
            <a:ext cx="3954839" cy="3665083"/>
            <a:chOff x="3142771" y="1965784"/>
            <a:chExt cx="4281162" cy="4547946"/>
          </a:xfrm>
        </p:grpSpPr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03B02056-1D1F-4CC4-A27E-5D283A4F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943" y="1965784"/>
              <a:ext cx="1766820" cy="838735"/>
            </a:xfrm>
            <a:prstGeom prst="rect">
              <a:avLst/>
            </a:prstGeom>
          </p:spPr>
        </p:pic>
        <p:pic>
          <p:nvPicPr>
            <p:cNvPr id="17" name="图片 27">
              <a:extLst>
                <a:ext uri="{FF2B5EF4-FFF2-40B4-BE49-F238E27FC236}">
                  <a16:creationId xmlns:a16="http://schemas.microsoft.com/office/drawing/2014/main" id="{A657A40F-8FCB-4BF3-AE5E-EAA5799A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771" y="2592639"/>
              <a:ext cx="4281162" cy="3521249"/>
            </a:xfrm>
            <a:prstGeom prst="rect">
              <a:avLst/>
            </a:prstGeom>
          </p:spPr>
        </p:pic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51687451-09B3-4199-9C3F-E20C9A6D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441" y="5008498"/>
              <a:ext cx="1012072" cy="1505232"/>
            </a:xfrm>
            <a:prstGeom prst="rect">
              <a:avLst/>
            </a:prstGeom>
          </p:spPr>
        </p:pic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43BC70A4-4ACB-4041-AF17-6C82B35D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342" y="3855134"/>
              <a:ext cx="1219558" cy="898739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0" y="-83939"/>
            <a:ext cx="6067504" cy="55459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03960" y="2337984"/>
            <a:ext cx="3905236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 chuối</a:t>
            </a:r>
            <a:endParaRPr lang="en-US" sz="5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ở vườn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028" t="19382" r="22500" b="21358"/>
          <a:stretch/>
        </p:blipFill>
        <p:spPr>
          <a:xfrm>
            <a:off x="5839979" y="1274112"/>
            <a:ext cx="6380512" cy="489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400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547" y="29525"/>
            <a:ext cx="1649873" cy="15593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B79A4C-7951-4E72-91F9-C072A53CF9DE}"/>
              </a:ext>
            </a:extLst>
          </p:cNvPr>
          <p:cNvGrpSpPr/>
          <p:nvPr/>
        </p:nvGrpSpPr>
        <p:grpSpPr>
          <a:xfrm>
            <a:off x="-286025" y="3215147"/>
            <a:ext cx="3954839" cy="3665083"/>
            <a:chOff x="3142771" y="1965784"/>
            <a:chExt cx="4281162" cy="4547946"/>
          </a:xfrm>
        </p:grpSpPr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03B02056-1D1F-4CC4-A27E-5D283A4F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943" y="1965784"/>
              <a:ext cx="1766820" cy="838735"/>
            </a:xfrm>
            <a:prstGeom prst="rect">
              <a:avLst/>
            </a:prstGeom>
          </p:spPr>
        </p:pic>
        <p:pic>
          <p:nvPicPr>
            <p:cNvPr id="17" name="图片 27">
              <a:extLst>
                <a:ext uri="{FF2B5EF4-FFF2-40B4-BE49-F238E27FC236}">
                  <a16:creationId xmlns:a16="http://schemas.microsoft.com/office/drawing/2014/main" id="{A657A40F-8FCB-4BF3-AE5E-EAA5799A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771" y="2592639"/>
              <a:ext cx="4281162" cy="3521249"/>
            </a:xfrm>
            <a:prstGeom prst="rect">
              <a:avLst/>
            </a:prstGeom>
          </p:spPr>
        </p:pic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51687451-09B3-4199-9C3F-E20C9A6D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441" y="5008498"/>
              <a:ext cx="1012072" cy="1505232"/>
            </a:xfrm>
            <a:prstGeom prst="rect">
              <a:avLst/>
            </a:prstGeom>
          </p:spPr>
        </p:pic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43BC70A4-4ACB-4041-AF17-6C82B35D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342" y="3855134"/>
              <a:ext cx="1219558" cy="898739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0" y="-83939"/>
            <a:ext cx="6067504" cy="55459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2641" y="2045683"/>
            <a:ext cx="5125121" cy="34163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 dừa</a:t>
            </a:r>
            <a:endParaRPr lang="en-US" sz="5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ở bờ kênh, </a:t>
            </a:r>
          </a:p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biển.,..</a:t>
            </a:r>
          </a:p>
          <a:p>
            <a:pPr algn="ctr"/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4583" t="18148" r="14167" b="16173"/>
          <a:stretch/>
        </p:blipFill>
        <p:spPr>
          <a:xfrm rot="21431031">
            <a:off x="6980727" y="98705"/>
            <a:ext cx="3886200" cy="675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9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547" y="29525"/>
            <a:ext cx="1649873" cy="15593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B79A4C-7951-4E72-91F9-C072A53CF9DE}"/>
              </a:ext>
            </a:extLst>
          </p:cNvPr>
          <p:cNvGrpSpPr/>
          <p:nvPr/>
        </p:nvGrpSpPr>
        <p:grpSpPr>
          <a:xfrm>
            <a:off x="-286025" y="3215147"/>
            <a:ext cx="3954839" cy="3665083"/>
            <a:chOff x="3142771" y="1965784"/>
            <a:chExt cx="4281162" cy="4547946"/>
          </a:xfrm>
        </p:grpSpPr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03B02056-1D1F-4CC4-A27E-5D283A4F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943" y="1965784"/>
              <a:ext cx="1766820" cy="838735"/>
            </a:xfrm>
            <a:prstGeom prst="rect">
              <a:avLst/>
            </a:prstGeom>
          </p:spPr>
        </p:pic>
        <p:pic>
          <p:nvPicPr>
            <p:cNvPr id="17" name="图片 27">
              <a:extLst>
                <a:ext uri="{FF2B5EF4-FFF2-40B4-BE49-F238E27FC236}">
                  <a16:creationId xmlns:a16="http://schemas.microsoft.com/office/drawing/2014/main" id="{A657A40F-8FCB-4BF3-AE5E-EAA5799A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771" y="2592639"/>
              <a:ext cx="4281162" cy="3521249"/>
            </a:xfrm>
            <a:prstGeom prst="rect">
              <a:avLst/>
            </a:prstGeom>
          </p:spPr>
        </p:pic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51687451-09B3-4199-9C3F-E20C9A6D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441" y="5008498"/>
              <a:ext cx="1012072" cy="1505232"/>
            </a:xfrm>
            <a:prstGeom prst="rect">
              <a:avLst/>
            </a:prstGeom>
          </p:spPr>
        </p:pic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43BC70A4-4ACB-4041-AF17-6C82B35D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342" y="3855134"/>
              <a:ext cx="1219558" cy="898739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0" y="-83939"/>
            <a:ext cx="6067504" cy="55459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96389" y="1702388"/>
            <a:ext cx="5126724" cy="258532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 rêu</a:t>
            </a:r>
            <a:endParaRPr lang="en-US" sz="5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ở mái nhà, </a:t>
            </a:r>
          </a:p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 tường,..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528" t="19630" r="37778" b="19630"/>
          <a:stretch/>
        </p:blipFill>
        <p:spPr>
          <a:xfrm>
            <a:off x="5602008" y="448699"/>
            <a:ext cx="6589992" cy="553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2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117987" y="135194"/>
            <a:ext cx="8581036" cy="2126226"/>
            <a:chOff x="1276187" y="1991524"/>
            <a:chExt cx="7417868" cy="2185219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76187" y="1991524"/>
              <a:ext cx="7417868" cy="218521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1580560" y="2344686"/>
              <a:ext cx="7113495" cy="16448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vi-V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cây đó sống ở môi trường trên cạn hay dưới nước?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AB665F-1B57-4F5D-9386-AB1715C7EF3B}"/>
              </a:ext>
            </a:extLst>
          </p:cNvPr>
          <p:cNvGrpSpPr/>
          <p:nvPr/>
        </p:nvGrpSpPr>
        <p:grpSpPr>
          <a:xfrm>
            <a:off x="2369575" y="2506095"/>
            <a:ext cx="9822425" cy="4266438"/>
            <a:chOff x="838202" y="737756"/>
            <a:chExt cx="7619998" cy="5282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1F0903E-72DC-4F58-B637-8D0CF87D9BF7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rgbClr val="73E7E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8931562-0B0C-4CDC-B789-3BE91D13A770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E56B5BC-B24F-4503-A1C7-1AFB406F0309}"/>
              </a:ext>
            </a:extLst>
          </p:cNvPr>
          <p:cNvSpPr txBox="1"/>
          <p:nvPr/>
        </p:nvSpPr>
        <p:spPr>
          <a:xfrm>
            <a:off x="2748879" y="2789324"/>
            <a:ext cx="90638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cây sống trên cạn: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4DD6074E-E945-4644-AC06-1A176A972E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47878" y="6007912"/>
            <a:ext cx="5126230" cy="897054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F37BEFE6-6910-4273-902F-E6B4569AE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974053"/>
            <a:ext cx="2853049" cy="3504078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B0870F5B-AC25-46D7-983C-D3CA673F1A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b="3931"/>
          <a:stretch/>
        </p:blipFill>
        <p:spPr>
          <a:xfrm>
            <a:off x="8377084" y="-595831"/>
            <a:ext cx="3814915" cy="35149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2156" y="4087579"/>
            <a:ext cx="49840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 xương rồng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11060" y="5122054"/>
            <a:ext cx="31662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 chuối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35717" y="3772655"/>
            <a:ext cx="26965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 dừa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08653" y="4836711"/>
            <a:ext cx="25506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 rêu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  <p:bldP spid="17" grpId="0"/>
          <p:bldP spid="18" grpId="0"/>
          <p:bldP spid="1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117987" y="135194"/>
            <a:ext cx="8581036" cy="2126226"/>
            <a:chOff x="1276187" y="1991524"/>
            <a:chExt cx="7417868" cy="2185219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76187" y="1991524"/>
              <a:ext cx="7417868" cy="218521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1580560" y="2344686"/>
              <a:ext cx="7113495" cy="16448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vi-V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cây đó sống ở môi trường trên cạn hay dưới nước?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AB665F-1B57-4F5D-9386-AB1715C7EF3B}"/>
              </a:ext>
            </a:extLst>
          </p:cNvPr>
          <p:cNvGrpSpPr/>
          <p:nvPr/>
        </p:nvGrpSpPr>
        <p:grpSpPr>
          <a:xfrm>
            <a:off x="2369575" y="2506095"/>
            <a:ext cx="9822425" cy="4266438"/>
            <a:chOff x="838202" y="737756"/>
            <a:chExt cx="7619998" cy="5282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1F0903E-72DC-4F58-B637-8D0CF87D9BF7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rgbClr val="73E7E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8931562-0B0C-4CDC-B789-3BE91D13A770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E56B5BC-B24F-4503-A1C7-1AFB406F0309}"/>
              </a:ext>
            </a:extLst>
          </p:cNvPr>
          <p:cNvSpPr txBox="1"/>
          <p:nvPr/>
        </p:nvSpPr>
        <p:spPr>
          <a:xfrm>
            <a:off x="2748879" y="2789324"/>
            <a:ext cx="90638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cây sống dưới nước: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4DD6074E-E945-4644-AC06-1A176A972E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47878" y="6007912"/>
            <a:ext cx="5126230" cy="897054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F37BEFE6-6910-4273-902F-E6B4569AE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974053"/>
            <a:ext cx="2853049" cy="3504078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B0870F5B-AC25-46D7-983C-D3CA673F1A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b="3931"/>
          <a:stretch/>
        </p:blipFill>
        <p:spPr>
          <a:xfrm>
            <a:off x="8377084" y="-595831"/>
            <a:ext cx="3814915" cy="35149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12903" y="4087579"/>
            <a:ext cx="37625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 hoa sen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93529" y="5122054"/>
            <a:ext cx="48013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 rau muống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43810" y="4639313"/>
            <a:ext cx="30412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 đước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9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  <p:bldP spid="17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  <p:bldP spid="17" grpId="0"/>
          <p:bldP spid="1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B436069B-A754-4829-B348-685629D66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970698"/>
              </p:ext>
            </p:extLst>
          </p:nvPr>
        </p:nvGraphicFramePr>
        <p:xfrm>
          <a:off x="346509" y="1612678"/>
          <a:ext cx="11569558" cy="471981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977073">
                  <a:extLst>
                    <a:ext uri="{9D8B030D-6E8A-4147-A177-3AD203B41FA5}">
                      <a16:colId xmlns:a16="http://schemas.microsoft.com/office/drawing/2014/main" val="1672904201"/>
                    </a:ext>
                  </a:extLst>
                </a:gridCol>
                <a:gridCol w="1952563">
                  <a:extLst>
                    <a:ext uri="{9D8B030D-6E8A-4147-A177-3AD203B41FA5}">
                      <a16:colId xmlns:a16="http://schemas.microsoft.com/office/drawing/2014/main" val="3962893851"/>
                    </a:ext>
                  </a:extLst>
                </a:gridCol>
                <a:gridCol w="3319961">
                  <a:extLst>
                    <a:ext uri="{9D8B030D-6E8A-4147-A177-3AD203B41FA5}">
                      <a16:colId xmlns:a16="http://schemas.microsoft.com/office/drawing/2014/main" val="834563076"/>
                    </a:ext>
                  </a:extLst>
                </a:gridCol>
                <a:gridCol w="3319961">
                  <a:extLst>
                    <a:ext uri="{9D8B030D-6E8A-4147-A177-3AD203B41FA5}">
                      <a16:colId xmlns:a16="http://schemas.microsoft.com/office/drawing/2014/main" val="2364013932"/>
                    </a:ext>
                  </a:extLst>
                </a:gridCol>
              </a:tblGrid>
              <a:tr h="670541">
                <a:tc rowSpan="2"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vi-VN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cây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vi-VN" sz="3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sống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vi-VN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trường sống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18887"/>
                  </a:ext>
                </a:extLst>
              </a:tr>
              <a:tr h="6705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vi-VN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cạn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vi-VN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nước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262721"/>
                  </a:ext>
                </a:extLst>
              </a:tr>
              <a:tr h="7198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b="1" dirty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vi-VN" sz="3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rau cải  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Times New Roman" pitchFamily="18" charset="0"/>
                          <a:cs typeface="Times New Roman" pitchFamily="18" charset="0"/>
                        </a:rPr>
                        <a:t>Ruộng,</a:t>
                      </a:r>
                      <a:r>
                        <a:rPr lang="vi-VN" sz="3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vườn</a:t>
                      </a:r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17063"/>
                  </a:ext>
                </a:extLst>
              </a:tr>
              <a:tr h="719858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1249366"/>
                  </a:ext>
                </a:extLst>
              </a:tr>
              <a:tr h="7198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43028"/>
                  </a:ext>
                </a:extLst>
              </a:tr>
              <a:tr h="719858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41" marB="609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36357" y="192777"/>
            <a:ext cx="11679710" cy="1231084"/>
          </a:xfrm>
          <a:custGeom>
            <a:avLst/>
            <a:gdLst>
              <a:gd name="connsiteX0" fmla="*/ 0 w 11679710"/>
              <a:gd name="connsiteY0" fmla="*/ 0 h 1231084"/>
              <a:gd name="connsiteX1" fmla="*/ 817580 w 11679710"/>
              <a:gd name="connsiteY1" fmla="*/ 0 h 1231084"/>
              <a:gd name="connsiteX2" fmla="*/ 1051174 w 11679710"/>
              <a:gd name="connsiteY2" fmla="*/ 0 h 1231084"/>
              <a:gd name="connsiteX3" fmla="*/ 1751957 w 11679710"/>
              <a:gd name="connsiteY3" fmla="*/ 0 h 1231084"/>
              <a:gd name="connsiteX4" fmla="*/ 2569536 w 11679710"/>
              <a:gd name="connsiteY4" fmla="*/ 0 h 1231084"/>
              <a:gd name="connsiteX5" fmla="*/ 2919928 w 11679710"/>
              <a:gd name="connsiteY5" fmla="*/ 0 h 1231084"/>
              <a:gd name="connsiteX6" fmla="*/ 3387116 w 11679710"/>
              <a:gd name="connsiteY6" fmla="*/ 0 h 1231084"/>
              <a:gd name="connsiteX7" fmla="*/ 3620710 w 11679710"/>
              <a:gd name="connsiteY7" fmla="*/ 0 h 1231084"/>
              <a:gd name="connsiteX8" fmla="*/ 4438290 w 11679710"/>
              <a:gd name="connsiteY8" fmla="*/ 0 h 1231084"/>
              <a:gd name="connsiteX9" fmla="*/ 4905478 w 11679710"/>
              <a:gd name="connsiteY9" fmla="*/ 0 h 1231084"/>
              <a:gd name="connsiteX10" fmla="*/ 5255870 w 11679710"/>
              <a:gd name="connsiteY10" fmla="*/ 0 h 1231084"/>
              <a:gd name="connsiteX11" fmla="*/ 6073449 w 11679710"/>
              <a:gd name="connsiteY11" fmla="*/ 0 h 1231084"/>
              <a:gd name="connsiteX12" fmla="*/ 6540638 w 11679710"/>
              <a:gd name="connsiteY12" fmla="*/ 0 h 1231084"/>
              <a:gd name="connsiteX13" fmla="*/ 7124623 w 11679710"/>
              <a:gd name="connsiteY13" fmla="*/ 0 h 1231084"/>
              <a:gd name="connsiteX14" fmla="*/ 7358217 w 11679710"/>
              <a:gd name="connsiteY14" fmla="*/ 0 h 1231084"/>
              <a:gd name="connsiteX15" fmla="*/ 7591812 w 11679710"/>
              <a:gd name="connsiteY15" fmla="*/ 0 h 1231084"/>
              <a:gd name="connsiteX16" fmla="*/ 8059000 w 11679710"/>
              <a:gd name="connsiteY16" fmla="*/ 0 h 1231084"/>
              <a:gd name="connsiteX17" fmla="*/ 8526188 w 11679710"/>
              <a:gd name="connsiteY17" fmla="*/ 0 h 1231084"/>
              <a:gd name="connsiteX18" fmla="*/ 8759783 w 11679710"/>
              <a:gd name="connsiteY18" fmla="*/ 0 h 1231084"/>
              <a:gd name="connsiteX19" fmla="*/ 9460565 w 11679710"/>
              <a:gd name="connsiteY19" fmla="*/ 0 h 1231084"/>
              <a:gd name="connsiteX20" fmla="*/ 10161348 w 11679710"/>
              <a:gd name="connsiteY20" fmla="*/ 0 h 1231084"/>
              <a:gd name="connsiteX21" fmla="*/ 10978927 w 11679710"/>
              <a:gd name="connsiteY21" fmla="*/ 0 h 1231084"/>
              <a:gd name="connsiteX22" fmla="*/ 11679710 w 11679710"/>
              <a:gd name="connsiteY22" fmla="*/ 0 h 1231084"/>
              <a:gd name="connsiteX23" fmla="*/ 11679710 w 11679710"/>
              <a:gd name="connsiteY23" fmla="*/ 410361 h 1231084"/>
              <a:gd name="connsiteX24" fmla="*/ 11679710 w 11679710"/>
              <a:gd name="connsiteY24" fmla="*/ 845344 h 1231084"/>
              <a:gd name="connsiteX25" fmla="*/ 11679710 w 11679710"/>
              <a:gd name="connsiteY25" fmla="*/ 1231084 h 1231084"/>
              <a:gd name="connsiteX26" fmla="*/ 10862130 w 11679710"/>
              <a:gd name="connsiteY26" fmla="*/ 1231084 h 1231084"/>
              <a:gd name="connsiteX27" fmla="*/ 10161348 w 11679710"/>
              <a:gd name="connsiteY27" fmla="*/ 1231084 h 1231084"/>
              <a:gd name="connsiteX28" fmla="*/ 9577362 w 11679710"/>
              <a:gd name="connsiteY28" fmla="*/ 1231084 h 1231084"/>
              <a:gd name="connsiteX29" fmla="*/ 9343768 w 11679710"/>
              <a:gd name="connsiteY29" fmla="*/ 1231084 h 1231084"/>
              <a:gd name="connsiteX30" fmla="*/ 9110174 w 11679710"/>
              <a:gd name="connsiteY30" fmla="*/ 1231084 h 1231084"/>
              <a:gd name="connsiteX31" fmla="*/ 8526188 w 11679710"/>
              <a:gd name="connsiteY31" fmla="*/ 1231084 h 1231084"/>
              <a:gd name="connsiteX32" fmla="*/ 8175797 w 11679710"/>
              <a:gd name="connsiteY32" fmla="*/ 1231084 h 1231084"/>
              <a:gd name="connsiteX33" fmla="*/ 7825406 w 11679710"/>
              <a:gd name="connsiteY33" fmla="*/ 1231084 h 1231084"/>
              <a:gd name="connsiteX34" fmla="*/ 7475014 w 11679710"/>
              <a:gd name="connsiteY34" fmla="*/ 1231084 h 1231084"/>
              <a:gd name="connsiteX35" fmla="*/ 7007826 w 11679710"/>
              <a:gd name="connsiteY35" fmla="*/ 1231084 h 1231084"/>
              <a:gd name="connsiteX36" fmla="*/ 6540638 w 11679710"/>
              <a:gd name="connsiteY36" fmla="*/ 1231084 h 1231084"/>
              <a:gd name="connsiteX37" fmla="*/ 6307043 w 11679710"/>
              <a:gd name="connsiteY37" fmla="*/ 1231084 h 1231084"/>
              <a:gd name="connsiteX38" fmla="*/ 6073449 w 11679710"/>
              <a:gd name="connsiteY38" fmla="*/ 1231084 h 1231084"/>
              <a:gd name="connsiteX39" fmla="*/ 5606261 w 11679710"/>
              <a:gd name="connsiteY39" fmla="*/ 1231084 h 1231084"/>
              <a:gd name="connsiteX40" fmla="*/ 5372667 w 11679710"/>
              <a:gd name="connsiteY40" fmla="*/ 1231084 h 1231084"/>
              <a:gd name="connsiteX41" fmla="*/ 4671884 w 11679710"/>
              <a:gd name="connsiteY41" fmla="*/ 1231084 h 1231084"/>
              <a:gd name="connsiteX42" fmla="*/ 3971101 w 11679710"/>
              <a:gd name="connsiteY42" fmla="*/ 1231084 h 1231084"/>
              <a:gd name="connsiteX43" fmla="*/ 3270319 w 11679710"/>
              <a:gd name="connsiteY43" fmla="*/ 1231084 h 1231084"/>
              <a:gd name="connsiteX44" fmla="*/ 2569536 w 11679710"/>
              <a:gd name="connsiteY44" fmla="*/ 1231084 h 1231084"/>
              <a:gd name="connsiteX45" fmla="*/ 1985551 w 11679710"/>
              <a:gd name="connsiteY45" fmla="*/ 1231084 h 1231084"/>
              <a:gd name="connsiteX46" fmla="*/ 1167971 w 11679710"/>
              <a:gd name="connsiteY46" fmla="*/ 1231084 h 1231084"/>
              <a:gd name="connsiteX47" fmla="*/ 817580 w 11679710"/>
              <a:gd name="connsiteY47" fmla="*/ 1231084 h 1231084"/>
              <a:gd name="connsiteX48" fmla="*/ 0 w 11679710"/>
              <a:gd name="connsiteY48" fmla="*/ 1231084 h 1231084"/>
              <a:gd name="connsiteX49" fmla="*/ 0 w 11679710"/>
              <a:gd name="connsiteY49" fmla="*/ 833034 h 1231084"/>
              <a:gd name="connsiteX50" fmla="*/ 0 w 11679710"/>
              <a:gd name="connsiteY50" fmla="*/ 410361 h 1231084"/>
              <a:gd name="connsiteX51" fmla="*/ 0 w 11679710"/>
              <a:gd name="connsiteY51" fmla="*/ 0 h 123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79710" h="1231084" fill="none" extrusionOk="0">
                <a:moveTo>
                  <a:pt x="0" y="0"/>
                </a:moveTo>
                <a:cubicBezTo>
                  <a:pt x="347362" y="-42753"/>
                  <a:pt x="446440" y="11775"/>
                  <a:pt x="817580" y="0"/>
                </a:cubicBezTo>
                <a:cubicBezTo>
                  <a:pt x="1188720" y="-11775"/>
                  <a:pt x="983552" y="4446"/>
                  <a:pt x="1051174" y="0"/>
                </a:cubicBezTo>
                <a:cubicBezTo>
                  <a:pt x="1118796" y="-4446"/>
                  <a:pt x="1456752" y="36181"/>
                  <a:pt x="1751957" y="0"/>
                </a:cubicBezTo>
                <a:cubicBezTo>
                  <a:pt x="2047162" y="-36181"/>
                  <a:pt x="2285455" y="84723"/>
                  <a:pt x="2569536" y="0"/>
                </a:cubicBezTo>
                <a:cubicBezTo>
                  <a:pt x="2853617" y="-84723"/>
                  <a:pt x="2820023" y="1274"/>
                  <a:pt x="2919928" y="0"/>
                </a:cubicBezTo>
                <a:cubicBezTo>
                  <a:pt x="3019833" y="-1274"/>
                  <a:pt x="3218921" y="34765"/>
                  <a:pt x="3387116" y="0"/>
                </a:cubicBezTo>
                <a:cubicBezTo>
                  <a:pt x="3555311" y="-34765"/>
                  <a:pt x="3546979" y="12129"/>
                  <a:pt x="3620710" y="0"/>
                </a:cubicBezTo>
                <a:cubicBezTo>
                  <a:pt x="3694441" y="-12129"/>
                  <a:pt x="4252750" y="17629"/>
                  <a:pt x="4438290" y="0"/>
                </a:cubicBezTo>
                <a:cubicBezTo>
                  <a:pt x="4623830" y="-17629"/>
                  <a:pt x="4776942" y="6460"/>
                  <a:pt x="4905478" y="0"/>
                </a:cubicBezTo>
                <a:cubicBezTo>
                  <a:pt x="5034014" y="-6460"/>
                  <a:pt x="5164145" y="12653"/>
                  <a:pt x="5255870" y="0"/>
                </a:cubicBezTo>
                <a:cubicBezTo>
                  <a:pt x="5347595" y="-12653"/>
                  <a:pt x="5864195" y="96721"/>
                  <a:pt x="6073449" y="0"/>
                </a:cubicBezTo>
                <a:cubicBezTo>
                  <a:pt x="6282703" y="-96721"/>
                  <a:pt x="6446297" y="198"/>
                  <a:pt x="6540638" y="0"/>
                </a:cubicBezTo>
                <a:cubicBezTo>
                  <a:pt x="6634979" y="-198"/>
                  <a:pt x="6851717" y="30942"/>
                  <a:pt x="7124623" y="0"/>
                </a:cubicBezTo>
                <a:cubicBezTo>
                  <a:pt x="7397529" y="-30942"/>
                  <a:pt x="7300186" y="16477"/>
                  <a:pt x="7358217" y="0"/>
                </a:cubicBezTo>
                <a:cubicBezTo>
                  <a:pt x="7416248" y="-16477"/>
                  <a:pt x="7485230" y="3584"/>
                  <a:pt x="7591812" y="0"/>
                </a:cubicBezTo>
                <a:cubicBezTo>
                  <a:pt x="7698394" y="-3584"/>
                  <a:pt x="7907547" y="54501"/>
                  <a:pt x="8059000" y="0"/>
                </a:cubicBezTo>
                <a:cubicBezTo>
                  <a:pt x="8210453" y="-54501"/>
                  <a:pt x="8293959" y="47519"/>
                  <a:pt x="8526188" y="0"/>
                </a:cubicBezTo>
                <a:cubicBezTo>
                  <a:pt x="8758417" y="-47519"/>
                  <a:pt x="8644948" y="479"/>
                  <a:pt x="8759783" y="0"/>
                </a:cubicBezTo>
                <a:cubicBezTo>
                  <a:pt x="8874619" y="-479"/>
                  <a:pt x="9279882" y="75946"/>
                  <a:pt x="9460565" y="0"/>
                </a:cubicBezTo>
                <a:cubicBezTo>
                  <a:pt x="9641248" y="-75946"/>
                  <a:pt x="9888153" y="43299"/>
                  <a:pt x="10161348" y="0"/>
                </a:cubicBezTo>
                <a:cubicBezTo>
                  <a:pt x="10434543" y="-43299"/>
                  <a:pt x="10771253" y="68820"/>
                  <a:pt x="10978927" y="0"/>
                </a:cubicBezTo>
                <a:cubicBezTo>
                  <a:pt x="11186601" y="-68820"/>
                  <a:pt x="11357104" y="27601"/>
                  <a:pt x="11679710" y="0"/>
                </a:cubicBezTo>
                <a:cubicBezTo>
                  <a:pt x="11721242" y="154626"/>
                  <a:pt x="11671242" y="309931"/>
                  <a:pt x="11679710" y="410361"/>
                </a:cubicBezTo>
                <a:cubicBezTo>
                  <a:pt x="11688178" y="510791"/>
                  <a:pt x="11643547" y="685976"/>
                  <a:pt x="11679710" y="845344"/>
                </a:cubicBezTo>
                <a:cubicBezTo>
                  <a:pt x="11715873" y="1004712"/>
                  <a:pt x="11664867" y="1104274"/>
                  <a:pt x="11679710" y="1231084"/>
                </a:cubicBezTo>
                <a:cubicBezTo>
                  <a:pt x="11318180" y="1249598"/>
                  <a:pt x="11031532" y="1174526"/>
                  <a:pt x="10862130" y="1231084"/>
                </a:cubicBezTo>
                <a:cubicBezTo>
                  <a:pt x="10692728" y="1287642"/>
                  <a:pt x="10400768" y="1147617"/>
                  <a:pt x="10161348" y="1231084"/>
                </a:cubicBezTo>
                <a:cubicBezTo>
                  <a:pt x="9921928" y="1314551"/>
                  <a:pt x="9699059" y="1224167"/>
                  <a:pt x="9577362" y="1231084"/>
                </a:cubicBezTo>
                <a:cubicBezTo>
                  <a:pt x="9455665" y="1238001"/>
                  <a:pt x="9408759" y="1229823"/>
                  <a:pt x="9343768" y="1231084"/>
                </a:cubicBezTo>
                <a:cubicBezTo>
                  <a:pt x="9278777" y="1232345"/>
                  <a:pt x="9184284" y="1215368"/>
                  <a:pt x="9110174" y="1231084"/>
                </a:cubicBezTo>
                <a:cubicBezTo>
                  <a:pt x="9036064" y="1246800"/>
                  <a:pt x="8657686" y="1186062"/>
                  <a:pt x="8526188" y="1231084"/>
                </a:cubicBezTo>
                <a:cubicBezTo>
                  <a:pt x="8394690" y="1276106"/>
                  <a:pt x="8276138" y="1204527"/>
                  <a:pt x="8175797" y="1231084"/>
                </a:cubicBezTo>
                <a:cubicBezTo>
                  <a:pt x="8075456" y="1257641"/>
                  <a:pt x="7913404" y="1229205"/>
                  <a:pt x="7825406" y="1231084"/>
                </a:cubicBezTo>
                <a:cubicBezTo>
                  <a:pt x="7737408" y="1232963"/>
                  <a:pt x="7618858" y="1215943"/>
                  <a:pt x="7475014" y="1231084"/>
                </a:cubicBezTo>
                <a:cubicBezTo>
                  <a:pt x="7331170" y="1246225"/>
                  <a:pt x="7223653" y="1205242"/>
                  <a:pt x="7007826" y="1231084"/>
                </a:cubicBezTo>
                <a:cubicBezTo>
                  <a:pt x="6791999" y="1256926"/>
                  <a:pt x="6666468" y="1184641"/>
                  <a:pt x="6540638" y="1231084"/>
                </a:cubicBezTo>
                <a:cubicBezTo>
                  <a:pt x="6414808" y="1277527"/>
                  <a:pt x="6399035" y="1210000"/>
                  <a:pt x="6307043" y="1231084"/>
                </a:cubicBezTo>
                <a:cubicBezTo>
                  <a:pt x="6215051" y="1252168"/>
                  <a:pt x="6125014" y="1211374"/>
                  <a:pt x="6073449" y="1231084"/>
                </a:cubicBezTo>
                <a:cubicBezTo>
                  <a:pt x="6021884" y="1250794"/>
                  <a:pt x="5718323" y="1222846"/>
                  <a:pt x="5606261" y="1231084"/>
                </a:cubicBezTo>
                <a:cubicBezTo>
                  <a:pt x="5494199" y="1239322"/>
                  <a:pt x="5420697" y="1206845"/>
                  <a:pt x="5372667" y="1231084"/>
                </a:cubicBezTo>
                <a:cubicBezTo>
                  <a:pt x="5324637" y="1255323"/>
                  <a:pt x="4972993" y="1181587"/>
                  <a:pt x="4671884" y="1231084"/>
                </a:cubicBezTo>
                <a:cubicBezTo>
                  <a:pt x="4370775" y="1280581"/>
                  <a:pt x="4160251" y="1179865"/>
                  <a:pt x="3971101" y="1231084"/>
                </a:cubicBezTo>
                <a:cubicBezTo>
                  <a:pt x="3781951" y="1282303"/>
                  <a:pt x="3582498" y="1202280"/>
                  <a:pt x="3270319" y="1231084"/>
                </a:cubicBezTo>
                <a:cubicBezTo>
                  <a:pt x="2958140" y="1259888"/>
                  <a:pt x="2770160" y="1163996"/>
                  <a:pt x="2569536" y="1231084"/>
                </a:cubicBezTo>
                <a:cubicBezTo>
                  <a:pt x="2368912" y="1298172"/>
                  <a:pt x="2211289" y="1192211"/>
                  <a:pt x="1985551" y="1231084"/>
                </a:cubicBezTo>
                <a:cubicBezTo>
                  <a:pt x="1759813" y="1269957"/>
                  <a:pt x="1571217" y="1188437"/>
                  <a:pt x="1167971" y="1231084"/>
                </a:cubicBezTo>
                <a:cubicBezTo>
                  <a:pt x="764725" y="1273731"/>
                  <a:pt x="892987" y="1228353"/>
                  <a:pt x="817580" y="1231084"/>
                </a:cubicBezTo>
                <a:cubicBezTo>
                  <a:pt x="742173" y="1233815"/>
                  <a:pt x="312067" y="1193262"/>
                  <a:pt x="0" y="1231084"/>
                </a:cubicBezTo>
                <a:cubicBezTo>
                  <a:pt x="-18456" y="1072150"/>
                  <a:pt x="12559" y="993108"/>
                  <a:pt x="0" y="833034"/>
                </a:cubicBezTo>
                <a:cubicBezTo>
                  <a:pt x="-12559" y="672960"/>
                  <a:pt x="35774" y="561281"/>
                  <a:pt x="0" y="410361"/>
                </a:cubicBezTo>
                <a:cubicBezTo>
                  <a:pt x="-35774" y="259441"/>
                  <a:pt x="30545" y="150257"/>
                  <a:pt x="0" y="0"/>
                </a:cubicBezTo>
                <a:close/>
              </a:path>
              <a:path w="11679710" h="1231084" stroke="0" extrusionOk="0">
                <a:moveTo>
                  <a:pt x="0" y="0"/>
                </a:moveTo>
                <a:cubicBezTo>
                  <a:pt x="128315" y="-29978"/>
                  <a:pt x="193512" y="29605"/>
                  <a:pt x="350391" y="0"/>
                </a:cubicBezTo>
                <a:cubicBezTo>
                  <a:pt x="507270" y="-29605"/>
                  <a:pt x="543398" y="37588"/>
                  <a:pt x="700783" y="0"/>
                </a:cubicBezTo>
                <a:cubicBezTo>
                  <a:pt x="858168" y="-37588"/>
                  <a:pt x="826393" y="13825"/>
                  <a:pt x="934377" y="0"/>
                </a:cubicBezTo>
                <a:cubicBezTo>
                  <a:pt x="1042361" y="-13825"/>
                  <a:pt x="1435362" y="69025"/>
                  <a:pt x="1751957" y="0"/>
                </a:cubicBezTo>
                <a:cubicBezTo>
                  <a:pt x="2068552" y="-69025"/>
                  <a:pt x="1870512" y="26216"/>
                  <a:pt x="1985551" y="0"/>
                </a:cubicBezTo>
                <a:cubicBezTo>
                  <a:pt x="2100590" y="-26216"/>
                  <a:pt x="2221566" y="41180"/>
                  <a:pt x="2335942" y="0"/>
                </a:cubicBezTo>
                <a:cubicBezTo>
                  <a:pt x="2450318" y="-41180"/>
                  <a:pt x="2573944" y="23263"/>
                  <a:pt x="2803130" y="0"/>
                </a:cubicBezTo>
                <a:cubicBezTo>
                  <a:pt x="3032316" y="-23263"/>
                  <a:pt x="3042480" y="14588"/>
                  <a:pt x="3153522" y="0"/>
                </a:cubicBezTo>
                <a:cubicBezTo>
                  <a:pt x="3264564" y="-14588"/>
                  <a:pt x="3716807" y="22872"/>
                  <a:pt x="3971101" y="0"/>
                </a:cubicBezTo>
                <a:cubicBezTo>
                  <a:pt x="4225395" y="-22872"/>
                  <a:pt x="4332126" y="5017"/>
                  <a:pt x="4438290" y="0"/>
                </a:cubicBezTo>
                <a:cubicBezTo>
                  <a:pt x="4544454" y="-5017"/>
                  <a:pt x="4782631" y="14013"/>
                  <a:pt x="4905478" y="0"/>
                </a:cubicBezTo>
                <a:cubicBezTo>
                  <a:pt x="5028325" y="-14013"/>
                  <a:pt x="5330320" y="56232"/>
                  <a:pt x="5489464" y="0"/>
                </a:cubicBezTo>
                <a:cubicBezTo>
                  <a:pt x="5648608" y="-56232"/>
                  <a:pt x="5705278" y="5407"/>
                  <a:pt x="5839855" y="0"/>
                </a:cubicBezTo>
                <a:cubicBezTo>
                  <a:pt x="5974432" y="-5407"/>
                  <a:pt x="6110534" y="29206"/>
                  <a:pt x="6190246" y="0"/>
                </a:cubicBezTo>
                <a:cubicBezTo>
                  <a:pt x="6269958" y="-29206"/>
                  <a:pt x="6455324" y="38382"/>
                  <a:pt x="6540638" y="0"/>
                </a:cubicBezTo>
                <a:cubicBezTo>
                  <a:pt x="6625952" y="-38382"/>
                  <a:pt x="6916899" y="12297"/>
                  <a:pt x="7124623" y="0"/>
                </a:cubicBezTo>
                <a:cubicBezTo>
                  <a:pt x="7332348" y="-12297"/>
                  <a:pt x="7431216" y="42284"/>
                  <a:pt x="7708609" y="0"/>
                </a:cubicBezTo>
                <a:cubicBezTo>
                  <a:pt x="7986002" y="-42284"/>
                  <a:pt x="8245440" y="37935"/>
                  <a:pt x="8526188" y="0"/>
                </a:cubicBezTo>
                <a:cubicBezTo>
                  <a:pt x="8806936" y="-37935"/>
                  <a:pt x="8767257" y="1464"/>
                  <a:pt x="8876580" y="0"/>
                </a:cubicBezTo>
                <a:cubicBezTo>
                  <a:pt x="8985903" y="-1464"/>
                  <a:pt x="9217630" y="28968"/>
                  <a:pt x="9343768" y="0"/>
                </a:cubicBezTo>
                <a:cubicBezTo>
                  <a:pt x="9469906" y="-28968"/>
                  <a:pt x="9821949" y="74167"/>
                  <a:pt x="10044551" y="0"/>
                </a:cubicBezTo>
                <a:cubicBezTo>
                  <a:pt x="10267153" y="-74167"/>
                  <a:pt x="10221465" y="25917"/>
                  <a:pt x="10278145" y="0"/>
                </a:cubicBezTo>
                <a:cubicBezTo>
                  <a:pt x="10334825" y="-25917"/>
                  <a:pt x="10730518" y="95394"/>
                  <a:pt x="11095725" y="0"/>
                </a:cubicBezTo>
                <a:cubicBezTo>
                  <a:pt x="11460932" y="-95394"/>
                  <a:pt x="11554664" y="48763"/>
                  <a:pt x="11679710" y="0"/>
                </a:cubicBezTo>
                <a:cubicBezTo>
                  <a:pt x="11684650" y="141914"/>
                  <a:pt x="11668816" y="253905"/>
                  <a:pt x="11679710" y="410361"/>
                </a:cubicBezTo>
                <a:cubicBezTo>
                  <a:pt x="11690604" y="566817"/>
                  <a:pt x="11654362" y="689857"/>
                  <a:pt x="11679710" y="833034"/>
                </a:cubicBezTo>
                <a:cubicBezTo>
                  <a:pt x="11705058" y="976211"/>
                  <a:pt x="11643108" y="1052864"/>
                  <a:pt x="11679710" y="1231084"/>
                </a:cubicBezTo>
                <a:cubicBezTo>
                  <a:pt x="11605032" y="1243282"/>
                  <a:pt x="11495332" y="1211787"/>
                  <a:pt x="11446116" y="1231084"/>
                </a:cubicBezTo>
                <a:cubicBezTo>
                  <a:pt x="11396900" y="1250381"/>
                  <a:pt x="11029177" y="1181064"/>
                  <a:pt x="10628536" y="1231084"/>
                </a:cubicBezTo>
                <a:cubicBezTo>
                  <a:pt x="10227895" y="1281104"/>
                  <a:pt x="10488927" y="1229427"/>
                  <a:pt x="10394942" y="1231084"/>
                </a:cubicBezTo>
                <a:cubicBezTo>
                  <a:pt x="10300957" y="1232741"/>
                  <a:pt x="10224859" y="1208693"/>
                  <a:pt x="10161348" y="1231084"/>
                </a:cubicBezTo>
                <a:cubicBezTo>
                  <a:pt x="10097837" y="1253475"/>
                  <a:pt x="9986103" y="1204911"/>
                  <a:pt x="9810956" y="1231084"/>
                </a:cubicBezTo>
                <a:cubicBezTo>
                  <a:pt x="9635809" y="1257257"/>
                  <a:pt x="9412811" y="1152177"/>
                  <a:pt x="9110174" y="1231084"/>
                </a:cubicBezTo>
                <a:cubicBezTo>
                  <a:pt x="8807537" y="1309991"/>
                  <a:pt x="8693326" y="1204613"/>
                  <a:pt x="8409391" y="1231084"/>
                </a:cubicBezTo>
                <a:cubicBezTo>
                  <a:pt x="8125456" y="1257555"/>
                  <a:pt x="7885846" y="1158931"/>
                  <a:pt x="7708609" y="1231084"/>
                </a:cubicBezTo>
                <a:cubicBezTo>
                  <a:pt x="7531372" y="1303237"/>
                  <a:pt x="7538487" y="1212827"/>
                  <a:pt x="7475014" y="1231084"/>
                </a:cubicBezTo>
                <a:cubicBezTo>
                  <a:pt x="7411542" y="1249341"/>
                  <a:pt x="7093447" y="1227714"/>
                  <a:pt x="6891029" y="1231084"/>
                </a:cubicBezTo>
                <a:cubicBezTo>
                  <a:pt x="6688611" y="1234454"/>
                  <a:pt x="6288918" y="1174772"/>
                  <a:pt x="6073449" y="1231084"/>
                </a:cubicBezTo>
                <a:cubicBezTo>
                  <a:pt x="5857980" y="1287396"/>
                  <a:pt x="5707537" y="1168895"/>
                  <a:pt x="5372667" y="1231084"/>
                </a:cubicBezTo>
                <a:cubicBezTo>
                  <a:pt x="5037797" y="1293273"/>
                  <a:pt x="4812336" y="1192725"/>
                  <a:pt x="4671884" y="1231084"/>
                </a:cubicBezTo>
                <a:cubicBezTo>
                  <a:pt x="4531432" y="1269443"/>
                  <a:pt x="4183949" y="1224608"/>
                  <a:pt x="3854304" y="1231084"/>
                </a:cubicBezTo>
                <a:cubicBezTo>
                  <a:pt x="3524659" y="1237560"/>
                  <a:pt x="3564937" y="1222399"/>
                  <a:pt x="3387116" y="1231084"/>
                </a:cubicBezTo>
                <a:cubicBezTo>
                  <a:pt x="3209295" y="1239769"/>
                  <a:pt x="2929151" y="1196293"/>
                  <a:pt x="2686333" y="1231084"/>
                </a:cubicBezTo>
                <a:cubicBezTo>
                  <a:pt x="2443515" y="1265875"/>
                  <a:pt x="2553185" y="1208238"/>
                  <a:pt x="2452739" y="1231084"/>
                </a:cubicBezTo>
                <a:cubicBezTo>
                  <a:pt x="2352293" y="1253930"/>
                  <a:pt x="2111427" y="1195920"/>
                  <a:pt x="1985551" y="1231084"/>
                </a:cubicBezTo>
                <a:cubicBezTo>
                  <a:pt x="1859675" y="1266248"/>
                  <a:pt x="1591844" y="1168235"/>
                  <a:pt x="1284768" y="1231084"/>
                </a:cubicBezTo>
                <a:cubicBezTo>
                  <a:pt x="977692" y="1293933"/>
                  <a:pt x="1139727" y="1227622"/>
                  <a:pt x="1051174" y="1231084"/>
                </a:cubicBezTo>
                <a:cubicBezTo>
                  <a:pt x="962621" y="1234546"/>
                  <a:pt x="910000" y="1214893"/>
                  <a:pt x="817580" y="1231084"/>
                </a:cubicBezTo>
                <a:cubicBezTo>
                  <a:pt x="725160" y="1247275"/>
                  <a:pt x="253111" y="1149458"/>
                  <a:pt x="0" y="1231084"/>
                </a:cubicBezTo>
                <a:cubicBezTo>
                  <a:pt x="-19602" y="1034669"/>
                  <a:pt x="33923" y="1024458"/>
                  <a:pt x="0" y="833034"/>
                </a:cubicBezTo>
                <a:cubicBezTo>
                  <a:pt x="-33923" y="641610"/>
                  <a:pt x="3115" y="608621"/>
                  <a:pt x="0" y="410361"/>
                </a:cubicBezTo>
                <a:cubicBezTo>
                  <a:pt x="-3115" y="212101"/>
                  <a:pt x="40285" y="203951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các cây em biết dựa vào nơi sống, môi trường sống và hoàn thành vào bảng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6509" y="4168359"/>
            <a:ext cx="28520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Cây hoa súng</a:t>
            </a:r>
            <a:endParaRPr lang="en-US" sz="3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2596" y="4168359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Ao, hồ</a:t>
            </a:r>
            <a:endParaRPr lang="en-US" sz="3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71921" y="4131916"/>
            <a:ext cx="415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0002" y="4927261"/>
            <a:ext cx="1685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Cây vải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52745" y="4927260"/>
            <a:ext cx="1306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51205" y="481469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0002" y="5629878"/>
            <a:ext cx="17876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 bèo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72596" y="5636377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Ao, hồ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78987" y="5571002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6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9E52BE3-9FDD-42B2-AABD-C2703B9914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3002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604DFB-2BFE-4169-9631-0FAC605C94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-1" y="-3"/>
            <a:ext cx="7905510" cy="68580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BFAEEB-D439-4A0C-AA16-C01B630CAE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/>
        </p:blipFill>
        <p:spPr>
          <a:xfrm rot="656356" flipH="1">
            <a:off x="4936921" y="-79555"/>
            <a:ext cx="7369510" cy="4998850"/>
          </a:xfrm>
          <a:prstGeom prst="rect">
            <a:avLst/>
          </a:prstGeom>
        </p:spPr>
      </p:pic>
      <p:sp>
        <p:nvSpPr>
          <p:cNvPr id="9" name="PA_文本框 2">
            <a:extLst>
              <a:ext uri="{FF2B5EF4-FFF2-40B4-BE49-F238E27FC236}">
                <a16:creationId xmlns:a16="http://schemas.microsoft.com/office/drawing/2014/main" id="{333AEDDE-D4C6-44E2-A79D-FC48733E3F0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84017" y="1395842"/>
            <a:ext cx="571772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字魂70号-灵悦黑体" panose="00000500000000000000" pitchFamily="2" charset="-122"/>
                <a:cs typeface="方正静蕾简体" panose="02000000000000000000" pitchFamily="65" charset="-122"/>
                <a:sym typeface="Century Gothic" panose="020B0502020202020204" pitchFamily="34" charset="0"/>
              </a:rPr>
              <a:t>TỰ</a:t>
            </a:r>
            <a:r>
              <a:rPr kumimoji="0" lang="vi-VN" altLang="zh-CN" sz="7200" b="0" i="0" u="none" strike="noStrike" kern="1200" cap="none" spc="0" normalizeH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字魂70号-灵悦黑体" panose="00000500000000000000" pitchFamily="2" charset="-122"/>
                <a:cs typeface="方正静蕾简体" panose="02000000000000000000" pitchFamily="65" charset="-122"/>
                <a:sym typeface="Century Gothic" panose="020B0502020202020204" pitchFamily="34" charset="0"/>
              </a:rPr>
              <a:t> NHIÊN &amp; XÃ HỘI</a:t>
            </a:r>
            <a:endParaRPr kumimoji="0" lang="zh-CN" altLang="en-US" sz="7200" b="0" i="0" u="none" strike="noStrike" kern="1200" cap="none" spc="0" normalizeH="0" baseline="0" noProof="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Showcard" panose="02040603050506020204" pitchFamily="18" charset="0"/>
              <a:ea typeface="字魂70号-灵悦黑体" panose="00000500000000000000" pitchFamily="2" charset="-122"/>
              <a:cs typeface="方正静蕾简体" panose="02000000000000000000" pitchFamily="65" charset="-122"/>
              <a:sym typeface="Century Gothic" panose="020B0502020202020204" pitchFamily="34" charset="0"/>
            </a:endParaRP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B6F10389-654D-4DFC-90F0-6FDD69CE91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124" y="3328766"/>
            <a:ext cx="4301951" cy="4124971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F5FAE77-739A-400C-B36F-7FB18A4D03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01" y="2326866"/>
            <a:ext cx="5495681" cy="5495681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F701279A-469E-440E-AAF0-C25BF4242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56238">
            <a:off x="10458577" y="570530"/>
            <a:ext cx="1827360" cy="750480"/>
          </a:xfrm>
          <a:prstGeom prst="rect">
            <a:avLst/>
          </a:prstGeom>
        </p:spPr>
      </p:pic>
      <p:pic>
        <p:nvPicPr>
          <p:cNvPr id="13" name="图形 6">
            <a:extLst>
              <a:ext uri="{FF2B5EF4-FFF2-40B4-BE49-F238E27FC236}">
                <a16:creationId xmlns:a16="http://schemas.microsoft.com/office/drawing/2014/main" id="{0E6955B8-C05E-458B-ABD5-3B13F9DEB0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25740" y="2326866"/>
            <a:ext cx="1133475" cy="495300"/>
          </a:xfrm>
          <a:prstGeom prst="rect">
            <a:avLst/>
          </a:prstGeom>
        </p:spPr>
      </p:pic>
      <p:pic>
        <p:nvPicPr>
          <p:cNvPr id="15" name="图形 7">
            <a:extLst>
              <a:ext uri="{FF2B5EF4-FFF2-40B4-BE49-F238E27FC236}">
                <a16:creationId xmlns:a16="http://schemas.microsoft.com/office/drawing/2014/main" id="{6C9B8382-3CBC-4407-B118-252A8F7A13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476117">
            <a:off x="-1128945" y="-37968"/>
            <a:ext cx="244792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6A943AA-03DF-4590-9B9D-D75DA2C3A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9050" y="-482600"/>
            <a:ext cx="9144000" cy="9144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6F88756-CB37-4B2D-A1BE-757DD1670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65034" y="-28575"/>
            <a:ext cx="6121400" cy="10541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1BCF6A8-9CC8-4AB3-99E0-9E3E468EE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-24881"/>
            <a:ext cx="6124164" cy="1054100"/>
          </a:xfrm>
          <a:prstGeom prst="rect">
            <a:avLst/>
          </a:prstGeom>
        </p:spPr>
      </p:pic>
      <p:pic>
        <p:nvPicPr>
          <p:cNvPr id="18" name="图片 90">
            <a:extLst>
              <a:ext uri="{FF2B5EF4-FFF2-40B4-BE49-F238E27FC236}">
                <a16:creationId xmlns:a16="http://schemas.microsoft.com/office/drawing/2014/main" id="{DE4F4864-A19A-4952-9273-E4F6DB264AB4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765675" y="765694"/>
            <a:ext cx="7560459" cy="4803391"/>
          </a:xfrm>
          <a:prstGeom prst="rect">
            <a:avLst/>
          </a:prstGeom>
        </p:spPr>
      </p:pic>
      <p:sp>
        <p:nvSpPr>
          <p:cNvPr id="19" name="PA_文本框 12">
            <a:extLst>
              <a:ext uri="{FF2B5EF4-FFF2-40B4-BE49-F238E27FC236}">
                <a16:creationId xmlns:a16="http://schemas.microsoft.com/office/drawing/2014/main" id="{C687DE89-05C0-4180-B485-59F1A034C00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85648" y="1682894"/>
            <a:ext cx="672051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57150" cmpd="sng">
                  <a:noFill/>
                  <a:prstDash val="solid"/>
                </a:ln>
                <a:gradFill>
                  <a:gsLst>
                    <a:gs pos="21000">
                      <a:srgbClr val="FBDFCD"/>
                    </a:gs>
                    <a:gs pos="57000">
                      <a:srgbClr val="FFC000"/>
                    </a:gs>
                    <a:gs pos="78000">
                      <a:srgbClr val="ED7D31"/>
                    </a:gs>
                    <a:gs pos="100000">
                      <a:srgbClr val="FF9E10"/>
                    </a:gs>
                  </a:gsLst>
                  <a:lin ang="5400000" scaled="1"/>
                </a:gradFill>
                <a:effectLst>
                  <a:glow rad="63500">
                    <a:srgbClr val="C55A11">
                      <a:satMod val="175000"/>
                      <a:alpha val="38000"/>
                    </a:srgbClr>
                  </a:glow>
                  <a:outerShdw blurRad="63500" dist="63500" dir="2400000" sx="101000" sy="101000" algn="tl">
                    <a:srgbClr val="FFC000">
                      <a:lumMod val="75000"/>
                      <a:alpha val="67000"/>
                    </a:srgbClr>
                  </a:outerShdw>
                </a:effectLst>
                <a:uLnTx/>
                <a:uFillTx/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Chúc các Em học tốt</a:t>
            </a:r>
            <a:endParaRPr kumimoji="0" lang="en-US" altLang="zh-CN" sz="6600" b="0" i="0" u="none" strike="noStrike" kern="1200" cap="none" spc="0" normalizeH="0" baseline="0" noProof="0" dirty="0">
              <a:ln w="57150" cmpd="sng">
                <a:noFill/>
                <a:prstDash val="solid"/>
              </a:ln>
              <a:gradFill>
                <a:gsLst>
                  <a:gs pos="21000">
                    <a:srgbClr val="FBDFCD"/>
                  </a:gs>
                  <a:gs pos="57000">
                    <a:srgbClr val="FFC000"/>
                  </a:gs>
                  <a:gs pos="78000">
                    <a:srgbClr val="ED7D31"/>
                  </a:gs>
                  <a:gs pos="100000">
                    <a:srgbClr val="FF9E10"/>
                  </a:gs>
                </a:gsLst>
                <a:lin ang="5400000" scaled="1"/>
              </a:gradFill>
              <a:effectLst>
                <a:glow rad="63500">
                  <a:srgbClr val="C55A11">
                    <a:satMod val="175000"/>
                    <a:alpha val="38000"/>
                  </a:srgbClr>
                </a:glow>
                <a:outerShdw blurRad="63500" dist="63500" dir="2400000" sx="101000" sy="101000" algn="tl">
                  <a:srgbClr val="FFC000">
                    <a:lumMod val="75000"/>
                    <a:alpha val="67000"/>
                  </a:srgbClr>
                </a:outerShdw>
              </a:effectLst>
              <a:uLnTx/>
              <a:uFillTx/>
              <a:latin typeface="UTM Showcard" panose="02040603050506020204" charset="0"/>
              <a:ea typeface="字魂36号-正文宋楷" panose="02000000000000000000" pitchFamily="2" charset="-122"/>
              <a:cs typeface="UTM Showcard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1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1" y="1591264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01370" y="822198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560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">
            <a:extLst>
              <a:ext uri="{FF2B5EF4-FFF2-40B4-BE49-F238E27FC236}">
                <a16:creationId xmlns:a16="http://schemas.microsoft.com/office/drawing/2014/main" id="{6CE0053F-7C13-4A75-AEDE-F8ECDFDBA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/>
        </p:blipFill>
        <p:spPr>
          <a:xfrm rot="656356" flipH="1">
            <a:off x="2206653" y="21252"/>
            <a:ext cx="7779401" cy="4998850"/>
          </a:xfrm>
          <a:prstGeom prst="rect">
            <a:avLst/>
          </a:prstGeom>
        </p:spPr>
      </p:pic>
      <p:sp>
        <p:nvSpPr>
          <p:cNvPr id="13" name="PA_文本框 2">
            <a:extLst>
              <a:ext uri="{FF2B5EF4-FFF2-40B4-BE49-F238E27FC236}">
                <a16:creationId xmlns:a16="http://schemas.microsoft.com/office/drawing/2014/main" id="{A4F24051-587F-4945-8FB8-E766B15ABE7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21215" y="773541"/>
            <a:ext cx="5717720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字魂70号-灵悦黑体" panose="00000500000000000000" pitchFamily="2" charset="-122"/>
                <a:cs typeface="方正静蕾简体" panose="02000000000000000000" pitchFamily="65" charset="-122"/>
                <a:sym typeface="Century Gothic" panose="020B0502020202020204" pitchFamily="34" charset="0"/>
              </a:rPr>
              <a:t>Khởi động</a:t>
            </a:r>
            <a:endParaRPr kumimoji="0" lang="zh-CN" altLang="en-US" sz="9600" b="0" i="0" u="none" strike="noStrike" kern="1200" cap="none" spc="0" normalizeH="0" baseline="0" noProof="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Showcard" panose="02040603050506020204" pitchFamily="18" charset="0"/>
              <a:ea typeface="字魂70号-灵悦黑体" panose="00000500000000000000" pitchFamily="2" charset="-122"/>
              <a:cs typeface="方正静蕾简体" panose="02000000000000000000" pitchFamily="65" charset="-122"/>
              <a:sym typeface="Century Gothic" panose="020B0502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85DBF48-D14E-4F12-BC66-52D62F72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049" y="3308689"/>
            <a:ext cx="4301951" cy="4124971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FCBDB2D-94DF-4C1F-9937-38649A01AD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275" y="2047465"/>
            <a:ext cx="5495681" cy="5495681"/>
          </a:xfrm>
          <a:prstGeom prst="rect">
            <a:avLst/>
          </a:prstGeom>
        </p:spPr>
      </p:pic>
      <p:pic>
        <p:nvPicPr>
          <p:cNvPr id="17" name="Picture 16" descr="A close-up of a piggy bank&#10;&#10;Description automatically generated with low confidence">
            <a:extLst>
              <a:ext uri="{FF2B5EF4-FFF2-40B4-BE49-F238E27FC236}">
                <a16:creationId xmlns:a16="http://schemas.microsoft.com/office/drawing/2014/main" id="{FB66D867-1BC8-4D13-99C1-19E6CD84B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47" y="4428941"/>
            <a:ext cx="3800302" cy="256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2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2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19754" y="305791"/>
            <a:ext cx="11262646" cy="1033080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59211" y="525673"/>
            <a:ext cx="1136253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lang="vi-VN" altLang="en-US" sz="3600" b="1" noProof="0" dirty="0">
                <a:solidFill>
                  <a:srgbClr val="0070C0"/>
                </a:solidFill>
                <a:latin typeface="Times New Roman" panose="02020603050405020304" pitchFamily="18" charset="0"/>
              </a:rPr>
              <a:t>Biển chỉ dẫn bệnh viện có ý nghĩa gì?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1549400" y="1828800"/>
            <a:ext cx="9118190" cy="1155700"/>
            <a:chOff x="1346200" y="2057400"/>
            <a:chExt cx="9118190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381250" y="2292970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577367 w 8083140"/>
                <a:gd name="connsiteY1" fmla="*/ 0 h 646331"/>
                <a:gd name="connsiteX2" fmla="*/ 1073903 w 8083140"/>
                <a:gd name="connsiteY2" fmla="*/ 0 h 646331"/>
                <a:gd name="connsiteX3" fmla="*/ 1651270 w 8083140"/>
                <a:gd name="connsiteY3" fmla="*/ 0 h 646331"/>
                <a:gd name="connsiteX4" fmla="*/ 2228637 w 8083140"/>
                <a:gd name="connsiteY4" fmla="*/ 0 h 646331"/>
                <a:gd name="connsiteX5" fmla="*/ 2886836 w 8083140"/>
                <a:gd name="connsiteY5" fmla="*/ 0 h 646331"/>
                <a:gd name="connsiteX6" fmla="*/ 3464203 w 8083140"/>
                <a:gd name="connsiteY6" fmla="*/ 0 h 646331"/>
                <a:gd name="connsiteX7" fmla="*/ 4203233 w 8083140"/>
                <a:gd name="connsiteY7" fmla="*/ 0 h 646331"/>
                <a:gd name="connsiteX8" fmla="*/ 4699769 w 8083140"/>
                <a:gd name="connsiteY8" fmla="*/ 0 h 646331"/>
                <a:gd name="connsiteX9" fmla="*/ 5115473 w 8083140"/>
                <a:gd name="connsiteY9" fmla="*/ 0 h 646331"/>
                <a:gd name="connsiteX10" fmla="*/ 5531177 w 8083140"/>
                <a:gd name="connsiteY10" fmla="*/ 0 h 646331"/>
                <a:gd name="connsiteX11" fmla="*/ 6108544 w 8083140"/>
                <a:gd name="connsiteY11" fmla="*/ 0 h 646331"/>
                <a:gd name="connsiteX12" fmla="*/ 6443417 w 8083140"/>
                <a:gd name="connsiteY12" fmla="*/ 0 h 646331"/>
                <a:gd name="connsiteX13" fmla="*/ 7101616 w 8083140"/>
                <a:gd name="connsiteY13" fmla="*/ 0 h 646331"/>
                <a:gd name="connsiteX14" fmla="*/ 8083140 w 8083140"/>
                <a:gd name="connsiteY14" fmla="*/ 0 h 646331"/>
                <a:gd name="connsiteX15" fmla="*/ 8083140 w 8083140"/>
                <a:gd name="connsiteY15" fmla="*/ 310239 h 646331"/>
                <a:gd name="connsiteX16" fmla="*/ 8083140 w 8083140"/>
                <a:gd name="connsiteY16" fmla="*/ 646331 h 646331"/>
                <a:gd name="connsiteX17" fmla="*/ 7344110 w 8083140"/>
                <a:gd name="connsiteY17" fmla="*/ 646331 h 646331"/>
                <a:gd name="connsiteX18" fmla="*/ 6605080 w 8083140"/>
                <a:gd name="connsiteY18" fmla="*/ 646331 h 646331"/>
                <a:gd name="connsiteX19" fmla="*/ 6189376 w 8083140"/>
                <a:gd name="connsiteY19" fmla="*/ 646331 h 646331"/>
                <a:gd name="connsiteX20" fmla="*/ 5854503 w 8083140"/>
                <a:gd name="connsiteY20" fmla="*/ 646331 h 646331"/>
                <a:gd name="connsiteX21" fmla="*/ 5196304 w 8083140"/>
                <a:gd name="connsiteY21" fmla="*/ 646331 h 646331"/>
                <a:gd name="connsiteX22" fmla="*/ 4861431 w 8083140"/>
                <a:gd name="connsiteY22" fmla="*/ 646331 h 646331"/>
                <a:gd name="connsiteX23" fmla="*/ 4526558 w 8083140"/>
                <a:gd name="connsiteY23" fmla="*/ 646331 h 646331"/>
                <a:gd name="connsiteX24" fmla="*/ 4030023 w 8083140"/>
                <a:gd name="connsiteY24" fmla="*/ 646331 h 646331"/>
                <a:gd name="connsiteX25" fmla="*/ 3452656 w 8083140"/>
                <a:gd name="connsiteY25" fmla="*/ 646331 h 646331"/>
                <a:gd name="connsiteX26" fmla="*/ 3036951 w 8083140"/>
                <a:gd name="connsiteY26" fmla="*/ 646331 h 646331"/>
                <a:gd name="connsiteX27" fmla="*/ 2540415 w 8083140"/>
                <a:gd name="connsiteY27" fmla="*/ 646331 h 646331"/>
                <a:gd name="connsiteX28" fmla="*/ 1963048 w 8083140"/>
                <a:gd name="connsiteY28" fmla="*/ 646331 h 646331"/>
                <a:gd name="connsiteX29" fmla="*/ 1466513 w 8083140"/>
                <a:gd name="connsiteY29" fmla="*/ 646331 h 646331"/>
                <a:gd name="connsiteX30" fmla="*/ 1131640 w 8083140"/>
                <a:gd name="connsiteY30" fmla="*/ 646331 h 646331"/>
                <a:gd name="connsiteX31" fmla="*/ 0 w 8083140"/>
                <a:gd name="connsiteY31" fmla="*/ 646331 h 646331"/>
                <a:gd name="connsiteX32" fmla="*/ 0 w 8083140"/>
                <a:gd name="connsiteY32" fmla="*/ 310239 h 646331"/>
                <a:gd name="connsiteX33" fmla="*/ 0 w 8083140"/>
                <a:gd name="connsiteY33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229048" y="-49036"/>
                    <a:pt x="435272" y="62983"/>
                    <a:pt x="577367" y="0"/>
                  </a:cubicBezTo>
                  <a:cubicBezTo>
                    <a:pt x="719462" y="-62983"/>
                    <a:pt x="912848" y="28384"/>
                    <a:pt x="1073903" y="0"/>
                  </a:cubicBezTo>
                  <a:cubicBezTo>
                    <a:pt x="1234958" y="-28384"/>
                    <a:pt x="1467281" y="345"/>
                    <a:pt x="1651270" y="0"/>
                  </a:cubicBezTo>
                  <a:cubicBezTo>
                    <a:pt x="1835259" y="-345"/>
                    <a:pt x="1971276" y="422"/>
                    <a:pt x="2228637" y="0"/>
                  </a:cubicBezTo>
                  <a:cubicBezTo>
                    <a:pt x="2485998" y="-422"/>
                    <a:pt x="2569772" y="27717"/>
                    <a:pt x="2886836" y="0"/>
                  </a:cubicBezTo>
                  <a:cubicBezTo>
                    <a:pt x="3203900" y="-27717"/>
                    <a:pt x="3283822" y="3500"/>
                    <a:pt x="3464203" y="0"/>
                  </a:cubicBezTo>
                  <a:cubicBezTo>
                    <a:pt x="3644584" y="-3500"/>
                    <a:pt x="4006501" y="35455"/>
                    <a:pt x="4203233" y="0"/>
                  </a:cubicBezTo>
                  <a:cubicBezTo>
                    <a:pt x="4399965" y="-35455"/>
                    <a:pt x="4563149" y="5410"/>
                    <a:pt x="4699769" y="0"/>
                  </a:cubicBezTo>
                  <a:cubicBezTo>
                    <a:pt x="4836389" y="-5410"/>
                    <a:pt x="4990903" y="2903"/>
                    <a:pt x="5115473" y="0"/>
                  </a:cubicBezTo>
                  <a:cubicBezTo>
                    <a:pt x="5240043" y="-2903"/>
                    <a:pt x="5399779" y="28805"/>
                    <a:pt x="5531177" y="0"/>
                  </a:cubicBezTo>
                  <a:cubicBezTo>
                    <a:pt x="5662575" y="-28805"/>
                    <a:pt x="5921311" y="46557"/>
                    <a:pt x="6108544" y="0"/>
                  </a:cubicBezTo>
                  <a:cubicBezTo>
                    <a:pt x="6295777" y="-46557"/>
                    <a:pt x="6292770" y="29503"/>
                    <a:pt x="6443417" y="0"/>
                  </a:cubicBezTo>
                  <a:cubicBezTo>
                    <a:pt x="6594064" y="-29503"/>
                    <a:pt x="6905818" y="44052"/>
                    <a:pt x="7101616" y="0"/>
                  </a:cubicBezTo>
                  <a:cubicBezTo>
                    <a:pt x="7297414" y="-44052"/>
                    <a:pt x="7643978" y="76092"/>
                    <a:pt x="8083140" y="0"/>
                  </a:cubicBezTo>
                  <a:cubicBezTo>
                    <a:pt x="8101895" y="106071"/>
                    <a:pt x="8072863" y="246636"/>
                    <a:pt x="8083140" y="310239"/>
                  </a:cubicBezTo>
                  <a:cubicBezTo>
                    <a:pt x="8093417" y="373842"/>
                    <a:pt x="8051789" y="518723"/>
                    <a:pt x="8083140" y="646331"/>
                  </a:cubicBezTo>
                  <a:cubicBezTo>
                    <a:pt x="7859408" y="686838"/>
                    <a:pt x="7609108" y="630640"/>
                    <a:pt x="7344110" y="646331"/>
                  </a:cubicBezTo>
                  <a:cubicBezTo>
                    <a:pt x="7079112" y="662022"/>
                    <a:pt x="6762854" y="621666"/>
                    <a:pt x="6605080" y="646331"/>
                  </a:cubicBezTo>
                  <a:cubicBezTo>
                    <a:pt x="6447306" y="670996"/>
                    <a:pt x="6380209" y="634148"/>
                    <a:pt x="6189376" y="646331"/>
                  </a:cubicBezTo>
                  <a:cubicBezTo>
                    <a:pt x="5998543" y="658514"/>
                    <a:pt x="5946856" y="635816"/>
                    <a:pt x="5854503" y="646331"/>
                  </a:cubicBezTo>
                  <a:cubicBezTo>
                    <a:pt x="5762150" y="656846"/>
                    <a:pt x="5393016" y="635614"/>
                    <a:pt x="5196304" y="646331"/>
                  </a:cubicBezTo>
                  <a:cubicBezTo>
                    <a:pt x="4999592" y="657048"/>
                    <a:pt x="4936106" y="606148"/>
                    <a:pt x="4861431" y="646331"/>
                  </a:cubicBezTo>
                  <a:cubicBezTo>
                    <a:pt x="4786756" y="686514"/>
                    <a:pt x="4660634" y="637675"/>
                    <a:pt x="4526558" y="646331"/>
                  </a:cubicBezTo>
                  <a:cubicBezTo>
                    <a:pt x="4392482" y="654987"/>
                    <a:pt x="4187372" y="633691"/>
                    <a:pt x="4030023" y="646331"/>
                  </a:cubicBezTo>
                  <a:cubicBezTo>
                    <a:pt x="3872674" y="658971"/>
                    <a:pt x="3696478" y="628612"/>
                    <a:pt x="3452656" y="646331"/>
                  </a:cubicBezTo>
                  <a:cubicBezTo>
                    <a:pt x="3208834" y="664050"/>
                    <a:pt x="3240676" y="609032"/>
                    <a:pt x="3036951" y="646331"/>
                  </a:cubicBezTo>
                  <a:cubicBezTo>
                    <a:pt x="2833226" y="683630"/>
                    <a:pt x="2705320" y="643290"/>
                    <a:pt x="2540415" y="646331"/>
                  </a:cubicBezTo>
                  <a:cubicBezTo>
                    <a:pt x="2375510" y="649372"/>
                    <a:pt x="2235613" y="579608"/>
                    <a:pt x="1963048" y="646331"/>
                  </a:cubicBezTo>
                  <a:cubicBezTo>
                    <a:pt x="1690483" y="713054"/>
                    <a:pt x="1703806" y="630096"/>
                    <a:pt x="1466513" y="646331"/>
                  </a:cubicBezTo>
                  <a:cubicBezTo>
                    <a:pt x="1229220" y="662566"/>
                    <a:pt x="1282147" y="624997"/>
                    <a:pt x="1131640" y="646331"/>
                  </a:cubicBezTo>
                  <a:cubicBezTo>
                    <a:pt x="981133" y="667665"/>
                    <a:pt x="409599" y="584268"/>
                    <a:pt x="0" y="646331"/>
                  </a:cubicBezTo>
                  <a:cubicBezTo>
                    <a:pt x="-36098" y="526147"/>
                    <a:pt x="26148" y="432493"/>
                    <a:pt x="0" y="310239"/>
                  </a:cubicBezTo>
                  <a:cubicBezTo>
                    <a:pt x="-26148" y="187985"/>
                    <a:pt x="19162" y="118419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223110" y="-20389"/>
                    <a:pt x="350023" y="1854"/>
                    <a:pt x="577367" y="0"/>
                  </a:cubicBezTo>
                  <a:cubicBezTo>
                    <a:pt x="804711" y="-1854"/>
                    <a:pt x="893744" y="4789"/>
                    <a:pt x="1073903" y="0"/>
                  </a:cubicBezTo>
                  <a:cubicBezTo>
                    <a:pt x="1254062" y="-4789"/>
                    <a:pt x="1515926" y="57640"/>
                    <a:pt x="1732101" y="0"/>
                  </a:cubicBezTo>
                  <a:cubicBezTo>
                    <a:pt x="1948276" y="-57640"/>
                    <a:pt x="1926075" y="33099"/>
                    <a:pt x="2066974" y="0"/>
                  </a:cubicBezTo>
                  <a:cubicBezTo>
                    <a:pt x="2207873" y="-33099"/>
                    <a:pt x="2529702" y="46161"/>
                    <a:pt x="2806004" y="0"/>
                  </a:cubicBezTo>
                  <a:cubicBezTo>
                    <a:pt x="3082306" y="-46161"/>
                    <a:pt x="3112308" y="8083"/>
                    <a:pt x="3221709" y="0"/>
                  </a:cubicBezTo>
                  <a:cubicBezTo>
                    <a:pt x="3331110" y="-8083"/>
                    <a:pt x="3628683" y="20875"/>
                    <a:pt x="3960739" y="0"/>
                  </a:cubicBezTo>
                  <a:cubicBezTo>
                    <a:pt x="4292795" y="-20875"/>
                    <a:pt x="4318037" y="8683"/>
                    <a:pt x="4618937" y="0"/>
                  </a:cubicBezTo>
                  <a:cubicBezTo>
                    <a:pt x="4919837" y="-8683"/>
                    <a:pt x="4875581" y="19072"/>
                    <a:pt x="4953810" y="0"/>
                  </a:cubicBezTo>
                  <a:cubicBezTo>
                    <a:pt x="5032039" y="-19072"/>
                    <a:pt x="5153915" y="11487"/>
                    <a:pt x="5288683" y="0"/>
                  </a:cubicBezTo>
                  <a:cubicBezTo>
                    <a:pt x="5423451" y="-11487"/>
                    <a:pt x="5619036" y="44209"/>
                    <a:pt x="5704387" y="0"/>
                  </a:cubicBezTo>
                  <a:cubicBezTo>
                    <a:pt x="5789738" y="-44209"/>
                    <a:pt x="6206122" y="40899"/>
                    <a:pt x="6443417" y="0"/>
                  </a:cubicBezTo>
                  <a:cubicBezTo>
                    <a:pt x="6680712" y="-40899"/>
                    <a:pt x="6677696" y="17269"/>
                    <a:pt x="6778290" y="0"/>
                  </a:cubicBezTo>
                  <a:cubicBezTo>
                    <a:pt x="6878884" y="-17269"/>
                    <a:pt x="7232921" y="70943"/>
                    <a:pt x="7436489" y="0"/>
                  </a:cubicBezTo>
                  <a:cubicBezTo>
                    <a:pt x="7640057" y="-70943"/>
                    <a:pt x="7912383" y="70468"/>
                    <a:pt x="8083140" y="0"/>
                  </a:cubicBezTo>
                  <a:cubicBezTo>
                    <a:pt x="8121569" y="126061"/>
                    <a:pt x="8077333" y="163481"/>
                    <a:pt x="8083140" y="323166"/>
                  </a:cubicBezTo>
                  <a:cubicBezTo>
                    <a:pt x="8088947" y="482851"/>
                    <a:pt x="8047046" y="497319"/>
                    <a:pt x="8083140" y="646331"/>
                  </a:cubicBezTo>
                  <a:cubicBezTo>
                    <a:pt x="7919251" y="668745"/>
                    <a:pt x="7787968" y="626268"/>
                    <a:pt x="7667436" y="646331"/>
                  </a:cubicBezTo>
                  <a:cubicBezTo>
                    <a:pt x="7546904" y="666394"/>
                    <a:pt x="7271451" y="601836"/>
                    <a:pt x="7170900" y="646331"/>
                  </a:cubicBezTo>
                  <a:cubicBezTo>
                    <a:pt x="7070349" y="690826"/>
                    <a:pt x="6795627" y="593710"/>
                    <a:pt x="6674364" y="646331"/>
                  </a:cubicBezTo>
                  <a:cubicBezTo>
                    <a:pt x="6553101" y="698952"/>
                    <a:pt x="6218074" y="606479"/>
                    <a:pt x="6096997" y="646331"/>
                  </a:cubicBezTo>
                  <a:cubicBezTo>
                    <a:pt x="5975920" y="686183"/>
                    <a:pt x="5715861" y="627993"/>
                    <a:pt x="5600461" y="646331"/>
                  </a:cubicBezTo>
                  <a:cubicBezTo>
                    <a:pt x="5485061" y="664669"/>
                    <a:pt x="5250141" y="642838"/>
                    <a:pt x="4942263" y="646331"/>
                  </a:cubicBezTo>
                  <a:cubicBezTo>
                    <a:pt x="4634385" y="649824"/>
                    <a:pt x="4500257" y="629418"/>
                    <a:pt x="4364896" y="646331"/>
                  </a:cubicBezTo>
                  <a:cubicBezTo>
                    <a:pt x="4229535" y="663244"/>
                    <a:pt x="3951475" y="585349"/>
                    <a:pt x="3706697" y="646331"/>
                  </a:cubicBezTo>
                  <a:cubicBezTo>
                    <a:pt x="3461919" y="707313"/>
                    <a:pt x="3455296" y="630968"/>
                    <a:pt x="3290993" y="646331"/>
                  </a:cubicBezTo>
                  <a:cubicBezTo>
                    <a:pt x="3126690" y="661694"/>
                    <a:pt x="2955341" y="582054"/>
                    <a:pt x="2632794" y="646331"/>
                  </a:cubicBezTo>
                  <a:cubicBezTo>
                    <a:pt x="2310247" y="710608"/>
                    <a:pt x="2136418" y="568919"/>
                    <a:pt x="1893764" y="646331"/>
                  </a:cubicBezTo>
                  <a:cubicBezTo>
                    <a:pt x="1651110" y="723743"/>
                    <a:pt x="1647675" y="637555"/>
                    <a:pt x="1558891" y="646331"/>
                  </a:cubicBezTo>
                  <a:cubicBezTo>
                    <a:pt x="1470107" y="655107"/>
                    <a:pt x="1139145" y="593738"/>
                    <a:pt x="900693" y="646331"/>
                  </a:cubicBezTo>
                  <a:cubicBezTo>
                    <a:pt x="662241" y="698924"/>
                    <a:pt x="301049" y="569331"/>
                    <a:pt x="0" y="646331"/>
                  </a:cubicBezTo>
                  <a:cubicBezTo>
                    <a:pt x="-22696" y="533165"/>
                    <a:pt x="22505" y="478468"/>
                    <a:pt x="0" y="336092"/>
                  </a:cubicBezTo>
                  <a:cubicBezTo>
                    <a:pt x="-22505" y="193716"/>
                    <a:pt x="6110" y="15280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Cảnh</a:t>
              </a:r>
              <a:r>
                <a:rPr kumimoji="0" lang="vi-VN" alt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báo sắp tới có đoạn đường trơn.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549400" y="3224559"/>
            <a:ext cx="9188327" cy="1369975"/>
            <a:chOff x="1346200" y="3415059"/>
            <a:chExt cx="9188327" cy="1369975"/>
          </a:xfrm>
        </p:grpSpPr>
        <p:sp>
          <p:nvSpPr>
            <p:cNvPr id="205828" name="Text Box 4"/>
            <p:cNvSpPr txBox="1"/>
            <p:nvPr/>
          </p:nvSpPr>
          <p:spPr>
            <a:xfrm>
              <a:off x="2451387" y="3584705"/>
              <a:ext cx="8083140" cy="1200329"/>
            </a:xfrm>
            <a:custGeom>
              <a:avLst/>
              <a:gdLst>
                <a:gd name="connsiteX0" fmla="*/ 0 w 8083140"/>
                <a:gd name="connsiteY0" fmla="*/ 0 h 1200329"/>
                <a:gd name="connsiteX1" fmla="*/ 658199 w 8083140"/>
                <a:gd name="connsiteY1" fmla="*/ 0 h 1200329"/>
                <a:gd name="connsiteX2" fmla="*/ 1073903 w 8083140"/>
                <a:gd name="connsiteY2" fmla="*/ 0 h 1200329"/>
                <a:gd name="connsiteX3" fmla="*/ 1489607 w 8083140"/>
                <a:gd name="connsiteY3" fmla="*/ 0 h 1200329"/>
                <a:gd name="connsiteX4" fmla="*/ 1986143 w 8083140"/>
                <a:gd name="connsiteY4" fmla="*/ 0 h 1200329"/>
                <a:gd name="connsiteX5" fmla="*/ 2321016 w 8083140"/>
                <a:gd name="connsiteY5" fmla="*/ 0 h 1200329"/>
                <a:gd name="connsiteX6" fmla="*/ 2736720 w 8083140"/>
                <a:gd name="connsiteY6" fmla="*/ 0 h 1200329"/>
                <a:gd name="connsiteX7" fmla="*/ 3475750 w 8083140"/>
                <a:gd name="connsiteY7" fmla="*/ 0 h 1200329"/>
                <a:gd name="connsiteX8" fmla="*/ 3972286 w 8083140"/>
                <a:gd name="connsiteY8" fmla="*/ 0 h 1200329"/>
                <a:gd name="connsiteX9" fmla="*/ 4630484 w 8083140"/>
                <a:gd name="connsiteY9" fmla="*/ 0 h 1200329"/>
                <a:gd name="connsiteX10" fmla="*/ 5046189 w 8083140"/>
                <a:gd name="connsiteY10" fmla="*/ 0 h 1200329"/>
                <a:gd name="connsiteX11" fmla="*/ 5623556 w 8083140"/>
                <a:gd name="connsiteY11" fmla="*/ 0 h 1200329"/>
                <a:gd name="connsiteX12" fmla="*/ 6120092 w 8083140"/>
                <a:gd name="connsiteY12" fmla="*/ 0 h 1200329"/>
                <a:gd name="connsiteX13" fmla="*/ 6454965 w 8083140"/>
                <a:gd name="connsiteY13" fmla="*/ 0 h 1200329"/>
                <a:gd name="connsiteX14" fmla="*/ 7113163 w 8083140"/>
                <a:gd name="connsiteY14" fmla="*/ 0 h 1200329"/>
                <a:gd name="connsiteX15" fmla="*/ 7448036 w 8083140"/>
                <a:gd name="connsiteY15" fmla="*/ 0 h 1200329"/>
                <a:gd name="connsiteX16" fmla="*/ 8083140 w 8083140"/>
                <a:gd name="connsiteY16" fmla="*/ 0 h 1200329"/>
                <a:gd name="connsiteX17" fmla="*/ 8083140 w 8083140"/>
                <a:gd name="connsiteY17" fmla="*/ 388106 h 1200329"/>
                <a:gd name="connsiteX18" fmla="*/ 8083140 w 8083140"/>
                <a:gd name="connsiteY18" fmla="*/ 800219 h 1200329"/>
                <a:gd name="connsiteX19" fmla="*/ 8083140 w 8083140"/>
                <a:gd name="connsiteY19" fmla="*/ 1200329 h 1200329"/>
                <a:gd name="connsiteX20" fmla="*/ 7586604 w 8083140"/>
                <a:gd name="connsiteY20" fmla="*/ 1200329 h 1200329"/>
                <a:gd name="connsiteX21" fmla="*/ 7170900 w 8083140"/>
                <a:gd name="connsiteY21" fmla="*/ 1200329 h 1200329"/>
                <a:gd name="connsiteX22" fmla="*/ 6674364 w 8083140"/>
                <a:gd name="connsiteY22" fmla="*/ 1200329 h 1200329"/>
                <a:gd name="connsiteX23" fmla="*/ 6258660 w 8083140"/>
                <a:gd name="connsiteY23" fmla="*/ 1200329 h 1200329"/>
                <a:gd name="connsiteX24" fmla="*/ 5842955 w 8083140"/>
                <a:gd name="connsiteY24" fmla="*/ 1200329 h 1200329"/>
                <a:gd name="connsiteX25" fmla="*/ 5346420 w 8083140"/>
                <a:gd name="connsiteY25" fmla="*/ 1200329 h 1200329"/>
                <a:gd name="connsiteX26" fmla="*/ 4849884 w 8083140"/>
                <a:gd name="connsiteY26" fmla="*/ 1200329 h 1200329"/>
                <a:gd name="connsiteX27" fmla="*/ 4434180 w 8083140"/>
                <a:gd name="connsiteY27" fmla="*/ 1200329 h 1200329"/>
                <a:gd name="connsiteX28" fmla="*/ 4018475 w 8083140"/>
                <a:gd name="connsiteY28" fmla="*/ 1200329 h 1200329"/>
                <a:gd name="connsiteX29" fmla="*/ 3602771 w 8083140"/>
                <a:gd name="connsiteY29" fmla="*/ 1200329 h 1200329"/>
                <a:gd name="connsiteX30" fmla="*/ 3187067 w 8083140"/>
                <a:gd name="connsiteY30" fmla="*/ 1200329 h 1200329"/>
                <a:gd name="connsiteX31" fmla="*/ 2448037 w 8083140"/>
                <a:gd name="connsiteY31" fmla="*/ 1200329 h 1200329"/>
                <a:gd name="connsiteX32" fmla="*/ 1709007 w 8083140"/>
                <a:gd name="connsiteY32" fmla="*/ 1200329 h 1200329"/>
                <a:gd name="connsiteX33" fmla="*/ 1050808 w 8083140"/>
                <a:gd name="connsiteY33" fmla="*/ 1200329 h 1200329"/>
                <a:gd name="connsiteX34" fmla="*/ 635104 w 8083140"/>
                <a:gd name="connsiteY34" fmla="*/ 1200329 h 1200329"/>
                <a:gd name="connsiteX35" fmla="*/ 0 w 8083140"/>
                <a:gd name="connsiteY35" fmla="*/ 1200329 h 1200329"/>
                <a:gd name="connsiteX36" fmla="*/ 0 w 8083140"/>
                <a:gd name="connsiteY36" fmla="*/ 824226 h 1200329"/>
                <a:gd name="connsiteX37" fmla="*/ 0 w 8083140"/>
                <a:gd name="connsiteY37" fmla="*/ 460126 h 1200329"/>
                <a:gd name="connsiteX38" fmla="*/ 0 w 8083140"/>
                <a:gd name="connsiteY38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083140" h="1200329" fill="none" extrusionOk="0">
                  <a:moveTo>
                    <a:pt x="0" y="0"/>
                  </a:moveTo>
                  <a:cubicBezTo>
                    <a:pt x="257079" y="-13864"/>
                    <a:pt x="451040" y="70837"/>
                    <a:pt x="658199" y="0"/>
                  </a:cubicBezTo>
                  <a:cubicBezTo>
                    <a:pt x="865358" y="-70837"/>
                    <a:pt x="908029" y="25220"/>
                    <a:pt x="1073903" y="0"/>
                  </a:cubicBezTo>
                  <a:cubicBezTo>
                    <a:pt x="1239777" y="-25220"/>
                    <a:pt x="1330441" y="44121"/>
                    <a:pt x="1489607" y="0"/>
                  </a:cubicBezTo>
                  <a:cubicBezTo>
                    <a:pt x="1648773" y="-44121"/>
                    <a:pt x="1838426" y="11008"/>
                    <a:pt x="1986143" y="0"/>
                  </a:cubicBezTo>
                  <a:cubicBezTo>
                    <a:pt x="2133860" y="-11008"/>
                    <a:pt x="2186136" y="36432"/>
                    <a:pt x="2321016" y="0"/>
                  </a:cubicBezTo>
                  <a:cubicBezTo>
                    <a:pt x="2455896" y="-36432"/>
                    <a:pt x="2648931" y="14325"/>
                    <a:pt x="2736720" y="0"/>
                  </a:cubicBezTo>
                  <a:cubicBezTo>
                    <a:pt x="2824509" y="-14325"/>
                    <a:pt x="3326011" y="13733"/>
                    <a:pt x="3475750" y="0"/>
                  </a:cubicBezTo>
                  <a:cubicBezTo>
                    <a:pt x="3625489" y="-13733"/>
                    <a:pt x="3812018" y="23191"/>
                    <a:pt x="3972286" y="0"/>
                  </a:cubicBezTo>
                  <a:cubicBezTo>
                    <a:pt x="4132554" y="-23191"/>
                    <a:pt x="4359888" y="74355"/>
                    <a:pt x="4630484" y="0"/>
                  </a:cubicBezTo>
                  <a:cubicBezTo>
                    <a:pt x="4901080" y="-74355"/>
                    <a:pt x="4860217" y="25335"/>
                    <a:pt x="5046189" y="0"/>
                  </a:cubicBezTo>
                  <a:cubicBezTo>
                    <a:pt x="5232162" y="-25335"/>
                    <a:pt x="5439282" y="27087"/>
                    <a:pt x="5623556" y="0"/>
                  </a:cubicBezTo>
                  <a:cubicBezTo>
                    <a:pt x="5807830" y="-27087"/>
                    <a:pt x="5890426" y="21229"/>
                    <a:pt x="6120092" y="0"/>
                  </a:cubicBezTo>
                  <a:cubicBezTo>
                    <a:pt x="6349758" y="-21229"/>
                    <a:pt x="6313582" y="25389"/>
                    <a:pt x="6454965" y="0"/>
                  </a:cubicBezTo>
                  <a:cubicBezTo>
                    <a:pt x="6596348" y="-25389"/>
                    <a:pt x="6925781" y="19229"/>
                    <a:pt x="7113163" y="0"/>
                  </a:cubicBezTo>
                  <a:cubicBezTo>
                    <a:pt x="7300545" y="-19229"/>
                    <a:pt x="7306170" y="39304"/>
                    <a:pt x="7448036" y="0"/>
                  </a:cubicBezTo>
                  <a:cubicBezTo>
                    <a:pt x="7589902" y="-39304"/>
                    <a:pt x="7773422" y="5022"/>
                    <a:pt x="8083140" y="0"/>
                  </a:cubicBezTo>
                  <a:cubicBezTo>
                    <a:pt x="8085832" y="96289"/>
                    <a:pt x="8042520" y="308941"/>
                    <a:pt x="8083140" y="388106"/>
                  </a:cubicBezTo>
                  <a:cubicBezTo>
                    <a:pt x="8123760" y="467271"/>
                    <a:pt x="8056784" y="634964"/>
                    <a:pt x="8083140" y="800219"/>
                  </a:cubicBezTo>
                  <a:cubicBezTo>
                    <a:pt x="8109496" y="965474"/>
                    <a:pt x="8063340" y="1081409"/>
                    <a:pt x="8083140" y="1200329"/>
                  </a:cubicBezTo>
                  <a:cubicBezTo>
                    <a:pt x="7894450" y="1253264"/>
                    <a:pt x="7729285" y="1147911"/>
                    <a:pt x="7586604" y="1200329"/>
                  </a:cubicBezTo>
                  <a:cubicBezTo>
                    <a:pt x="7443923" y="1252747"/>
                    <a:pt x="7376921" y="1153407"/>
                    <a:pt x="7170900" y="1200329"/>
                  </a:cubicBezTo>
                  <a:cubicBezTo>
                    <a:pt x="6964879" y="1247251"/>
                    <a:pt x="6808155" y="1200091"/>
                    <a:pt x="6674364" y="1200329"/>
                  </a:cubicBezTo>
                  <a:cubicBezTo>
                    <a:pt x="6540573" y="1200567"/>
                    <a:pt x="6393774" y="1181011"/>
                    <a:pt x="6258660" y="1200329"/>
                  </a:cubicBezTo>
                  <a:cubicBezTo>
                    <a:pt x="6123546" y="1219647"/>
                    <a:pt x="5944947" y="1183646"/>
                    <a:pt x="5842955" y="1200329"/>
                  </a:cubicBezTo>
                  <a:cubicBezTo>
                    <a:pt x="5740963" y="1217012"/>
                    <a:pt x="5486793" y="1179577"/>
                    <a:pt x="5346420" y="1200329"/>
                  </a:cubicBezTo>
                  <a:cubicBezTo>
                    <a:pt x="5206047" y="1221081"/>
                    <a:pt x="4973206" y="1142969"/>
                    <a:pt x="4849884" y="1200329"/>
                  </a:cubicBezTo>
                  <a:cubicBezTo>
                    <a:pt x="4726562" y="1257689"/>
                    <a:pt x="4615723" y="1170192"/>
                    <a:pt x="4434180" y="1200329"/>
                  </a:cubicBezTo>
                  <a:cubicBezTo>
                    <a:pt x="4252637" y="1230466"/>
                    <a:pt x="4224887" y="1168512"/>
                    <a:pt x="4018475" y="1200329"/>
                  </a:cubicBezTo>
                  <a:cubicBezTo>
                    <a:pt x="3812063" y="1232146"/>
                    <a:pt x="3806682" y="1173706"/>
                    <a:pt x="3602771" y="1200329"/>
                  </a:cubicBezTo>
                  <a:cubicBezTo>
                    <a:pt x="3398860" y="1226952"/>
                    <a:pt x="3381538" y="1187414"/>
                    <a:pt x="3187067" y="1200329"/>
                  </a:cubicBezTo>
                  <a:cubicBezTo>
                    <a:pt x="2992596" y="1213244"/>
                    <a:pt x="2672513" y="1157326"/>
                    <a:pt x="2448037" y="1200329"/>
                  </a:cubicBezTo>
                  <a:cubicBezTo>
                    <a:pt x="2223561" y="1243332"/>
                    <a:pt x="1896201" y="1158658"/>
                    <a:pt x="1709007" y="1200329"/>
                  </a:cubicBezTo>
                  <a:cubicBezTo>
                    <a:pt x="1521813" y="1242000"/>
                    <a:pt x="1205867" y="1125573"/>
                    <a:pt x="1050808" y="1200329"/>
                  </a:cubicBezTo>
                  <a:cubicBezTo>
                    <a:pt x="895749" y="1275085"/>
                    <a:pt x="817565" y="1153001"/>
                    <a:pt x="635104" y="1200329"/>
                  </a:cubicBezTo>
                  <a:cubicBezTo>
                    <a:pt x="452643" y="1247657"/>
                    <a:pt x="317422" y="1194537"/>
                    <a:pt x="0" y="1200329"/>
                  </a:cubicBezTo>
                  <a:cubicBezTo>
                    <a:pt x="-23367" y="1095434"/>
                    <a:pt x="1859" y="909211"/>
                    <a:pt x="0" y="824226"/>
                  </a:cubicBezTo>
                  <a:cubicBezTo>
                    <a:pt x="-1859" y="739241"/>
                    <a:pt x="4980" y="557090"/>
                    <a:pt x="0" y="460126"/>
                  </a:cubicBezTo>
                  <a:cubicBezTo>
                    <a:pt x="-4980" y="363162"/>
                    <a:pt x="23987" y="214441"/>
                    <a:pt x="0" y="0"/>
                  </a:cubicBezTo>
                  <a:close/>
                </a:path>
                <a:path w="8083140" h="1200329" stroke="0" extrusionOk="0">
                  <a:moveTo>
                    <a:pt x="0" y="0"/>
                  </a:moveTo>
                  <a:cubicBezTo>
                    <a:pt x="322511" y="-54938"/>
                    <a:pt x="427550" y="72197"/>
                    <a:pt x="658199" y="0"/>
                  </a:cubicBezTo>
                  <a:cubicBezTo>
                    <a:pt x="888848" y="-72197"/>
                    <a:pt x="860027" y="38402"/>
                    <a:pt x="993071" y="0"/>
                  </a:cubicBezTo>
                  <a:cubicBezTo>
                    <a:pt x="1126115" y="-38402"/>
                    <a:pt x="1517159" y="25980"/>
                    <a:pt x="1651270" y="0"/>
                  </a:cubicBezTo>
                  <a:cubicBezTo>
                    <a:pt x="1785381" y="-25980"/>
                    <a:pt x="1871727" y="11510"/>
                    <a:pt x="2066974" y="0"/>
                  </a:cubicBezTo>
                  <a:cubicBezTo>
                    <a:pt x="2262221" y="-11510"/>
                    <a:pt x="2309574" y="1473"/>
                    <a:pt x="2482679" y="0"/>
                  </a:cubicBezTo>
                  <a:cubicBezTo>
                    <a:pt x="2655784" y="-1473"/>
                    <a:pt x="2787192" y="16200"/>
                    <a:pt x="2898383" y="0"/>
                  </a:cubicBezTo>
                  <a:cubicBezTo>
                    <a:pt x="3009574" y="-16200"/>
                    <a:pt x="3244041" y="16652"/>
                    <a:pt x="3556582" y="0"/>
                  </a:cubicBezTo>
                  <a:cubicBezTo>
                    <a:pt x="3869123" y="-16652"/>
                    <a:pt x="3911054" y="2946"/>
                    <a:pt x="4133949" y="0"/>
                  </a:cubicBezTo>
                  <a:cubicBezTo>
                    <a:pt x="4356844" y="-2946"/>
                    <a:pt x="4508009" y="25418"/>
                    <a:pt x="4792147" y="0"/>
                  </a:cubicBezTo>
                  <a:cubicBezTo>
                    <a:pt x="5076285" y="-25418"/>
                    <a:pt x="5138395" y="36580"/>
                    <a:pt x="5450346" y="0"/>
                  </a:cubicBezTo>
                  <a:cubicBezTo>
                    <a:pt x="5762297" y="-36580"/>
                    <a:pt x="6023095" y="3182"/>
                    <a:pt x="6189376" y="0"/>
                  </a:cubicBezTo>
                  <a:cubicBezTo>
                    <a:pt x="6355657" y="-3182"/>
                    <a:pt x="6693498" y="71901"/>
                    <a:pt x="6928406" y="0"/>
                  </a:cubicBezTo>
                  <a:cubicBezTo>
                    <a:pt x="7163314" y="-71901"/>
                    <a:pt x="7843351" y="106534"/>
                    <a:pt x="8083140" y="0"/>
                  </a:cubicBezTo>
                  <a:cubicBezTo>
                    <a:pt x="8127033" y="114310"/>
                    <a:pt x="8083114" y="287026"/>
                    <a:pt x="8083140" y="376103"/>
                  </a:cubicBezTo>
                  <a:cubicBezTo>
                    <a:pt x="8083166" y="465180"/>
                    <a:pt x="8049477" y="591513"/>
                    <a:pt x="8083140" y="764209"/>
                  </a:cubicBezTo>
                  <a:cubicBezTo>
                    <a:pt x="8116803" y="936905"/>
                    <a:pt x="8065268" y="1020175"/>
                    <a:pt x="8083140" y="1200329"/>
                  </a:cubicBezTo>
                  <a:cubicBezTo>
                    <a:pt x="7728650" y="1238597"/>
                    <a:pt x="7690442" y="1155011"/>
                    <a:pt x="7344110" y="1200329"/>
                  </a:cubicBezTo>
                  <a:cubicBezTo>
                    <a:pt x="6997778" y="1245647"/>
                    <a:pt x="7084687" y="1199356"/>
                    <a:pt x="6928406" y="1200329"/>
                  </a:cubicBezTo>
                  <a:cubicBezTo>
                    <a:pt x="6772125" y="1201302"/>
                    <a:pt x="6466847" y="1181539"/>
                    <a:pt x="6351039" y="1200329"/>
                  </a:cubicBezTo>
                  <a:cubicBezTo>
                    <a:pt x="6235231" y="1219119"/>
                    <a:pt x="5890097" y="1167420"/>
                    <a:pt x="5773671" y="1200329"/>
                  </a:cubicBezTo>
                  <a:cubicBezTo>
                    <a:pt x="5657245" y="1233238"/>
                    <a:pt x="5415153" y="1153382"/>
                    <a:pt x="5277136" y="1200329"/>
                  </a:cubicBezTo>
                  <a:cubicBezTo>
                    <a:pt x="5139120" y="1247276"/>
                    <a:pt x="4854719" y="1194389"/>
                    <a:pt x="4699769" y="1200329"/>
                  </a:cubicBezTo>
                  <a:cubicBezTo>
                    <a:pt x="4544819" y="1206269"/>
                    <a:pt x="4485350" y="1164397"/>
                    <a:pt x="4364896" y="1200329"/>
                  </a:cubicBezTo>
                  <a:cubicBezTo>
                    <a:pt x="4244442" y="1236261"/>
                    <a:pt x="3958708" y="1124125"/>
                    <a:pt x="3706697" y="1200329"/>
                  </a:cubicBezTo>
                  <a:cubicBezTo>
                    <a:pt x="3454686" y="1276533"/>
                    <a:pt x="3400780" y="1189274"/>
                    <a:pt x="3129330" y="1200329"/>
                  </a:cubicBezTo>
                  <a:cubicBezTo>
                    <a:pt x="2857880" y="1211384"/>
                    <a:pt x="2813433" y="1189299"/>
                    <a:pt x="2551963" y="1200329"/>
                  </a:cubicBezTo>
                  <a:cubicBezTo>
                    <a:pt x="2290493" y="1211359"/>
                    <a:pt x="2207194" y="1190485"/>
                    <a:pt x="1974596" y="1200329"/>
                  </a:cubicBezTo>
                  <a:cubicBezTo>
                    <a:pt x="1741998" y="1210173"/>
                    <a:pt x="1741645" y="1185932"/>
                    <a:pt x="1639723" y="1200329"/>
                  </a:cubicBezTo>
                  <a:cubicBezTo>
                    <a:pt x="1537801" y="1214726"/>
                    <a:pt x="1389398" y="1156902"/>
                    <a:pt x="1224018" y="1200329"/>
                  </a:cubicBezTo>
                  <a:cubicBezTo>
                    <a:pt x="1058639" y="1243756"/>
                    <a:pt x="862870" y="1157492"/>
                    <a:pt x="646651" y="1200329"/>
                  </a:cubicBezTo>
                  <a:cubicBezTo>
                    <a:pt x="430432" y="1243166"/>
                    <a:pt x="271529" y="1147531"/>
                    <a:pt x="0" y="1200329"/>
                  </a:cubicBezTo>
                  <a:cubicBezTo>
                    <a:pt x="-5016" y="1101507"/>
                    <a:pt x="26178" y="925010"/>
                    <a:pt x="0" y="824226"/>
                  </a:cubicBezTo>
                  <a:cubicBezTo>
                    <a:pt x="-26178" y="723442"/>
                    <a:pt x="1173" y="552237"/>
                    <a:pt x="0" y="400110"/>
                  </a:cubicBezTo>
                  <a:cubicBezTo>
                    <a:pt x="-1173" y="247983"/>
                    <a:pt x="31570" y="186871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 Xe mô</a:t>
              </a:r>
              <a:r>
                <a:rPr kumimoji="0" lang="vi-VN" alt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tô không được phép đi vào bệnh viện.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601424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538108" y="4610097"/>
            <a:ext cx="9129891" cy="1584251"/>
            <a:chOff x="1346200" y="4711697"/>
            <a:chExt cx="9027846" cy="1584251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0" y="4972509"/>
              <a:ext cx="7992796" cy="1323439"/>
            </a:xfrm>
            <a:custGeom>
              <a:avLst/>
              <a:gdLst>
                <a:gd name="connsiteX0" fmla="*/ 0 w 7992796"/>
                <a:gd name="connsiteY0" fmla="*/ 0 h 1323439"/>
                <a:gd name="connsiteX1" fmla="*/ 331130 w 7992796"/>
                <a:gd name="connsiteY1" fmla="*/ 0 h 1323439"/>
                <a:gd name="connsiteX2" fmla="*/ 822116 w 7992796"/>
                <a:gd name="connsiteY2" fmla="*/ 0 h 1323439"/>
                <a:gd name="connsiteX3" fmla="*/ 1153246 w 7992796"/>
                <a:gd name="connsiteY3" fmla="*/ 0 h 1323439"/>
                <a:gd name="connsiteX4" fmla="*/ 1484376 w 7992796"/>
                <a:gd name="connsiteY4" fmla="*/ 0 h 1323439"/>
                <a:gd name="connsiteX5" fmla="*/ 2215146 w 7992796"/>
                <a:gd name="connsiteY5" fmla="*/ 0 h 1323439"/>
                <a:gd name="connsiteX6" fmla="*/ 2546276 w 7992796"/>
                <a:gd name="connsiteY6" fmla="*/ 0 h 1323439"/>
                <a:gd name="connsiteX7" fmla="*/ 2957335 w 7992796"/>
                <a:gd name="connsiteY7" fmla="*/ 0 h 1323439"/>
                <a:gd name="connsiteX8" fmla="*/ 3688104 w 7992796"/>
                <a:gd name="connsiteY8" fmla="*/ 0 h 1323439"/>
                <a:gd name="connsiteX9" fmla="*/ 4418874 w 7992796"/>
                <a:gd name="connsiteY9" fmla="*/ 0 h 1323439"/>
                <a:gd name="connsiteX10" fmla="*/ 4750004 w 7992796"/>
                <a:gd name="connsiteY10" fmla="*/ 0 h 1323439"/>
                <a:gd name="connsiteX11" fmla="*/ 5240991 w 7992796"/>
                <a:gd name="connsiteY11" fmla="*/ 0 h 1323439"/>
                <a:gd name="connsiteX12" fmla="*/ 5891832 w 7992796"/>
                <a:gd name="connsiteY12" fmla="*/ 0 h 1323439"/>
                <a:gd name="connsiteX13" fmla="*/ 6382819 w 7992796"/>
                <a:gd name="connsiteY13" fmla="*/ 0 h 1323439"/>
                <a:gd name="connsiteX14" fmla="*/ 6713949 w 7992796"/>
                <a:gd name="connsiteY14" fmla="*/ 0 h 1323439"/>
                <a:gd name="connsiteX15" fmla="*/ 7284863 w 7992796"/>
                <a:gd name="connsiteY15" fmla="*/ 0 h 1323439"/>
                <a:gd name="connsiteX16" fmla="*/ 7992796 w 7992796"/>
                <a:gd name="connsiteY16" fmla="*/ 0 h 1323439"/>
                <a:gd name="connsiteX17" fmla="*/ 7992796 w 7992796"/>
                <a:gd name="connsiteY17" fmla="*/ 454381 h 1323439"/>
                <a:gd name="connsiteX18" fmla="*/ 7992796 w 7992796"/>
                <a:gd name="connsiteY18" fmla="*/ 908761 h 1323439"/>
                <a:gd name="connsiteX19" fmla="*/ 7992796 w 7992796"/>
                <a:gd name="connsiteY19" fmla="*/ 1323439 h 1323439"/>
                <a:gd name="connsiteX20" fmla="*/ 7341954 w 7992796"/>
                <a:gd name="connsiteY20" fmla="*/ 1323439 h 1323439"/>
                <a:gd name="connsiteX21" fmla="*/ 6930896 w 7992796"/>
                <a:gd name="connsiteY21" fmla="*/ 1323439 h 1323439"/>
                <a:gd name="connsiteX22" fmla="*/ 6599766 w 7992796"/>
                <a:gd name="connsiteY22" fmla="*/ 1323439 h 1323439"/>
                <a:gd name="connsiteX23" fmla="*/ 6028852 w 7992796"/>
                <a:gd name="connsiteY23" fmla="*/ 1323439 h 1323439"/>
                <a:gd name="connsiteX24" fmla="*/ 5298082 w 7992796"/>
                <a:gd name="connsiteY24" fmla="*/ 1323439 h 1323439"/>
                <a:gd name="connsiteX25" fmla="*/ 4887024 w 7992796"/>
                <a:gd name="connsiteY25" fmla="*/ 1323439 h 1323439"/>
                <a:gd name="connsiteX26" fmla="*/ 4156254 w 7992796"/>
                <a:gd name="connsiteY26" fmla="*/ 1323439 h 1323439"/>
                <a:gd name="connsiteX27" fmla="*/ 3585340 w 7992796"/>
                <a:gd name="connsiteY27" fmla="*/ 1323439 h 1323439"/>
                <a:gd name="connsiteX28" fmla="*/ 2934498 w 7992796"/>
                <a:gd name="connsiteY28" fmla="*/ 1323439 h 1323439"/>
                <a:gd name="connsiteX29" fmla="*/ 2283656 w 7992796"/>
                <a:gd name="connsiteY29" fmla="*/ 1323439 h 1323439"/>
                <a:gd name="connsiteX30" fmla="*/ 1712742 w 7992796"/>
                <a:gd name="connsiteY30" fmla="*/ 1323439 h 1323439"/>
                <a:gd name="connsiteX31" fmla="*/ 1141828 w 7992796"/>
                <a:gd name="connsiteY31" fmla="*/ 1323439 h 1323439"/>
                <a:gd name="connsiteX32" fmla="*/ 810698 w 7992796"/>
                <a:gd name="connsiteY32" fmla="*/ 1323439 h 1323439"/>
                <a:gd name="connsiteX33" fmla="*/ 0 w 7992796"/>
                <a:gd name="connsiteY33" fmla="*/ 1323439 h 1323439"/>
                <a:gd name="connsiteX34" fmla="*/ 0 w 7992796"/>
                <a:gd name="connsiteY34" fmla="*/ 908761 h 1323439"/>
                <a:gd name="connsiteX35" fmla="*/ 0 w 7992796"/>
                <a:gd name="connsiteY35" fmla="*/ 494084 h 1323439"/>
                <a:gd name="connsiteX36" fmla="*/ 0 w 7992796"/>
                <a:gd name="connsiteY36" fmla="*/ 0 h 132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992796" h="1323439" fill="none" extrusionOk="0">
                  <a:moveTo>
                    <a:pt x="0" y="0"/>
                  </a:moveTo>
                  <a:cubicBezTo>
                    <a:pt x="97978" y="-38464"/>
                    <a:pt x="200365" y="19965"/>
                    <a:pt x="331130" y="0"/>
                  </a:cubicBezTo>
                  <a:cubicBezTo>
                    <a:pt x="461895" y="-19965"/>
                    <a:pt x="651295" y="44472"/>
                    <a:pt x="822116" y="0"/>
                  </a:cubicBezTo>
                  <a:cubicBezTo>
                    <a:pt x="992937" y="-44472"/>
                    <a:pt x="1075933" y="4656"/>
                    <a:pt x="1153246" y="0"/>
                  </a:cubicBezTo>
                  <a:cubicBezTo>
                    <a:pt x="1230559" y="-4656"/>
                    <a:pt x="1339447" y="8366"/>
                    <a:pt x="1484376" y="0"/>
                  </a:cubicBezTo>
                  <a:cubicBezTo>
                    <a:pt x="1629305" y="-8366"/>
                    <a:pt x="1916369" y="51387"/>
                    <a:pt x="2215146" y="0"/>
                  </a:cubicBezTo>
                  <a:cubicBezTo>
                    <a:pt x="2513923" y="-51387"/>
                    <a:pt x="2403456" y="10230"/>
                    <a:pt x="2546276" y="0"/>
                  </a:cubicBezTo>
                  <a:cubicBezTo>
                    <a:pt x="2689096" y="-10230"/>
                    <a:pt x="2797617" y="15132"/>
                    <a:pt x="2957335" y="0"/>
                  </a:cubicBezTo>
                  <a:cubicBezTo>
                    <a:pt x="3117053" y="-15132"/>
                    <a:pt x="3386934" y="72670"/>
                    <a:pt x="3688104" y="0"/>
                  </a:cubicBezTo>
                  <a:cubicBezTo>
                    <a:pt x="3989274" y="-72670"/>
                    <a:pt x="4220072" y="59630"/>
                    <a:pt x="4418874" y="0"/>
                  </a:cubicBezTo>
                  <a:cubicBezTo>
                    <a:pt x="4617676" y="-59630"/>
                    <a:pt x="4675604" y="35650"/>
                    <a:pt x="4750004" y="0"/>
                  </a:cubicBezTo>
                  <a:cubicBezTo>
                    <a:pt x="4824404" y="-35650"/>
                    <a:pt x="5037687" y="6589"/>
                    <a:pt x="5240991" y="0"/>
                  </a:cubicBezTo>
                  <a:cubicBezTo>
                    <a:pt x="5444295" y="-6589"/>
                    <a:pt x="5591045" y="41009"/>
                    <a:pt x="5891832" y="0"/>
                  </a:cubicBezTo>
                  <a:cubicBezTo>
                    <a:pt x="6192619" y="-41009"/>
                    <a:pt x="6214541" y="18443"/>
                    <a:pt x="6382819" y="0"/>
                  </a:cubicBezTo>
                  <a:cubicBezTo>
                    <a:pt x="6551097" y="-18443"/>
                    <a:pt x="6576489" y="25211"/>
                    <a:pt x="6713949" y="0"/>
                  </a:cubicBezTo>
                  <a:cubicBezTo>
                    <a:pt x="6851409" y="-25211"/>
                    <a:pt x="7106035" y="56968"/>
                    <a:pt x="7284863" y="0"/>
                  </a:cubicBezTo>
                  <a:cubicBezTo>
                    <a:pt x="7463691" y="-56968"/>
                    <a:pt x="7688895" y="54832"/>
                    <a:pt x="7992796" y="0"/>
                  </a:cubicBezTo>
                  <a:cubicBezTo>
                    <a:pt x="8021243" y="212646"/>
                    <a:pt x="7990944" y="260741"/>
                    <a:pt x="7992796" y="454381"/>
                  </a:cubicBezTo>
                  <a:cubicBezTo>
                    <a:pt x="7994648" y="648021"/>
                    <a:pt x="7955159" y="800967"/>
                    <a:pt x="7992796" y="908761"/>
                  </a:cubicBezTo>
                  <a:cubicBezTo>
                    <a:pt x="8030433" y="1016555"/>
                    <a:pt x="7952027" y="1140279"/>
                    <a:pt x="7992796" y="1323439"/>
                  </a:cubicBezTo>
                  <a:cubicBezTo>
                    <a:pt x="7838618" y="1362103"/>
                    <a:pt x="7588645" y="1267556"/>
                    <a:pt x="7341954" y="1323439"/>
                  </a:cubicBezTo>
                  <a:cubicBezTo>
                    <a:pt x="7095263" y="1379322"/>
                    <a:pt x="7107726" y="1319545"/>
                    <a:pt x="6930896" y="1323439"/>
                  </a:cubicBezTo>
                  <a:cubicBezTo>
                    <a:pt x="6754066" y="1327333"/>
                    <a:pt x="6712692" y="1307502"/>
                    <a:pt x="6599766" y="1323439"/>
                  </a:cubicBezTo>
                  <a:cubicBezTo>
                    <a:pt x="6486840" y="1339376"/>
                    <a:pt x="6298963" y="1284314"/>
                    <a:pt x="6028852" y="1323439"/>
                  </a:cubicBezTo>
                  <a:cubicBezTo>
                    <a:pt x="5758741" y="1362564"/>
                    <a:pt x="5642953" y="1280693"/>
                    <a:pt x="5298082" y="1323439"/>
                  </a:cubicBezTo>
                  <a:cubicBezTo>
                    <a:pt x="4953211" y="1366185"/>
                    <a:pt x="5090128" y="1317543"/>
                    <a:pt x="4887024" y="1323439"/>
                  </a:cubicBezTo>
                  <a:cubicBezTo>
                    <a:pt x="4683920" y="1329335"/>
                    <a:pt x="4375251" y="1270615"/>
                    <a:pt x="4156254" y="1323439"/>
                  </a:cubicBezTo>
                  <a:cubicBezTo>
                    <a:pt x="3937257" y="1376263"/>
                    <a:pt x="3788838" y="1300998"/>
                    <a:pt x="3585340" y="1323439"/>
                  </a:cubicBezTo>
                  <a:cubicBezTo>
                    <a:pt x="3381842" y="1345880"/>
                    <a:pt x="3091266" y="1319728"/>
                    <a:pt x="2934498" y="1323439"/>
                  </a:cubicBezTo>
                  <a:cubicBezTo>
                    <a:pt x="2777730" y="1327150"/>
                    <a:pt x="2461993" y="1305757"/>
                    <a:pt x="2283656" y="1323439"/>
                  </a:cubicBezTo>
                  <a:cubicBezTo>
                    <a:pt x="2105319" y="1341121"/>
                    <a:pt x="1957690" y="1260092"/>
                    <a:pt x="1712742" y="1323439"/>
                  </a:cubicBezTo>
                  <a:cubicBezTo>
                    <a:pt x="1467794" y="1386786"/>
                    <a:pt x="1416991" y="1278613"/>
                    <a:pt x="1141828" y="1323439"/>
                  </a:cubicBezTo>
                  <a:cubicBezTo>
                    <a:pt x="866665" y="1368265"/>
                    <a:pt x="936259" y="1308272"/>
                    <a:pt x="810698" y="1323439"/>
                  </a:cubicBezTo>
                  <a:cubicBezTo>
                    <a:pt x="685137" y="1338606"/>
                    <a:pt x="163167" y="1315355"/>
                    <a:pt x="0" y="1323439"/>
                  </a:cubicBezTo>
                  <a:cubicBezTo>
                    <a:pt x="-45219" y="1191661"/>
                    <a:pt x="6515" y="1032071"/>
                    <a:pt x="0" y="908761"/>
                  </a:cubicBezTo>
                  <a:cubicBezTo>
                    <a:pt x="-6515" y="785451"/>
                    <a:pt x="23118" y="697530"/>
                    <a:pt x="0" y="494084"/>
                  </a:cubicBezTo>
                  <a:cubicBezTo>
                    <a:pt x="-23118" y="290638"/>
                    <a:pt x="13478" y="236193"/>
                    <a:pt x="0" y="0"/>
                  </a:cubicBezTo>
                  <a:close/>
                </a:path>
                <a:path w="7992796" h="1323439" stroke="0" extrusionOk="0">
                  <a:moveTo>
                    <a:pt x="0" y="0"/>
                  </a:moveTo>
                  <a:cubicBezTo>
                    <a:pt x="219342" y="-1893"/>
                    <a:pt x="487851" y="48032"/>
                    <a:pt x="650842" y="0"/>
                  </a:cubicBezTo>
                  <a:cubicBezTo>
                    <a:pt x="813833" y="-48032"/>
                    <a:pt x="874942" y="25206"/>
                    <a:pt x="981972" y="0"/>
                  </a:cubicBezTo>
                  <a:cubicBezTo>
                    <a:pt x="1089002" y="-25206"/>
                    <a:pt x="1241240" y="3068"/>
                    <a:pt x="1313102" y="0"/>
                  </a:cubicBezTo>
                  <a:cubicBezTo>
                    <a:pt x="1384964" y="-3068"/>
                    <a:pt x="1876878" y="80483"/>
                    <a:pt x="2043872" y="0"/>
                  </a:cubicBezTo>
                  <a:cubicBezTo>
                    <a:pt x="2210866" y="-80483"/>
                    <a:pt x="2257246" y="48937"/>
                    <a:pt x="2454930" y="0"/>
                  </a:cubicBezTo>
                  <a:cubicBezTo>
                    <a:pt x="2652614" y="-48937"/>
                    <a:pt x="2822510" y="30993"/>
                    <a:pt x="3025844" y="0"/>
                  </a:cubicBezTo>
                  <a:cubicBezTo>
                    <a:pt x="3229178" y="-30993"/>
                    <a:pt x="3509717" y="15277"/>
                    <a:pt x="3756614" y="0"/>
                  </a:cubicBezTo>
                  <a:cubicBezTo>
                    <a:pt x="4003511" y="-15277"/>
                    <a:pt x="3939675" y="22493"/>
                    <a:pt x="4087744" y="0"/>
                  </a:cubicBezTo>
                  <a:cubicBezTo>
                    <a:pt x="4235813" y="-22493"/>
                    <a:pt x="4434779" y="50420"/>
                    <a:pt x="4578730" y="0"/>
                  </a:cubicBezTo>
                  <a:cubicBezTo>
                    <a:pt x="4722681" y="-50420"/>
                    <a:pt x="4832111" y="13699"/>
                    <a:pt x="4989788" y="0"/>
                  </a:cubicBezTo>
                  <a:cubicBezTo>
                    <a:pt x="5147465" y="-13699"/>
                    <a:pt x="5306633" y="15916"/>
                    <a:pt x="5560702" y="0"/>
                  </a:cubicBezTo>
                  <a:cubicBezTo>
                    <a:pt x="5814771" y="-15916"/>
                    <a:pt x="5745815" y="420"/>
                    <a:pt x="5891832" y="0"/>
                  </a:cubicBezTo>
                  <a:cubicBezTo>
                    <a:pt x="6037849" y="-420"/>
                    <a:pt x="6317262" y="21982"/>
                    <a:pt x="6462746" y="0"/>
                  </a:cubicBezTo>
                  <a:cubicBezTo>
                    <a:pt x="6608230" y="-21982"/>
                    <a:pt x="6677917" y="7105"/>
                    <a:pt x="6793877" y="0"/>
                  </a:cubicBezTo>
                  <a:cubicBezTo>
                    <a:pt x="6909837" y="-7105"/>
                    <a:pt x="7024381" y="683"/>
                    <a:pt x="7204935" y="0"/>
                  </a:cubicBezTo>
                  <a:cubicBezTo>
                    <a:pt x="7385489" y="-683"/>
                    <a:pt x="7644786" y="52344"/>
                    <a:pt x="7992796" y="0"/>
                  </a:cubicBezTo>
                  <a:cubicBezTo>
                    <a:pt x="8031434" y="162142"/>
                    <a:pt x="7964604" y="258027"/>
                    <a:pt x="7992796" y="401443"/>
                  </a:cubicBezTo>
                  <a:cubicBezTo>
                    <a:pt x="8020988" y="544859"/>
                    <a:pt x="7966001" y="693627"/>
                    <a:pt x="7992796" y="816121"/>
                  </a:cubicBezTo>
                  <a:cubicBezTo>
                    <a:pt x="8019591" y="938615"/>
                    <a:pt x="7945362" y="1135241"/>
                    <a:pt x="7992796" y="1323439"/>
                  </a:cubicBezTo>
                  <a:cubicBezTo>
                    <a:pt x="7910252" y="1334241"/>
                    <a:pt x="7780141" y="1321402"/>
                    <a:pt x="7661666" y="1323439"/>
                  </a:cubicBezTo>
                  <a:cubicBezTo>
                    <a:pt x="7543191" y="1325476"/>
                    <a:pt x="7213094" y="1251022"/>
                    <a:pt x="7010824" y="1323439"/>
                  </a:cubicBezTo>
                  <a:cubicBezTo>
                    <a:pt x="6808554" y="1395856"/>
                    <a:pt x="6778936" y="1311618"/>
                    <a:pt x="6679694" y="1323439"/>
                  </a:cubicBezTo>
                  <a:cubicBezTo>
                    <a:pt x="6580452" y="1335260"/>
                    <a:pt x="6383300" y="1282068"/>
                    <a:pt x="6108780" y="1323439"/>
                  </a:cubicBezTo>
                  <a:cubicBezTo>
                    <a:pt x="5834260" y="1364810"/>
                    <a:pt x="5898329" y="1284556"/>
                    <a:pt x="5777650" y="1323439"/>
                  </a:cubicBezTo>
                  <a:cubicBezTo>
                    <a:pt x="5656971" y="1362322"/>
                    <a:pt x="5237279" y="1279781"/>
                    <a:pt x="5046880" y="1323439"/>
                  </a:cubicBezTo>
                  <a:cubicBezTo>
                    <a:pt x="4856481" y="1367097"/>
                    <a:pt x="4809079" y="1307268"/>
                    <a:pt x="4715750" y="1323439"/>
                  </a:cubicBezTo>
                  <a:cubicBezTo>
                    <a:pt x="4622421" y="1339610"/>
                    <a:pt x="4522205" y="1320232"/>
                    <a:pt x="4384620" y="1323439"/>
                  </a:cubicBezTo>
                  <a:cubicBezTo>
                    <a:pt x="4247035" y="1326646"/>
                    <a:pt x="3954467" y="1307996"/>
                    <a:pt x="3813706" y="1323439"/>
                  </a:cubicBezTo>
                  <a:cubicBezTo>
                    <a:pt x="3672945" y="1338882"/>
                    <a:pt x="3561753" y="1303810"/>
                    <a:pt x="3482575" y="1323439"/>
                  </a:cubicBezTo>
                  <a:cubicBezTo>
                    <a:pt x="3403397" y="1343068"/>
                    <a:pt x="2946200" y="1273791"/>
                    <a:pt x="2751805" y="1323439"/>
                  </a:cubicBezTo>
                  <a:cubicBezTo>
                    <a:pt x="2557410" y="1373087"/>
                    <a:pt x="2346965" y="1320668"/>
                    <a:pt x="2180891" y="1323439"/>
                  </a:cubicBezTo>
                  <a:cubicBezTo>
                    <a:pt x="2014817" y="1326210"/>
                    <a:pt x="1873060" y="1307411"/>
                    <a:pt x="1689905" y="1323439"/>
                  </a:cubicBezTo>
                  <a:cubicBezTo>
                    <a:pt x="1506750" y="1339467"/>
                    <a:pt x="1212074" y="1314026"/>
                    <a:pt x="959136" y="1323439"/>
                  </a:cubicBezTo>
                  <a:cubicBezTo>
                    <a:pt x="706198" y="1332852"/>
                    <a:pt x="730606" y="1309607"/>
                    <a:pt x="548077" y="1323439"/>
                  </a:cubicBezTo>
                  <a:cubicBezTo>
                    <a:pt x="365548" y="1337271"/>
                    <a:pt x="243187" y="1310764"/>
                    <a:pt x="0" y="1323439"/>
                  </a:cubicBezTo>
                  <a:cubicBezTo>
                    <a:pt x="-7809" y="1142022"/>
                    <a:pt x="5523" y="1081835"/>
                    <a:pt x="0" y="882293"/>
                  </a:cubicBezTo>
                  <a:cubicBezTo>
                    <a:pt x="-5523" y="682751"/>
                    <a:pt x="9534" y="611384"/>
                    <a:pt x="0" y="441146"/>
                  </a:cubicBezTo>
                  <a:cubicBezTo>
                    <a:pt x="-9534" y="270908"/>
                    <a:pt x="21043" y="191209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Chỉ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dẫn cho mọi người sắp tới bệnh viện.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030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19754" y="305790"/>
            <a:ext cx="11262646" cy="1544667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59211" y="525673"/>
            <a:ext cx="1136253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Khi tham gia giao thông,</a:t>
            </a:r>
            <a:r>
              <a:rPr kumimoji="0" lang="vi-VN" alt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em cần thực hiện các quy định của biển báo để làm gì?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165100" y="2057400"/>
            <a:ext cx="6616700" cy="1312788"/>
            <a:chOff x="1346200" y="2057400"/>
            <a:chExt cx="6616700" cy="1312788"/>
          </a:xfrm>
        </p:grpSpPr>
        <p:sp>
          <p:nvSpPr>
            <p:cNvPr id="205827" name="Text Box 3"/>
            <p:cNvSpPr txBox="1"/>
            <p:nvPr/>
          </p:nvSpPr>
          <p:spPr>
            <a:xfrm>
              <a:off x="2381250" y="2292970"/>
              <a:ext cx="5581650" cy="1077218"/>
            </a:xfrm>
            <a:custGeom>
              <a:avLst/>
              <a:gdLst>
                <a:gd name="connsiteX0" fmla="*/ 0 w 5581650"/>
                <a:gd name="connsiteY0" fmla="*/ 0 h 1077218"/>
                <a:gd name="connsiteX1" fmla="*/ 390716 w 5581650"/>
                <a:gd name="connsiteY1" fmla="*/ 0 h 1077218"/>
                <a:gd name="connsiteX2" fmla="*/ 1004697 w 5581650"/>
                <a:gd name="connsiteY2" fmla="*/ 0 h 1077218"/>
                <a:gd name="connsiteX3" fmla="*/ 1451229 w 5581650"/>
                <a:gd name="connsiteY3" fmla="*/ 0 h 1077218"/>
                <a:gd name="connsiteX4" fmla="*/ 2121027 w 5581650"/>
                <a:gd name="connsiteY4" fmla="*/ 0 h 1077218"/>
                <a:gd name="connsiteX5" fmla="*/ 2679192 w 5581650"/>
                <a:gd name="connsiteY5" fmla="*/ 0 h 1077218"/>
                <a:gd name="connsiteX6" fmla="*/ 3181540 w 5581650"/>
                <a:gd name="connsiteY6" fmla="*/ 0 h 1077218"/>
                <a:gd name="connsiteX7" fmla="*/ 3851338 w 5581650"/>
                <a:gd name="connsiteY7" fmla="*/ 0 h 1077218"/>
                <a:gd name="connsiteX8" fmla="*/ 4409504 w 5581650"/>
                <a:gd name="connsiteY8" fmla="*/ 0 h 1077218"/>
                <a:gd name="connsiteX9" fmla="*/ 5079302 w 5581650"/>
                <a:gd name="connsiteY9" fmla="*/ 0 h 1077218"/>
                <a:gd name="connsiteX10" fmla="*/ 5581650 w 5581650"/>
                <a:gd name="connsiteY10" fmla="*/ 0 h 1077218"/>
                <a:gd name="connsiteX11" fmla="*/ 5581650 w 5581650"/>
                <a:gd name="connsiteY11" fmla="*/ 527837 h 1077218"/>
                <a:gd name="connsiteX12" fmla="*/ 5581650 w 5581650"/>
                <a:gd name="connsiteY12" fmla="*/ 1077218 h 1077218"/>
                <a:gd name="connsiteX13" fmla="*/ 5023485 w 5581650"/>
                <a:gd name="connsiteY13" fmla="*/ 1077218 h 1077218"/>
                <a:gd name="connsiteX14" fmla="*/ 4465320 w 5581650"/>
                <a:gd name="connsiteY14" fmla="*/ 1077218 h 1077218"/>
                <a:gd name="connsiteX15" fmla="*/ 3907155 w 5581650"/>
                <a:gd name="connsiteY15" fmla="*/ 1077218 h 1077218"/>
                <a:gd name="connsiteX16" fmla="*/ 3237357 w 5581650"/>
                <a:gd name="connsiteY16" fmla="*/ 1077218 h 1077218"/>
                <a:gd name="connsiteX17" fmla="*/ 2735009 w 5581650"/>
                <a:gd name="connsiteY17" fmla="*/ 1077218 h 1077218"/>
                <a:gd name="connsiteX18" fmla="*/ 2288477 w 5581650"/>
                <a:gd name="connsiteY18" fmla="*/ 1077218 h 1077218"/>
                <a:gd name="connsiteX19" fmla="*/ 1897761 w 5581650"/>
                <a:gd name="connsiteY19" fmla="*/ 1077218 h 1077218"/>
                <a:gd name="connsiteX20" fmla="*/ 1395413 w 5581650"/>
                <a:gd name="connsiteY20" fmla="*/ 1077218 h 1077218"/>
                <a:gd name="connsiteX21" fmla="*/ 837248 w 5581650"/>
                <a:gd name="connsiteY21" fmla="*/ 1077218 h 1077218"/>
                <a:gd name="connsiteX22" fmla="*/ 0 w 5581650"/>
                <a:gd name="connsiteY22" fmla="*/ 1077218 h 1077218"/>
                <a:gd name="connsiteX23" fmla="*/ 0 w 5581650"/>
                <a:gd name="connsiteY23" fmla="*/ 538609 h 1077218"/>
                <a:gd name="connsiteX24" fmla="*/ 0 w 5581650"/>
                <a:gd name="connsiteY24" fmla="*/ 0 h 1077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1077218" fill="none" extrusionOk="0">
                  <a:moveTo>
                    <a:pt x="0" y="0"/>
                  </a:moveTo>
                  <a:cubicBezTo>
                    <a:pt x="180299" y="-13482"/>
                    <a:pt x="266346" y="24742"/>
                    <a:pt x="390716" y="0"/>
                  </a:cubicBezTo>
                  <a:cubicBezTo>
                    <a:pt x="515086" y="-24742"/>
                    <a:pt x="796729" y="52228"/>
                    <a:pt x="1004697" y="0"/>
                  </a:cubicBezTo>
                  <a:cubicBezTo>
                    <a:pt x="1212665" y="-52228"/>
                    <a:pt x="1255050" y="13521"/>
                    <a:pt x="1451229" y="0"/>
                  </a:cubicBezTo>
                  <a:cubicBezTo>
                    <a:pt x="1647408" y="-13521"/>
                    <a:pt x="1858206" y="15440"/>
                    <a:pt x="2121027" y="0"/>
                  </a:cubicBezTo>
                  <a:cubicBezTo>
                    <a:pt x="2383848" y="-15440"/>
                    <a:pt x="2470673" y="30237"/>
                    <a:pt x="2679192" y="0"/>
                  </a:cubicBezTo>
                  <a:cubicBezTo>
                    <a:pt x="2887711" y="-30237"/>
                    <a:pt x="3006513" y="44985"/>
                    <a:pt x="3181540" y="0"/>
                  </a:cubicBezTo>
                  <a:cubicBezTo>
                    <a:pt x="3356567" y="-44985"/>
                    <a:pt x="3576591" y="1550"/>
                    <a:pt x="3851338" y="0"/>
                  </a:cubicBezTo>
                  <a:cubicBezTo>
                    <a:pt x="4126085" y="-1550"/>
                    <a:pt x="4240515" y="61117"/>
                    <a:pt x="4409504" y="0"/>
                  </a:cubicBezTo>
                  <a:cubicBezTo>
                    <a:pt x="4578493" y="-61117"/>
                    <a:pt x="4804419" y="19700"/>
                    <a:pt x="5079302" y="0"/>
                  </a:cubicBezTo>
                  <a:cubicBezTo>
                    <a:pt x="5354185" y="-19700"/>
                    <a:pt x="5401882" y="11756"/>
                    <a:pt x="5581650" y="0"/>
                  </a:cubicBezTo>
                  <a:cubicBezTo>
                    <a:pt x="5637198" y="206492"/>
                    <a:pt x="5523107" y="331318"/>
                    <a:pt x="5581650" y="527837"/>
                  </a:cubicBezTo>
                  <a:cubicBezTo>
                    <a:pt x="5640193" y="724356"/>
                    <a:pt x="5552583" y="846666"/>
                    <a:pt x="5581650" y="1077218"/>
                  </a:cubicBezTo>
                  <a:cubicBezTo>
                    <a:pt x="5382054" y="1137800"/>
                    <a:pt x="5224512" y="1019884"/>
                    <a:pt x="5023485" y="1077218"/>
                  </a:cubicBezTo>
                  <a:cubicBezTo>
                    <a:pt x="4822459" y="1134552"/>
                    <a:pt x="4706787" y="1012506"/>
                    <a:pt x="4465320" y="1077218"/>
                  </a:cubicBezTo>
                  <a:cubicBezTo>
                    <a:pt x="4223854" y="1141930"/>
                    <a:pt x="4068303" y="1016885"/>
                    <a:pt x="3907155" y="1077218"/>
                  </a:cubicBezTo>
                  <a:cubicBezTo>
                    <a:pt x="3746008" y="1137551"/>
                    <a:pt x="3534885" y="1009401"/>
                    <a:pt x="3237357" y="1077218"/>
                  </a:cubicBezTo>
                  <a:cubicBezTo>
                    <a:pt x="2939829" y="1145035"/>
                    <a:pt x="2912520" y="1075878"/>
                    <a:pt x="2735009" y="1077218"/>
                  </a:cubicBezTo>
                  <a:cubicBezTo>
                    <a:pt x="2557498" y="1078558"/>
                    <a:pt x="2467019" y="1062046"/>
                    <a:pt x="2288477" y="1077218"/>
                  </a:cubicBezTo>
                  <a:cubicBezTo>
                    <a:pt x="2109935" y="1092390"/>
                    <a:pt x="2055637" y="1046719"/>
                    <a:pt x="1897761" y="1077218"/>
                  </a:cubicBezTo>
                  <a:cubicBezTo>
                    <a:pt x="1739885" y="1107717"/>
                    <a:pt x="1561990" y="1070041"/>
                    <a:pt x="1395413" y="1077218"/>
                  </a:cubicBezTo>
                  <a:cubicBezTo>
                    <a:pt x="1228836" y="1084395"/>
                    <a:pt x="1016379" y="1060377"/>
                    <a:pt x="837248" y="1077218"/>
                  </a:cubicBezTo>
                  <a:cubicBezTo>
                    <a:pt x="658117" y="1094059"/>
                    <a:pt x="202853" y="1038899"/>
                    <a:pt x="0" y="1077218"/>
                  </a:cubicBezTo>
                  <a:cubicBezTo>
                    <a:pt x="-26194" y="940147"/>
                    <a:pt x="21941" y="701621"/>
                    <a:pt x="0" y="538609"/>
                  </a:cubicBezTo>
                  <a:cubicBezTo>
                    <a:pt x="-21941" y="375597"/>
                    <a:pt x="51524" y="227501"/>
                    <a:pt x="0" y="0"/>
                  </a:cubicBezTo>
                  <a:close/>
                </a:path>
                <a:path w="5581650" h="1077218" stroke="0" extrusionOk="0">
                  <a:moveTo>
                    <a:pt x="0" y="0"/>
                  </a:moveTo>
                  <a:cubicBezTo>
                    <a:pt x="244859" y="-14381"/>
                    <a:pt x="446490" y="61433"/>
                    <a:pt x="558165" y="0"/>
                  </a:cubicBezTo>
                  <a:cubicBezTo>
                    <a:pt x="669840" y="-61433"/>
                    <a:pt x="873614" y="45085"/>
                    <a:pt x="1060514" y="0"/>
                  </a:cubicBezTo>
                  <a:cubicBezTo>
                    <a:pt x="1247414" y="-45085"/>
                    <a:pt x="1378479" y="2697"/>
                    <a:pt x="1674495" y="0"/>
                  </a:cubicBezTo>
                  <a:cubicBezTo>
                    <a:pt x="1970511" y="-2697"/>
                    <a:pt x="1947868" y="14594"/>
                    <a:pt x="2065211" y="0"/>
                  </a:cubicBezTo>
                  <a:cubicBezTo>
                    <a:pt x="2182554" y="-14594"/>
                    <a:pt x="2585324" y="8074"/>
                    <a:pt x="2735009" y="0"/>
                  </a:cubicBezTo>
                  <a:cubicBezTo>
                    <a:pt x="2884694" y="-8074"/>
                    <a:pt x="3053517" y="47769"/>
                    <a:pt x="3181540" y="0"/>
                  </a:cubicBezTo>
                  <a:cubicBezTo>
                    <a:pt x="3309563" y="-47769"/>
                    <a:pt x="3556206" y="34856"/>
                    <a:pt x="3851338" y="0"/>
                  </a:cubicBezTo>
                  <a:cubicBezTo>
                    <a:pt x="4146470" y="-34856"/>
                    <a:pt x="4246599" y="31132"/>
                    <a:pt x="4465320" y="0"/>
                  </a:cubicBezTo>
                  <a:cubicBezTo>
                    <a:pt x="4684041" y="-31132"/>
                    <a:pt x="4703069" y="23907"/>
                    <a:pt x="4856035" y="0"/>
                  </a:cubicBezTo>
                  <a:cubicBezTo>
                    <a:pt x="5009002" y="-23907"/>
                    <a:pt x="5417157" y="27652"/>
                    <a:pt x="5581650" y="0"/>
                  </a:cubicBezTo>
                  <a:cubicBezTo>
                    <a:pt x="5615983" y="167567"/>
                    <a:pt x="5541514" y="276974"/>
                    <a:pt x="5581650" y="517065"/>
                  </a:cubicBezTo>
                  <a:cubicBezTo>
                    <a:pt x="5621786" y="757157"/>
                    <a:pt x="5539296" y="951411"/>
                    <a:pt x="5581650" y="1077218"/>
                  </a:cubicBezTo>
                  <a:cubicBezTo>
                    <a:pt x="5341166" y="1122738"/>
                    <a:pt x="5203085" y="1041430"/>
                    <a:pt x="4967669" y="1077218"/>
                  </a:cubicBezTo>
                  <a:cubicBezTo>
                    <a:pt x="4732253" y="1113006"/>
                    <a:pt x="4608013" y="1057695"/>
                    <a:pt x="4465320" y="1077218"/>
                  </a:cubicBezTo>
                  <a:cubicBezTo>
                    <a:pt x="4322627" y="1096741"/>
                    <a:pt x="4102403" y="1038126"/>
                    <a:pt x="3907155" y="1077218"/>
                  </a:cubicBezTo>
                  <a:cubicBezTo>
                    <a:pt x="3711908" y="1116310"/>
                    <a:pt x="3543784" y="1019432"/>
                    <a:pt x="3348990" y="1077218"/>
                  </a:cubicBezTo>
                  <a:cubicBezTo>
                    <a:pt x="3154196" y="1135004"/>
                    <a:pt x="3060830" y="1044768"/>
                    <a:pt x="2902458" y="1077218"/>
                  </a:cubicBezTo>
                  <a:cubicBezTo>
                    <a:pt x="2744086" y="1109668"/>
                    <a:pt x="2392709" y="1043703"/>
                    <a:pt x="2232660" y="1077218"/>
                  </a:cubicBezTo>
                  <a:cubicBezTo>
                    <a:pt x="2072611" y="1110733"/>
                    <a:pt x="1947329" y="1040414"/>
                    <a:pt x="1730311" y="1077218"/>
                  </a:cubicBezTo>
                  <a:cubicBezTo>
                    <a:pt x="1513293" y="1114022"/>
                    <a:pt x="1340505" y="1031689"/>
                    <a:pt x="1227963" y="1077218"/>
                  </a:cubicBezTo>
                  <a:cubicBezTo>
                    <a:pt x="1115421" y="1122747"/>
                    <a:pt x="905193" y="1053606"/>
                    <a:pt x="669798" y="1077218"/>
                  </a:cubicBezTo>
                  <a:cubicBezTo>
                    <a:pt x="434404" y="1100830"/>
                    <a:pt x="156237" y="1006300"/>
                    <a:pt x="0" y="1077218"/>
                  </a:cubicBezTo>
                  <a:cubicBezTo>
                    <a:pt x="-30953" y="887370"/>
                    <a:pt x="20947" y="647015"/>
                    <a:pt x="0" y="527837"/>
                  </a:cubicBezTo>
                  <a:cubicBezTo>
                    <a:pt x="-20947" y="408659"/>
                    <a:pt x="24001" y="139160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Để giữ an toàn cho bản thân em.</a:t>
              </a:r>
              <a:endPara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65100" y="3415059"/>
            <a:ext cx="6555300" cy="1155700"/>
            <a:chOff x="1346200" y="3415059"/>
            <a:chExt cx="6555300" cy="1155700"/>
          </a:xfrm>
        </p:grpSpPr>
        <p:sp>
          <p:nvSpPr>
            <p:cNvPr id="205828" name="Text Box 4"/>
            <p:cNvSpPr txBox="1"/>
            <p:nvPr/>
          </p:nvSpPr>
          <p:spPr>
            <a:xfrm>
              <a:off x="2319850" y="3758632"/>
              <a:ext cx="5581650" cy="584775"/>
            </a:xfrm>
            <a:custGeom>
              <a:avLst/>
              <a:gdLst>
                <a:gd name="connsiteX0" fmla="*/ 0 w 5581650"/>
                <a:gd name="connsiteY0" fmla="*/ 0 h 584775"/>
                <a:gd name="connsiteX1" fmla="*/ 390716 w 5581650"/>
                <a:gd name="connsiteY1" fmla="*/ 0 h 584775"/>
                <a:gd name="connsiteX2" fmla="*/ 948881 w 5581650"/>
                <a:gd name="connsiteY2" fmla="*/ 0 h 584775"/>
                <a:gd name="connsiteX3" fmla="*/ 1618679 w 5581650"/>
                <a:gd name="connsiteY3" fmla="*/ 0 h 584775"/>
                <a:gd name="connsiteX4" fmla="*/ 2009394 w 5581650"/>
                <a:gd name="connsiteY4" fmla="*/ 0 h 584775"/>
                <a:gd name="connsiteX5" fmla="*/ 2511743 w 5581650"/>
                <a:gd name="connsiteY5" fmla="*/ 0 h 584775"/>
                <a:gd name="connsiteX6" fmla="*/ 3181541 w 5581650"/>
                <a:gd name="connsiteY6" fmla="*/ 0 h 584775"/>
                <a:gd name="connsiteX7" fmla="*/ 3795522 w 5581650"/>
                <a:gd name="connsiteY7" fmla="*/ 0 h 584775"/>
                <a:gd name="connsiteX8" fmla="*/ 4242054 w 5581650"/>
                <a:gd name="connsiteY8" fmla="*/ 0 h 584775"/>
                <a:gd name="connsiteX9" fmla="*/ 4856036 w 5581650"/>
                <a:gd name="connsiteY9" fmla="*/ 0 h 584775"/>
                <a:gd name="connsiteX10" fmla="*/ 5581650 w 5581650"/>
                <a:gd name="connsiteY10" fmla="*/ 0 h 584775"/>
                <a:gd name="connsiteX11" fmla="*/ 5581650 w 5581650"/>
                <a:gd name="connsiteY11" fmla="*/ 584775 h 584775"/>
                <a:gd name="connsiteX12" fmla="*/ 5190935 w 5581650"/>
                <a:gd name="connsiteY12" fmla="*/ 584775 h 584775"/>
                <a:gd name="connsiteX13" fmla="*/ 4521137 w 5581650"/>
                <a:gd name="connsiteY13" fmla="*/ 584775 h 584775"/>
                <a:gd name="connsiteX14" fmla="*/ 4018788 w 5581650"/>
                <a:gd name="connsiteY14" fmla="*/ 584775 h 584775"/>
                <a:gd name="connsiteX15" fmla="*/ 3460623 w 5581650"/>
                <a:gd name="connsiteY15" fmla="*/ 584775 h 584775"/>
                <a:gd name="connsiteX16" fmla="*/ 3069908 w 5581650"/>
                <a:gd name="connsiteY16" fmla="*/ 584775 h 584775"/>
                <a:gd name="connsiteX17" fmla="*/ 2400109 w 5581650"/>
                <a:gd name="connsiteY17" fmla="*/ 584775 h 584775"/>
                <a:gd name="connsiteX18" fmla="*/ 2009394 w 5581650"/>
                <a:gd name="connsiteY18" fmla="*/ 584775 h 584775"/>
                <a:gd name="connsiteX19" fmla="*/ 1618678 w 5581650"/>
                <a:gd name="connsiteY19" fmla="*/ 584775 h 584775"/>
                <a:gd name="connsiteX20" fmla="*/ 948880 w 5581650"/>
                <a:gd name="connsiteY20" fmla="*/ 584775 h 584775"/>
                <a:gd name="connsiteX21" fmla="*/ 502348 w 5581650"/>
                <a:gd name="connsiteY21" fmla="*/ 584775 h 584775"/>
                <a:gd name="connsiteX22" fmla="*/ 0 w 5581650"/>
                <a:gd name="connsiteY22" fmla="*/ 584775 h 584775"/>
                <a:gd name="connsiteX23" fmla="*/ 0 w 5581650"/>
                <a:gd name="connsiteY23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581650" h="584775" fill="none" extrusionOk="0">
                  <a:moveTo>
                    <a:pt x="0" y="0"/>
                  </a:moveTo>
                  <a:cubicBezTo>
                    <a:pt x="112067" y="-24580"/>
                    <a:pt x="226994" y="24957"/>
                    <a:pt x="390716" y="0"/>
                  </a:cubicBezTo>
                  <a:cubicBezTo>
                    <a:pt x="554438" y="-24957"/>
                    <a:pt x="723541" y="66961"/>
                    <a:pt x="948881" y="0"/>
                  </a:cubicBezTo>
                  <a:cubicBezTo>
                    <a:pt x="1174221" y="-66961"/>
                    <a:pt x="1332939" y="39013"/>
                    <a:pt x="1618679" y="0"/>
                  </a:cubicBezTo>
                  <a:cubicBezTo>
                    <a:pt x="1904419" y="-39013"/>
                    <a:pt x="1878620" y="35090"/>
                    <a:pt x="2009394" y="0"/>
                  </a:cubicBezTo>
                  <a:cubicBezTo>
                    <a:pt x="2140168" y="-35090"/>
                    <a:pt x="2384696" y="3772"/>
                    <a:pt x="2511743" y="0"/>
                  </a:cubicBezTo>
                  <a:cubicBezTo>
                    <a:pt x="2638790" y="-3772"/>
                    <a:pt x="3028617" y="65833"/>
                    <a:pt x="3181541" y="0"/>
                  </a:cubicBezTo>
                  <a:cubicBezTo>
                    <a:pt x="3334465" y="-65833"/>
                    <a:pt x="3614998" y="19212"/>
                    <a:pt x="3795522" y="0"/>
                  </a:cubicBezTo>
                  <a:cubicBezTo>
                    <a:pt x="3976046" y="-19212"/>
                    <a:pt x="4032683" y="30688"/>
                    <a:pt x="4242054" y="0"/>
                  </a:cubicBezTo>
                  <a:cubicBezTo>
                    <a:pt x="4451425" y="-30688"/>
                    <a:pt x="4729672" y="38186"/>
                    <a:pt x="4856036" y="0"/>
                  </a:cubicBezTo>
                  <a:cubicBezTo>
                    <a:pt x="4982400" y="-38186"/>
                    <a:pt x="5388096" y="73981"/>
                    <a:pt x="5581650" y="0"/>
                  </a:cubicBezTo>
                  <a:cubicBezTo>
                    <a:pt x="5620034" y="203941"/>
                    <a:pt x="5537525" y="345050"/>
                    <a:pt x="5581650" y="584775"/>
                  </a:cubicBezTo>
                  <a:cubicBezTo>
                    <a:pt x="5500214" y="587182"/>
                    <a:pt x="5347337" y="557155"/>
                    <a:pt x="5190935" y="584775"/>
                  </a:cubicBezTo>
                  <a:cubicBezTo>
                    <a:pt x="5034533" y="612395"/>
                    <a:pt x="4792167" y="583068"/>
                    <a:pt x="4521137" y="584775"/>
                  </a:cubicBezTo>
                  <a:cubicBezTo>
                    <a:pt x="4250107" y="586482"/>
                    <a:pt x="4261941" y="574030"/>
                    <a:pt x="4018788" y="584775"/>
                  </a:cubicBezTo>
                  <a:cubicBezTo>
                    <a:pt x="3775635" y="595520"/>
                    <a:pt x="3685717" y="553055"/>
                    <a:pt x="3460623" y="584775"/>
                  </a:cubicBezTo>
                  <a:cubicBezTo>
                    <a:pt x="3235530" y="616495"/>
                    <a:pt x="3222001" y="540717"/>
                    <a:pt x="3069908" y="584775"/>
                  </a:cubicBezTo>
                  <a:cubicBezTo>
                    <a:pt x="2917816" y="628833"/>
                    <a:pt x="2548795" y="548352"/>
                    <a:pt x="2400109" y="584775"/>
                  </a:cubicBezTo>
                  <a:cubicBezTo>
                    <a:pt x="2251423" y="621198"/>
                    <a:pt x="2202393" y="561014"/>
                    <a:pt x="2009394" y="584775"/>
                  </a:cubicBezTo>
                  <a:cubicBezTo>
                    <a:pt x="1816396" y="608536"/>
                    <a:pt x="1767177" y="550817"/>
                    <a:pt x="1618678" y="584775"/>
                  </a:cubicBezTo>
                  <a:cubicBezTo>
                    <a:pt x="1470179" y="618733"/>
                    <a:pt x="1154049" y="540240"/>
                    <a:pt x="948880" y="584775"/>
                  </a:cubicBezTo>
                  <a:cubicBezTo>
                    <a:pt x="743711" y="629310"/>
                    <a:pt x="646124" y="560886"/>
                    <a:pt x="502348" y="584775"/>
                  </a:cubicBezTo>
                  <a:cubicBezTo>
                    <a:pt x="358572" y="608664"/>
                    <a:pt x="178480" y="549181"/>
                    <a:pt x="0" y="584775"/>
                  </a:cubicBezTo>
                  <a:cubicBezTo>
                    <a:pt x="-4929" y="303537"/>
                    <a:pt x="16183" y="191461"/>
                    <a:pt x="0" y="0"/>
                  </a:cubicBezTo>
                  <a:close/>
                </a:path>
                <a:path w="5581650" h="584775" stroke="0" extrusionOk="0">
                  <a:moveTo>
                    <a:pt x="0" y="0"/>
                  </a:moveTo>
                  <a:cubicBezTo>
                    <a:pt x="155921" y="-34541"/>
                    <a:pt x="439986" y="32121"/>
                    <a:pt x="613982" y="0"/>
                  </a:cubicBezTo>
                  <a:cubicBezTo>
                    <a:pt x="787978" y="-32121"/>
                    <a:pt x="916174" y="26184"/>
                    <a:pt x="1004697" y="0"/>
                  </a:cubicBezTo>
                  <a:cubicBezTo>
                    <a:pt x="1093221" y="-26184"/>
                    <a:pt x="1396725" y="36239"/>
                    <a:pt x="1618679" y="0"/>
                  </a:cubicBezTo>
                  <a:cubicBezTo>
                    <a:pt x="1840633" y="-36239"/>
                    <a:pt x="1873149" y="33831"/>
                    <a:pt x="2065211" y="0"/>
                  </a:cubicBezTo>
                  <a:cubicBezTo>
                    <a:pt x="2257273" y="-33831"/>
                    <a:pt x="2377553" y="5343"/>
                    <a:pt x="2511743" y="0"/>
                  </a:cubicBezTo>
                  <a:cubicBezTo>
                    <a:pt x="2645933" y="-5343"/>
                    <a:pt x="2816486" y="27506"/>
                    <a:pt x="2958275" y="0"/>
                  </a:cubicBezTo>
                  <a:cubicBezTo>
                    <a:pt x="3100064" y="-27506"/>
                    <a:pt x="3306265" y="1981"/>
                    <a:pt x="3572256" y="0"/>
                  </a:cubicBezTo>
                  <a:cubicBezTo>
                    <a:pt x="3838247" y="-1981"/>
                    <a:pt x="3904072" y="43884"/>
                    <a:pt x="4130421" y="0"/>
                  </a:cubicBezTo>
                  <a:cubicBezTo>
                    <a:pt x="4356771" y="-43884"/>
                    <a:pt x="4495063" y="65539"/>
                    <a:pt x="4744403" y="0"/>
                  </a:cubicBezTo>
                  <a:cubicBezTo>
                    <a:pt x="4993743" y="-65539"/>
                    <a:pt x="5260012" y="57617"/>
                    <a:pt x="5581650" y="0"/>
                  </a:cubicBezTo>
                  <a:cubicBezTo>
                    <a:pt x="5613749" y="180114"/>
                    <a:pt x="5575421" y="399894"/>
                    <a:pt x="5581650" y="584775"/>
                  </a:cubicBezTo>
                  <a:cubicBezTo>
                    <a:pt x="5428366" y="618513"/>
                    <a:pt x="5242689" y="566444"/>
                    <a:pt x="5079302" y="584775"/>
                  </a:cubicBezTo>
                  <a:cubicBezTo>
                    <a:pt x="4915915" y="603106"/>
                    <a:pt x="4571904" y="546993"/>
                    <a:pt x="4409504" y="584775"/>
                  </a:cubicBezTo>
                  <a:cubicBezTo>
                    <a:pt x="4247104" y="622557"/>
                    <a:pt x="4070379" y="577400"/>
                    <a:pt x="3739705" y="584775"/>
                  </a:cubicBezTo>
                  <a:cubicBezTo>
                    <a:pt x="3409031" y="592150"/>
                    <a:pt x="3356238" y="575029"/>
                    <a:pt x="3237357" y="584775"/>
                  </a:cubicBezTo>
                  <a:cubicBezTo>
                    <a:pt x="3118476" y="594521"/>
                    <a:pt x="2970508" y="547420"/>
                    <a:pt x="2735009" y="584775"/>
                  </a:cubicBezTo>
                  <a:cubicBezTo>
                    <a:pt x="2499510" y="622130"/>
                    <a:pt x="2505713" y="563644"/>
                    <a:pt x="2344293" y="584775"/>
                  </a:cubicBezTo>
                  <a:cubicBezTo>
                    <a:pt x="2182873" y="605906"/>
                    <a:pt x="2106772" y="540128"/>
                    <a:pt x="1897761" y="584775"/>
                  </a:cubicBezTo>
                  <a:cubicBezTo>
                    <a:pt x="1688750" y="629422"/>
                    <a:pt x="1563850" y="559471"/>
                    <a:pt x="1339596" y="584775"/>
                  </a:cubicBezTo>
                  <a:cubicBezTo>
                    <a:pt x="1115343" y="610079"/>
                    <a:pt x="998573" y="545437"/>
                    <a:pt x="781431" y="584775"/>
                  </a:cubicBezTo>
                  <a:cubicBezTo>
                    <a:pt x="564289" y="624113"/>
                    <a:pt x="336519" y="578674"/>
                    <a:pt x="0" y="584775"/>
                  </a:cubicBezTo>
                  <a:cubicBezTo>
                    <a:pt x="-18210" y="362757"/>
                    <a:pt x="13672" y="244709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Để giữ an toàn cho ba mẹ.</a:t>
              </a:r>
              <a:endPara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601424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65100" y="4711697"/>
            <a:ext cx="6637852" cy="1296638"/>
            <a:chOff x="1346200" y="4711697"/>
            <a:chExt cx="6637852" cy="1296638"/>
          </a:xfrm>
        </p:grpSpPr>
        <p:sp>
          <p:nvSpPr>
            <p:cNvPr id="205829" name="Text Box 5"/>
            <p:cNvSpPr txBox="1"/>
            <p:nvPr/>
          </p:nvSpPr>
          <p:spPr>
            <a:xfrm>
              <a:off x="2402402" y="4931117"/>
              <a:ext cx="5581650" cy="1077218"/>
            </a:xfrm>
            <a:custGeom>
              <a:avLst/>
              <a:gdLst>
                <a:gd name="connsiteX0" fmla="*/ 0 w 5581650"/>
                <a:gd name="connsiteY0" fmla="*/ 0 h 1077218"/>
                <a:gd name="connsiteX1" fmla="*/ 669798 w 5581650"/>
                <a:gd name="connsiteY1" fmla="*/ 0 h 1077218"/>
                <a:gd name="connsiteX2" fmla="*/ 1060514 w 5581650"/>
                <a:gd name="connsiteY2" fmla="*/ 0 h 1077218"/>
                <a:gd name="connsiteX3" fmla="*/ 1451229 w 5581650"/>
                <a:gd name="connsiteY3" fmla="*/ 0 h 1077218"/>
                <a:gd name="connsiteX4" fmla="*/ 2009394 w 5581650"/>
                <a:gd name="connsiteY4" fmla="*/ 0 h 1077218"/>
                <a:gd name="connsiteX5" fmla="*/ 2623376 w 5581650"/>
                <a:gd name="connsiteY5" fmla="*/ 0 h 1077218"/>
                <a:gd name="connsiteX6" fmla="*/ 3014091 w 5581650"/>
                <a:gd name="connsiteY6" fmla="*/ 0 h 1077218"/>
                <a:gd name="connsiteX7" fmla="*/ 3404807 w 5581650"/>
                <a:gd name="connsiteY7" fmla="*/ 0 h 1077218"/>
                <a:gd name="connsiteX8" fmla="*/ 3962972 w 5581650"/>
                <a:gd name="connsiteY8" fmla="*/ 0 h 1077218"/>
                <a:gd name="connsiteX9" fmla="*/ 4521137 w 5581650"/>
                <a:gd name="connsiteY9" fmla="*/ 0 h 1077218"/>
                <a:gd name="connsiteX10" fmla="*/ 4911852 w 5581650"/>
                <a:gd name="connsiteY10" fmla="*/ 0 h 1077218"/>
                <a:gd name="connsiteX11" fmla="*/ 5581650 w 5581650"/>
                <a:gd name="connsiteY11" fmla="*/ 0 h 1077218"/>
                <a:gd name="connsiteX12" fmla="*/ 5581650 w 5581650"/>
                <a:gd name="connsiteY12" fmla="*/ 560153 h 1077218"/>
                <a:gd name="connsiteX13" fmla="*/ 5581650 w 5581650"/>
                <a:gd name="connsiteY13" fmla="*/ 1077218 h 1077218"/>
                <a:gd name="connsiteX14" fmla="*/ 4967669 w 5581650"/>
                <a:gd name="connsiteY14" fmla="*/ 1077218 h 1077218"/>
                <a:gd name="connsiteX15" fmla="*/ 4353687 w 5581650"/>
                <a:gd name="connsiteY15" fmla="*/ 1077218 h 1077218"/>
                <a:gd name="connsiteX16" fmla="*/ 3962972 w 5581650"/>
                <a:gd name="connsiteY16" fmla="*/ 1077218 h 1077218"/>
                <a:gd name="connsiteX17" fmla="*/ 3293174 w 5581650"/>
                <a:gd name="connsiteY17" fmla="*/ 1077218 h 1077218"/>
                <a:gd name="connsiteX18" fmla="*/ 2790825 w 5581650"/>
                <a:gd name="connsiteY18" fmla="*/ 1077218 h 1077218"/>
                <a:gd name="connsiteX19" fmla="*/ 2232660 w 5581650"/>
                <a:gd name="connsiteY19" fmla="*/ 1077218 h 1077218"/>
                <a:gd name="connsiteX20" fmla="*/ 1786128 w 5581650"/>
                <a:gd name="connsiteY20" fmla="*/ 1077218 h 1077218"/>
                <a:gd name="connsiteX21" fmla="*/ 1116330 w 5581650"/>
                <a:gd name="connsiteY21" fmla="*/ 1077218 h 1077218"/>
                <a:gd name="connsiteX22" fmla="*/ 0 w 5581650"/>
                <a:gd name="connsiteY22" fmla="*/ 1077218 h 1077218"/>
                <a:gd name="connsiteX23" fmla="*/ 0 w 5581650"/>
                <a:gd name="connsiteY23" fmla="*/ 570926 h 1077218"/>
                <a:gd name="connsiteX24" fmla="*/ 0 w 5581650"/>
                <a:gd name="connsiteY24" fmla="*/ 0 h 1077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1077218" fill="none" extrusionOk="0">
                  <a:moveTo>
                    <a:pt x="0" y="0"/>
                  </a:moveTo>
                  <a:cubicBezTo>
                    <a:pt x="237735" y="-3121"/>
                    <a:pt x="383165" y="24988"/>
                    <a:pt x="669798" y="0"/>
                  </a:cubicBezTo>
                  <a:cubicBezTo>
                    <a:pt x="956431" y="-24988"/>
                    <a:pt x="914303" y="44780"/>
                    <a:pt x="1060514" y="0"/>
                  </a:cubicBezTo>
                  <a:cubicBezTo>
                    <a:pt x="1206725" y="-44780"/>
                    <a:pt x="1300995" y="38752"/>
                    <a:pt x="1451229" y="0"/>
                  </a:cubicBezTo>
                  <a:cubicBezTo>
                    <a:pt x="1601464" y="-38752"/>
                    <a:pt x="1889538" y="38019"/>
                    <a:pt x="2009394" y="0"/>
                  </a:cubicBezTo>
                  <a:cubicBezTo>
                    <a:pt x="2129250" y="-38019"/>
                    <a:pt x="2439574" y="55016"/>
                    <a:pt x="2623376" y="0"/>
                  </a:cubicBezTo>
                  <a:cubicBezTo>
                    <a:pt x="2807178" y="-55016"/>
                    <a:pt x="2821919" y="33387"/>
                    <a:pt x="3014091" y="0"/>
                  </a:cubicBezTo>
                  <a:cubicBezTo>
                    <a:pt x="3206264" y="-33387"/>
                    <a:pt x="3229213" y="7218"/>
                    <a:pt x="3404807" y="0"/>
                  </a:cubicBezTo>
                  <a:cubicBezTo>
                    <a:pt x="3580401" y="-7218"/>
                    <a:pt x="3829301" y="1105"/>
                    <a:pt x="3962972" y="0"/>
                  </a:cubicBezTo>
                  <a:cubicBezTo>
                    <a:pt x="4096643" y="-1105"/>
                    <a:pt x="4366593" y="63348"/>
                    <a:pt x="4521137" y="0"/>
                  </a:cubicBezTo>
                  <a:cubicBezTo>
                    <a:pt x="4675682" y="-63348"/>
                    <a:pt x="4801018" y="23681"/>
                    <a:pt x="4911852" y="0"/>
                  </a:cubicBezTo>
                  <a:cubicBezTo>
                    <a:pt x="5022686" y="-23681"/>
                    <a:pt x="5375901" y="80144"/>
                    <a:pt x="5581650" y="0"/>
                  </a:cubicBezTo>
                  <a:cubicBezTo>
                    <a:pt x="5621992" y="156584"/>
                    <a:pt x="5560313" y="287634"/>
                    <a:pt x="5581650" y="560153"/>
                  </a:cubicBezTo>
                  <a:cubicBezTo>
                    <a:pt x="5602987" y="832672"/>
                    <a:pt x="5560309" y="912536"/>
                    <a:pt x="5581650" y="1077218"/>
                  </a:cubicBezTo>
                  <a:cubicBezTo>
                    <a:pt x="5281045" y="1099420"/>
                    <a:pt x="5111157" y="1030993"/>
                    <a:pt x="4967669" y="1077218"/>
                  </a:cubicBezTo>
                  <a:cubicBezTo>
                    <a:pt x="4824181" y="1123443"/>
                    <a:pt x="4488254" y="1043868"/>
                    <a:pt x="4353687" y="1077218"/>
                  </a:cubicBezTo>
                  <a:cubicBezTo>
                    <a:pt x="4219120" y="1110568"/>
                    <a:pt x="4108345" y="1031214"/>
                    <a:pt x="3962972" y="1077218"/>
                  </a:cubicBezTo>
                  <a:cubicBezTo>
                    <a:pt x="3817599" y="1123222"/>
                    <a:pt x="3446883" y="1002649"/>
                    <a:pt x="3293174" y="1077218"/>
                  </a:cubicBezTo>
                  <a:cubicBezTo>
                    <a:pt x="3139465" y="1151787"/>
                    <a:pt x="3001468" y="1040641"/>
                    <a:pt x="2790825" y="1077218"/>
                  </a:cubicBezTo>
                  <a:cubicBezTo>
                    <a:pt x="2580182" y="1113795"/>
                    <a:pt x="2410344" y="1063868"/>
                    <a:pt x="2232660" y="1077218"/>
                  </a:cubicBezTo>
                  <a:cubicBezTo>
                    <a:pt x="2054976" y="1090568"/>
                    <a:pt x="1939746" y="1038411"/>
                    <a:pt x="1786128" y="1077218"/>
                  </a:cubicBezTo>
                  <a:cubicBezTo>
                    <a:pt x="1632510" y="1116025"/>
                    <a:pt x="1276424" y="1039657"/>
                    <a:pt x="1116330" y="1077218"/>
                  </a:cubicBezTo>
                  <a:cubicBezTo>
                    <a:pt x="956236" y="1114779"/>
                    <a:pt x="319737" y="999435"/>
                    <a:pt x="0" y="1077218"/>
                  </a:cubicBezTo>
                  <a:cubicBezTo>
                    <a:pt x="-12448" y="856768"/>
                    <a:pt x="2356" y="817363"/>
                    <a:pt x="0" y="570926"/>
                  </a:cubicBezTo>
                  <a:cubicBezTo>
                    <a:pt x="-2356" y="324489"/>
                    <a:pt x="52852" y="124793"/>
                    <a:pt x="0" y="0"/>
                  </a:cubicBezTo>
                  <a:close/>
                </a:path>
                <a:path w="5581650" h="1077218" stroke="0" extrusionOk="0">
                  <a:moveTo>
                    <a:pt x="0" y="0"/>
                  </a:moveTo>
                  <a:cubicBezTo>
                    <a:pt x="245105" y="-18811"/>
                    <a:pt x="340438" y="27948"/>
                    <a:pt x="613982" y="0"/>
                  </a:cubicBezTo>
                  <a:cubicBezTo>
                    <a:pt x="887526" y="-27948"/>
                    <a:pt x="886039" y="40468"/>
                    <a:pt x="1004697" y="0"/>
                  </a:cubicBezTo>
                  <a:cubicBezTo>
                    <a:pt x="1123356" y="-40468"/>
                    <a:pt x="1225343" y="2328"/>
                    <a:pt x="1395413" y="0"/>
                  </a:cubicBezTo>
                  <a:cubicBezTo>
                    <a:pt x="1565483" y="-2328"/>
                    <a:pt x="1794266" y="51186"/>
                    <a:pt x="2065211" y="0"/>
                  </a:cubicBezTo>
                  <a:cubicBezTo>
                    <a:pt x="2336156" y="-51186"/>
                    <a:pt x="2311782" y="53084"/>
                    <a:pt x="2511743" y="0"/>
                  </a:cubicBezTo>
                  <a:cubicBezTo>
                    <a:pt x="2711704" y="-53084"/>
                    <a:pt x="2880073" y="64270"/>
                    <a:pt x="3069908" y="0"/>
                  </a:cubicBezTo>
                  <a:cubicBezTo>
                    <a:pt x="3259743" y="-64270"/>
                    <a:pt x="3509906" y="6627"/>
                    <a:pt x="3739706" y="0"/>
                  </a:cubicBezTo>
                  <a:cubicBezTo>
                    <a:pt x="3969506" y="-6627"/>
                    <a:pt x="4000649" y="32189"/>
                    <a:pt x="4130421" y="0"/>
                  </a:cubicBezTo>
                  <a:cubicBezTo>
                    <a:pt x="4260194" y="-32189"/>
                    <a:pt x="4419104" y="41671"/>
                    <a:pt x="4632770" y="0"/>
                  </a:cubicBezTo>
                  <a:cubicBezTo>
                    <a:pt x="4846436" y="-41671"/>
                    <a:pt x="4973481" y="21301"/>
                    <a:pt x="5079302" y="0"/>
                  </a:cubicBezTo>
                  <a:cubicBezTo>
                    <a:pt x="5185123" y="-21301"/>
                    <a:pt x="5420641" y="38814"/>
                    <a:pt x="5581650" y="0"/>
                  </a:cubicBezTo>
                  <a:cubicBezTo>
                    <a:pt x="5587799" y="196092"/>
                    <a:pt x="5542465" y="357795"/>
                    <a:pt x="5581650" y="506292"/>
                  </a:cubicBezTo>
                  <a:cubicBezTo>
                    <a:pt x="5620835" y="654789"/>
                    <a:pt x="5545511" y="805935"/>
                    <a:pt x="5581650" y="1077218"/>
                  </a:cubicBezTo>
                  <a:cubicBezTo>
                    <a:pt x="5390404" y="1125552"/>
                    <a:pt x="5188702" y="1049450"/>
                    <a:pt x="5079302" y="1077218"/>
                  </a:cubicBezTo>
                  <a:cubicBezTo>
                    <a:pt x="4969902" y="1104986"/>
                    <a:pt x="4789139" y="1014738"/>
                    <a:pt x="4521137" y="1077218"/>
                  </a:cubicBezTo>
                  <a:cubicBezTo>
                    <a:pt x="4253136" y="1139698"/>
                    <a:pt x="4301876" y="1057266"/>
                    <a:pt x="4130421" y="1077218"/>
                  </a:cubicBezTo>
                  <a:cubicBezTo>
                    <a:pt x="3958966" y="1097170"/>
                    <a:pt x="3810096" y="1039941"/>
                    <a:pt x="3683889" y="1077218"/>
                  </a:cubicBezTo>
                  <a:cubicBezTo>
                    <a:pt x="3557682" y="1114495"/>
                    <a:pt x="3394763" y="1041519"/>
                    <a:pt x="3181540" y="1077218"/>
                  </a:cubicBezTo>
                  <a:cubicBezTo>
                    <a:pt x="2968317" y="1112917"/>
                    <a:pt x="2953202" y="1068982"/>
                    <a:pt x="2790825" y="1077218"/>
                  </a:cubicBezTo>
                  <a:cubicBezTo>
                    <a:pt x="2628449" y="1085454"/>
                    <a:pt x="2387986" y="1067187"/>
                    <a:pt x="2121027" y="1077218"/>
                  </a:cubicBezTo>
                  <a:cubicBezTo>
                    <a:pt x="1854068" y="1087249"/>
                    <a:pt x="1735255" y="1072540"/>
                    <a:pt x="1507046" y="1077218"/>
                  </a:cubicBezTo>
                  <a:cubicBezTo>
                    <a:pt x="1278837" y="1081896"/>
                    <a:pt x="1262875" y="1037643"/>
                    <a:pt x="1116330" y="1077218"/>
                  </a:cubicBezTo>
                  <a:cubicBezTo>
                    <a:pt x="969785" y="1116793"/>
                    <a:pt x="814347" y="1047378"/>
                    <a:pt x="558165" y="1077218"/>
                  </a:cubicBezTo>
                  <a:cubicBezTo>
                    <a:pt x="301983" y="1107058"/>
                    <a:pt x="186415" y="1013711"/>
                    <a:pt x="0" y="1077218"/>
                  </a:cubicBezTo>
                  <a:cubicBezTo>
                    <a:pt x="-32815" y="826502"/>
                    <a:pt x="27984" y="689087"/>
                    <a:pt x="0" y="517065"/>
                  </a:cubicBezTo>
                  <a:cubicBezTo>
                    <a:pt x="-27984" y="345043"/>
                    <a:pt x="23383" y="159715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  </a:t>
              </a:r>
              <a:r>
                <a:rPr lang="vi-VN" altLang="en-US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Để giữ an toàn cho bản thân và những người xung quanh.</a:t>
              </a:r>
              <a:endPara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E5206084-7306-4405-B298-40A4C44BE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9" b="13819"/>
          <a:stretch/>
        </p:blipFill>
        <p:spPr bwMode="auto">
          <a:xfrm>
            <a:off x="6859316" y="1726002"/>
            <a:ext cx="5358084" cy="4340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47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6A943AA-03DF-4590-9B9D-D75DA2C3A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90">
            <a:extLst>
              <a:ext uri="{FF2B5EF4-FFF2-40B4-BE49-F238E27FC236}">
                <a16:creationId xmlns:a16="http://schemas.microsoft.com/office/drawing/2014/main" id="{DE4F4864-A19A-4952-9273-E4F6DB264AB4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013200" y="1203709"/>
            <a:ext cx="8039100" cy="4014028"/>
          </a:xfrm>
          <a:prstGeom prst="rect">
            <a:avLst/>
          </a:prstGeom>
        </p:spPr>
      </p:pic>
      <p:sp>
        <p:nvSpPr>
          <p:cNvPr id="19" name="PA_文本框 12">
            <a:extLst>
              <a:ext uri="{FF2B5EF4-FFF2-40B4-BE49-F238E27FC236}">
                <a16:creationId xmlns:a16="http://schemas.microsoft.com/office/drawing/2014/main" id="{C687DE89-05C0-4180-B485-59F1A034C00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977294" y="1460660"/>
            <a:ext cx="6720512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0" normalizeH="0" baseline="0" noProof="0" dirty="0">
                <a:ln w="57150" cmpd="sng">
                  <a:solidFill>
                    <a:prstClr val="white"/>
                  </a:solidFill>
                  <a:prstDash val="solid"/>
                </a:ln>
                <a:gradFill>
                  <a:gsLst>
                    <a:gs pos="21000">
                      <a:srgbClr val="FBDFCD"/>
                    </a:gs>
                    <a:gs pos="57000">
                      <a:srgbClr val="FFC000"/>
                    </a:gs>
                    <a:gs pos="78000">
                      <a:srgbClr val="ED7D31"/>
                    </a:gs>
                    <a:gs pos="100000">
                      <a:srgbClr val="FF9E10"/>
                    </a:gs>
                  </a:gsLst>
                  <a:lin ang="5400000" scaled="1"/>
                </a:gradFill>
                <a:effectLst>
                  <a:glow rad="63500">
                    <a:srgbClr val="C55A11">
                      <a:satMod val="175000"/>
                      <a:alpha val="38000"/>
                    </a:srgbClr>
                  </a:glow>
                  <a:outerShdw blurRad="63500" dist="63500" dir="2400000" sx="101000" sy="101000" algn="tl">
                    <a:srgbClr val="FFC000">
                      <a:lumMod val="75000"/>
                      <a:alpha val="67000"/>
                    </a:srgbClr>
                  </a:outerShdw>
                </a:effectLst>
                <a:uLnTx/>
                <a:uFillTx/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THỰC</a:t>
            </a:r>
            <a:r>
              <a:rPr kumimoji="0" lang="vi-VN" altLang="zh-CN" sz="8000" b="0" i="0" u="none" strike="noStrike" kern="1200" cap="none" spc="0" normalizeH="0" noProof="0" dirty="0">
                <a:ln w="57150" cmpd="sng">
                  <a:solidFill>
                    <a:prstClr val="white"/>
                  </a:solidFill>
                  <a:prstDash val="solid"/>
                </a:ln>
                <a:gradFill>
                  <a:gsLst>
                    <a:gs pos="21000">
                      <a:srgbClr val="FBDFCD"/>
                    </a:gs>
                    <a:gs pos="57000">
                      <a:srgbClr val="FFC000"/>
                    </a:gs>
                    <a:gs pos="78000">
                      <a:srgbClr val="ED7D31"/>
                    </a:gs>
                    <a:gs pos="100000">
                      <a:srgbClr val="FF9E10"/>
                    </a:gs>
                  </a:gsLst>
                  <a:lin ang="5400000" scaled="1"/>
                </a:gradFill>
                <a:effectLst>
                  <a:glow rad="63500">
                    <a:srgbClr val="C55A11">
                      <a:satMod val="175000"/>
                      <a:alpha val="38000"/>
                    </a:srgbClr>
                  </a:glow>
                  <a:outerShdw blurRad="63500" dist="63500" dir="2400000" sx="101000" sy="101000" algn="tl">
                    <a:srgbClr val="FFC000">
                      <a:lumMod val="75000"/>
                      <a:alpha val="67000"/>
                    </a:srgbClr>
                  </a:outerShdw>
                </a:effectLst>
                <a:uLnTx/>
                <a:uFillTx/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 VẬT SỐNG Ở ĐÂU?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8000" i="1" baseline="0" dirty="0">
                <a:ln w="57150" cmpd="sng">
                  <a:solidFill>
                    <a:prstClr val="white"/>
                  </a:solidFill>
                  <a:prstDash val="solid"/>
                </a:ln>
                <a:gradFill>
                  <a:gsLst>
                    <a:gs pos="21000">
                      <a:srgbClr val="FBDFCD"/>
                    </a:gs>
                    <a:gs pos="57000">
                      <a:srgbClr val="FFC000"/>
                    </a:gs>
                    <a:gs pos="78000">
                      <a:srgbClr val="ED7D31"/>
                    </a:gs>
                    <a:gs pos="100000">
                      <a:srgbClr val="FF9E10"/>
                    </a:gs>
                  </a:gsLst>
                  <a:lin ang="5400000" scaled="1"/>
                </a:gradFill>
                <a:effectLst>
                  <a:glow rad="63500">
                    <a:srgbClr val="C55A11">
                      <a:satMod val="175000"/>
                      <a:alpha val="38000"/>
                    </a:srgbClr>
                  </a:glow>
                  <a:outerShdw blurRad="63500" dist="63500" dir="2400000" sx="101000" sy="101000" algn="tl">
                    <a:srgbClr val="FFC000">
                      <a:lumMod val="75000"/>
                      <a:alpha val="67000"/>
                    </a:srgbClr>
                  </a:out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(TIẾT</a:t>
            </a:r>
            <a:r>
              <a:rPr lang="vi-VN" altLang="zh-CN" sz="8000" i="1" dirty="0">
                <a:ln w="57150" cmpd="sng">
                  <a:solidFill>
                    <a:prstClr val="white"/>
                  </a:solidFill>
                  <a:prstDash val="solid"/>
                </a:ln>
                <a:gradFill>
                  <a:gsLst>
                    <a:gs pos="21000">
                      <a:srgbClr val="FBDFCD"/>
                    </a:gs>
                    <a:gs pos="57000">
                      <a:srgbClr val="FFC000"/>
                    </a:gs>
                    <a:gs pos="78000">
                      <a:srgbClr val="ED7D31"/>
                    </a:gs>
                    <a:gs pos="100000">
                      <a:srgbClr val="FF9E10"/>
                    </a:gs>
                  </a:gsLst>
                  <a:lin ang="5400000" scaled="1"/>
                </a:gradFill>
                <a:effectLst>
                  <a:glow rad="63500">
                    <a:srgbClr val="C55A11">
                      <a:satMod val="175000"/>
                      <a:alpha val="38000"/>
                    </a:srgbClr>
                  </a:glow>
                  <a:outerShdw blurRad="63500" dist="63500" dir="2400000" sx="101000" sy="101000" algn="tl">
                    <a:srgbClr val="FFC000">
                      <a:lumMod val="75000"/>
                      <a:alpha val="67000"/>
                    </a:srgbClr>
                  </a:outerShdw>
                </a:effectLst>
                <a:latin typeface="UTM Showcard" panose="02040603050506020204" charset="0"/>
                <a:ea typeface="字魂36号-正文宋楷" panose="02000000000000000000" pitchFamily="2" charset="-122"/>
                <a:cs typeface="UTM Showcard" panose="02040603050506020204" charset="0"/>
              </a:rPr>
              <a:t> 1)</a:t>
            </a:r>
            <a:endParaRPr kumimoji="0" lang="en-US" altLang="zh-CN" sz="8000" b="0" i="1" u="none" strike="noStrike" kern="1200" cap="none" spc="0" normalizeH="0" baseline="0" noProof="0" dirty="0">
              <a:ln w="57150" cmpd="sng">
                <a:solidFill>
                  <a:prstClr val="white"/>
                </a:solidFill>
                <a:prstDash val="solid"/>
              </a:ln>
              <a:gradFill>
                <a:gsLst>
                  <a:gs pos="21000">
                    <a:srgbClr val="FBDFCD"/>
                  </a:gs>
                  <a:gs pos="57000">
                    <a:srgbClr val="FFC000"/>
                  </a:gs>
                  <a:gs pos="78000">
                    <a:srgbClr val="ED7D31"/>
                  </a:gs>
                  <a:gs pos="100000">
                    <a:srgbClr val="FF9E10"/>
                  </a:gs>
                </a:gsLst>
                <a:lin ang="5400000" scaled="1"/>
              </a:gradFill>
              <a:effectLst>
                <a:glow rad="63500">
                  <a:srgbClr val="C55A11">
                    <a:satMod val="175000"/>
                    <a:alpha val="38000"/>
                  </a:srgbClr>
                </a:glow>
                <a:outerShdw blurRad="63500" dist="63500" dir="2400000" sx="101000" sy="101000" algn="tl">
                  <a:srgbClr val="FFC000">
                    <a:lumMod val="75000"/>
                    <a:alpha val="67000"/>
                  </a:srgbClr>
                </a:outerShdw>
              </a:effectLst>
              <a:uLnTx/>
              <a:uFillTx/>
              <a:latin typeface="UTM Showcard" panose="02040603050506020204" charset="0"/>
              <a:ea typeface="字魂36号-正文宋楷" panose="02000000000000000000" pitchFamily="2" charset="-122"/>
              <a:cs typeface="UTM Showcard" panose="02040603050506020204" charset="0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B6F10389-654D-4DFC-90F0-6FDD69CE91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9" y="1092766"/>
            <a:ext cx="4301951" cy="41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8" presetClass="entr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8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4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17" decel="50000" autoRev="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2" fill="hold">
                                              <p:stCondLst>
                                                <p:cond delay="648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24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8" presetClass="entr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8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4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17" decel="50000" autoRev="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2" fill="hold">
                                              <p:stCondLst>
                                                <p:cond delay="648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2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4">
            <a:extLst>
              <a:ext uri="{FF2B5EF4-FFF2-40B4-BE49-F238E27FC236}">
                <a16:creationId xmlns:a16="http://schemas.microsoft.com/office/drawing/2014/main" id="{C0F4401C-AB38-4C6C-AF01-C8C76935D3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>
            <a:fillRect/>
          </a:stretch>
        </p:blipFill>
        <p:spPr>
          <a:xfrm flipV="1">
            <a:off x="3640" y="0"/>
            <a:ext cx="12188360" cy="6118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21326" y="84743"/>
            <a:ext cx="10356026" cy="677086"/>
          </a:xfrm>
          <a:custGeom>
            <a:avLst/>
            <a:gdLst>
              <a:gd name="connsiteX0" fmla="*/ 0 w 10356026"/>
              <a:gd name="connsiteY0" fmla="*/ 0 h 677086"/>
              <a:gd name="connsiteX1" fmla="*/ 782455 w 10356026"/>
              <a:gd name="connsiteY1" fmla="*/ 0 h 677086"/>
              <a:gd name="connsiteX2" fmla="*/ 1461350 w 10356026"/>
              <a:gd name="connsiteY2" fmla="*/ 0 h 677086"/>
              <a:gd name="connsiteX3" fmla="*/ 1726004 w 10356026"/>
              <a:gd name="connsiteY3" fmla="*/ 0 h 677086"/>
              <a:gd name="connsiteX4" fmla="*/ 1990658 w 10356026"/>
              <a:gd name="connsiteY4" fmla="*/ 0 h 677086"/>
              <a:gd name="connsiteX5" fmla="*/ 2462433 w 10356026"/>
              <a:gd name="connsiteY5" fmla="*/ 0 h 677086"/>
              <a:gd name="connsiteX6" fmla="*/ 3037768 w 10356026"/>
              <a:gd name="connsiteY6" fmla="*/ 0 h 677086"/>
              <a:gd name="connsiteX7" fmla="*/ 3820223 w 10356026"/>
              <a:gd name="connsiteY7" fmla="*/ 0 h 677086"/>
              <a:gd name="connsiteX8" fmla="*/ 4188437 w 10356026"/>
              <a:gd name="connsiteY8" fmla="*/ 0 h 677086"/>
              <a:gd name="connsiteX9" fmla="*/ 4867332 w 10356026"/>
              <a:gd name="connsiteY9" fmla="*/ 0 h 677086"/>
              <a:gd name="connsiteX10" fmla="*/ 5235546 w 10356026"/>
              <a:gd name="connsiteY10" fmla="*/ 0 h 677086"/>
              <a:gd name="connsiteX11" fmla="*/ 5500200 w 10356026"/>
              <a:gd name="connsiteY11" fmla="*/ 0 h 677086"/>
              <a:gd name="connsiteX12" fmla="*/ 6179096 w 10356026"/>
              <a:gd name="connsiteY12" fmla="*/ 0 h 677086"/>
              <a:gd name="connsiteX13" fmla="*/ 6961551 w 10356026"/>
              <a:gd name="connsiteY13" fmla="*/ 0 h 677086"/>
              <a:gd name="connsiteX14" fmla="*/ 7329765 w 10356026"/>
              <a:gd name="connsiteY14" fmla="*/ 0 h 677086"/>
              <a:gd name="connsiteX15" fmla="*/ 7801540 w 10356026"/>
              <a:gd name="connsiteY15" fmla="*/ 0 h 677086"/>
              <a:gd name="connsiteX16" fmla="*/ 8066194 w 10356026"/>
              <a:gd name="connsiteY16" fmla="*/ 0 h 677086"/>
              <a:gd name="connsiteX17" fmla="*/ 8848649 w 10356026"/>
              <a:gd name="connsiteY17" fmla="*/ 0 h 677086"/>
              <a:gd name="connsiteX18" fmla="*/ 9320423 w 10356026"/>
              <a:gd name="connsiteY18" fmla="*/ 0 h 677086"/>
              <a:gd name="connsiteX19" fmla="*/ 9688638 w 10356026"/>
              <a:gd name="connsiteY19" fmla="*/ 0 h 677086"/>
              <a:gd name="connsiteX20" fmla="*/ 10356026 w 10356026"/>
              <a:gd name="connsiteY20" fmla="*/ 0 h 677086"/>
              <a:gd name="connsiteX21" fmla="*/ 10356026 w 10356026"/>
              <a:gd name="connsiteY21" fmla="*/ 331772 h 677086"/>
              <a:gd name="connsiteX22" fmla="*/ 10356026 w 10356026"/>
              <a:gd name="connsiteY22" fmla="*/ 677086 h 677086"/>
              <a:gd name="connsiteX23" fmla="*/ 9573571 w 10356026"/>
              <a:gd name="connsiteY23" fmla="*/ 677086 h 677086"/>
              <a:gd name="connsiteX24" fmla="*/ 8791115 w 10356026"/>
              <a:gd name="connsiteY24" fmla="*/ 677086 h 677086"/>
              <a:gd name="connsiteX25" fmla="*/ 8422901 w 10356026"/>
              <a:gd name="connsiteY25" fmla="*/ 677086 h 677086"/>
              <a:gd name="connsiteX26" fmla="*/ 7640446 w 10356026"/>
              <a:gd name="connsiteY26" fmla="*/ 677086 h 677086"/>
              <a:gd name="connsiteX27" fmla="*/ 6961551 w 10356026"/>
              <a:gd name="connsiteY27" fmla="*/ 677086 h 677086"/>
              <a:gd name="connsiteX28" fmla="*/ 6179096 w 10356026"/>
              <a:gd name="connsiteY28" fmla="*/ 677086 h 677086"/>
              <a:gd name="connsiteX29" fmla="*/ 5396640 w 10356026"/>
              <a:gd name="connsiteY29" fmla="*/ 677086 h 677086"/>
              <a:gd name="connsiteX30" fmla="*/ 4821305 w 10356026"/>
              <a:gd name="connsiteY30" fmla="*/ 677086 h 677086"/>
              <a:gd name="connsiteX31" fmla="*/ 4142410 w 10356026"/>
              <a:gd name="connsiteY31" fmla="*/ 677086 h 677086"/>
              <a:gd name="connsiteX32" fmla="*/ 3774196 w 10356026"/>
              <a:gd name="connsiteY32" fmla="*/ 677086 h 677086"/>
              <a:gd name="connsiteX33" fmla="*/ 3302422 w 10356026"/>
              <a:gd name="connsiteY33" fmla="*/ 677086 h 677086"/>
              <a:gd name="connsiteX34" fmla="*/ 2623527 w 10356026"/>
              <a:gd name="connsiteY34" fmla="*/ 677086 h 677086"/>
              <a:gd name="connsiteX35" fmla="*/ 2151752 w 10356026"/>
              <a:gd name="connsiteY35" fmla="*/ 677086 h 677086"/>
              <a:gd name="connsiteX36" fmla="*/ 1472857 w 10356026"/>
              <a:gd name="connsiteY36" fmla="*/ 677086 h 677086"/>
              <a:gd name="connsiteX37" fmla="*/ 897522 w 10356026"/>
              <a:gd name="connsiteY37" fmla="*/ 677086 h 677086"/>
              <a:gd name="connsiteX38" fmla="*/ 632868 w 10356026"/>
              <a:gd name="connsiteY38" fmla="*/ 677086 h 677086"/>
              <a:gd name="connsiteX39" fmla="*/ 0 w 10356026"/>
              <a:gd name="connsiteY39" fmla="*/ 677086 h 677086"/>
              <a:gd name="connsiteX40" fmla="*/ 0 w 10356026"/>
              <a:gd name="connsiteY40" fmla="*/ 338543 h 677086"/>
              <a:gd name="connsiteX41" fmla="*/ 0 w 10356026"/>
              <a:gd name="connsiteY41" fmla="*/ 0 h 67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356026" h="677086" fill="none" extrusionOk="0">
                <a:moveTo>
                  <a:pt x="0" y="0"/>
                </a:moveTo>
                <a:cubicBezTo>
                  <a:pt x="214826" y="-79591"/>
                  <a:pt x="569333" y="22259"/>
                  <a:pt x="782455" y="0"/>
                </a:cubicBezTo>
                <a:cubicBezTo>
                  <a:pt x="995578" y="-22259"/>
                  <a:pt x="1312744" y="41734"/>
                  <a:pt x="1461350" y="0"/>
                </a:cubicBezTo>
                <a:cubicBezTo>
                  <a:pt x="1609957" y="-41734"/>
                  <a:pt x="1655516" y="28376"/>
                  <a:pt x="1726004" y="0"/>
                </a:cubicBezTo>
                <a:cubicBezTo>
                  <a:pt x="1796492" y="-28376"/>
                  <a:pt x="1925807" y="22080"/>
                  <a:pt x="1990658" y="0"/>
                </a:cubicBezTo>
                <a:cubicBezTo>
                  <a:pt x="2055509" y="-22080"/>
                  <a:pt x="2253543" y="30863"/>
                  <a:pt x="2462433" y="0"/>
                </a:cubicBezTo>
                <a:cubicBezTo>
                  <a:pt x="2671324" y="-30863"/>
                  <a:pt x="2788721" y="20690"/>
                  <a:pt x="3037768" y="0"/>
                </a:cubicBezTo>
                <a:cubicBezTo>
                  <a:pt x="3286815" y="-20690"/>
                  <a:pt x="3589068" y="61863"/>
                  <a:pt x="3820223" y="0"/>
                </a:cubicBezTo>
                <a:cubicBezTo>
                  <a:pt x="4051379" y="-61863"/>
                  <a:pt x="4084273" y="10081"/>
                  <a:pt x="4188437" y="0"/>
                </a:cubicBezTo>
                <a:cubicBezTo>
                  <a:pt x="4292601" y="-10081"/>
                  <a:pt x="4590143" y="72054"/>
                  <a:pt x="4867332" y="0"/>
                </a:cubicBezTo>
                <a:cubicBezTo>
                  <a:pt x="5144521" y="-72054"/>
                  <a:pt x="5061117" y="9179"/>
                  <a:pt x="5235546" y="0"/>
                </a:cubicBezTo>
                <a:cubicBezTo>
                  <a:pt x="5409975" y="-9179"/>
                  <a:pt x="5381594" y="28260"/>
                  <a:pt x="5500200" y="0"/>
                </a:cubicBezTo>
                <a:cubicBezTo>
                  <a:pt x="5618806" y="-28260"/>
                  <a:pt x="6040351" y="77715"/>
                  <a:pt x="6179096" y="0"/>
                </a:cubicBezTo>
                <a:cubicBezTo>
                  <a:pt x="6317841" y="-77715"/>
                  <a:pt x="6571216" y="47291"/>
                  <a:pt x="6961551" y="0"/>
                </a:cubicBezTo>
                <a:cubicBezTo>
                  <a:pt x="7351887" y="-47291"/>
                  <a:pt x="7202812" y="28623"/>
                  <a:pt x="7329765" y="0"/>
                </a:cubicBezTo>
                <a:cubicBezTo>
                  <a:pt x="7456718" y="-28623"/>
                  <a:pt x="7569558" y="12695"/>
                  <a:pt x="7801540" y="0"/>
                </a:cubicBezTo>
                <a:cubicBezTo>
                  <a:pt x="8033523" y="-12695"/>
                  <a:pt x="7935436" y="23562"/>
                  <a:pt x="8066194" y="0"/>
                </a:cubicBezTo>
                <a:cubicBezTo>
                  <a:pt x="8196952" y="-23562"/>
                  <a:pt x="8686509" y="90717"/>
                  <a:pt x="8848649" y="0"/>
                </a:cubicBezTo>
                <a:cubicBezTo>
                  <a:pt x="9010789" y="-90717"/>
                  <a:pt x="9192637" y="988"/>
                  <a:pt x="9320423" y="0"/>
                </a:cubicBezTo>
                <a:cubicBezTo>
                  <a:pt x="9448209" y="-988"/>
                  <a:pt x="9579361" y="17624"/>
                  <a:pt x="9688638" y="0"/>
                </a:cubicBezTo>
                <a:cubicBezTo>
                  <a:pt x="9797915" y="-17624"/>
                  <a:pt x="10120529" y="42110"/>
                  <a:pt x="10356026" y="0"/>
                </a:cubicBezTo>
                <a:cubicBezTo>
                  <a:pt x="10382954" y="126577"/>
                  <a:pt x="10333623" y="238213"/>
                  <a:pt x="10356026" y="331772"/>
                </a:cubicBezTo>
                <a:cubicBezTo>
                  <a:pt x="10378429" y="425331"/>
                  <a:pt x="10318153" y="528842"/>
                  <a:pt x="10356026" y="677086"/>
                </a:cubicBezTo>
                <a:cubicBezTo>
                  <a:pt x="10067650" y="731998"/>
                  <a:pt x="9852684" y="650676"/>
                  <a:pt x="9573571" y="677086"/>
                </a:cubicBezTo>
                <a:cubicBezTo>
                  <a:pt x="9294459" y="703496"/>
                  <a:pt x="9038965" y="668207"/>
                  <a:pt x="8791115" y="677086"/>
                </a:cubicBezTo>
                <a:cubicBezTo>
                  <a:pt x="8543265" y="685965"/>
                  <a:pt x="8536842" y="654611"/>
                  <a:pt x="8422901" y="677086"/>
                </a:cubicBezTo>
                <a:cubicBezTo>
                  <a:pt x="8308960" y="699561"/>
                  <a:pt x="7907802" y="591505"/>
                  <a:pt x="7640446" y="677086"/>
                </a:cubicBezTo>
                <a:cubicBezTo>
                  <a:pt x="7373091" y="762667"/>
                  <a:pt x="7265079" y="673221"/>
                  <a:pt x="6961551" y="677086"/>
                </a:cubicBezTo>
                <a:cubicBezTo>
                  <a:pt x="6658024" y="680951"/>
                  <a:pt x="6470301" y="638568"/>
                  <a:pt x="6179096" y="677086"/>
                </a:cubicBezTo>
                <a:cubicBezTo>
                  <a:pt x="5887892" y="715604"/>
                  <a:pt x="5665086" y="595710"/>
                  <a:pt x="5396640" y="677086"/>
                </a:cubicBezTo>
                <a:cubicBezTo>
                  <a:pt x="5128194" y="758462"/>
                  <a:pt x="5083029" y="642591"/>
                  <a:pt x="4821305" y="677086"/>
                </a:cubicBezTo>
                <a:cubicBezTo>
                  <a:pt x="4559582" y="711581"/>
                  <a:pt x="4469476" y="602139"/>
                  <a:pt x="4142410" y="677086"/>
                </a:cubicBezTo>
                <a:cubicBezTo>
                  <a:pt x="3815344" y="752033"/>
                  <a:pt x="3943518" y="642677"/>
                  <a:pt x="3774196" y="677086"/>
                </a:cubicBezTo>
                <a:cubicBezTo>
                  <a:pt x="3604874" y="711495"/>
                  <a:pt x="3421213" y="625887"/>
                  <a:pt x="3302422" y="677086"/>
                </a:cubicBezTo>
                <a:cubicBezTo>
                  <a:pt x="3183631" y="728285"/>
                  <a:pt x="2782209" y="652796"/>
                  <a:pt x="2623527" y="677086"/>
                </a:cubicBezTo>
                <a:cubicBezTo>
                  <a:pt x="2464846" y="701376"/>
                  <a:pt x="2366259" y="644848"/>
                  <a:pt x="2151752" y="677086"/>
                </a:cubicBezTo>
                <a:cubicBezTo>
                  <a:pt x="1937246" y="709324"/>
                  <a:pt x="1646324" y="625331"/>
                  <a:pt x="1472857" y="677086"/>
                </a:cubicBezTo>
                <a:cubicBezTo>
                  <a:pt x="1299390" y="728841"/>
                  <a:pt x="1141388" y="674084"/>
                  <a:pt x="897522" y="677086"/>
                </a:cubicBezTo>
                <a:cubicBezTo>
                  <a:pt x="653657" y="680088"/>
                  <a:pt x="694599" y="651651"/>
                  <a:pt x="632868" y="677086"/>
                </a:cubicBezTo>
                <a:cubicBezTo>
                  <a:pt x="571137" y="702521"/>
                  <a:pt x="129963" y="608467"/>
                  <a:pt x="0" y="677086"/>
                </a:cubicBezTo>
                <a:cubicBezTo>
                  <a:pt x="-35107" y="593196"/>
                  <a:pt x="4110" y="478128"/>
                  <a:pt x="0" y="338543"/>
                </a:cubicBezTo>
                <a:cubicBezTo>
                  <a:pt x="-4110" y="198958"/>
                  <a:pt x="25337" y="101510"/>
                  <a:pt x="0" y="0"/>
                </a:cubicBezTo>
                <a:close/>
              </a:path>
              <a:path w="10356026" h="677086" stroke="0" extrusionOk="0">
                <a:moveTo>
                  <a:pt x="0" y="0"/>
                </a:moveTo>
                <a:cubicBezTo>
                  <a:pt x="167379" y="-12777"/>
                  <a:pt x="291771" y="29332"/>
                  <a:pt x="368214" y="0"/>
                </a:cubicBezTo>
                <a:cubicBezTo>
                  <a:pt x="444657" y="-29332"/>
                  <a:pt x="588254" y="13284"/>
                  <a:pt x="736429" y="0"/>
                </a:cubicBezTo>
                <a:cubicBezTo>
                  <a:pt x="884604" y="-13284"/>
                  <a:pt x="901265" y="9990"/>
                  <a:pt x="1001083" y="0"/>
                </a:cubicBezTo>
                <a:cubicBezTo>
                  <a:pt x="1100901" y="-9990"/>
                  <a:pt x="1507106" y="54350"/>
                  <a:pt x="1783538" y="0"/>
                </a:cubicBezTo>
                <a:cubicBezTo>
                  <a:pt x="2059971" y="-54350"/>
                  <a:pt x="1989127" y="28134"/>
                  <a:pt x="2048192" y="0"/>
                </a:cubicBezTo>
                <a:cubicBezTo>
                  <a:pt x="2107257" y="-28134"/>
                  <a:pt x="2307079" y="21583"/>
                  <a:pt x="2416406" y="0"/>
                </a:cubicBezTo>
                <a:cubicBezTo>
                  <a:pt x="2525733" y="-21583"/>
                  <a:pt x="2668339" y="24658"/>
                  <a:pt x="2888181" y="0"/>
                </a:cubicBezTo>
                <a:cubicBezTo>
                  <a:pt x="3108024" y="-24658"/>
                  <a:pt x="3163746" y="1166"/>
                  <a:pt x="3256395" y="0"/>
                </a:cubicBezTo>
                <a:cubicBezTo>
                  <a:pt x="3349044" y="-1166"/>
                  <a:pt x="3861419" y="23089"/>
                  <a:pt x="4038850" y="0"/>
                </a:cubicBezTo>
                <a:cubicBezTo>
                  <a:pt x="4216281" y="-23089"/>
                  <a:pt x="4302173" y="39340"/>
                  <a:pt x="4510625" y="0"/>
                </a:cubicBezTo>
                <a:cubicBezTo>
                  <a:pt x="4719077" y="-39340"/>
                  <a:pt x="4790619" y="50726"/>
                  <a:pt x="4982399" y="0"/>
                </a:cubicBezTo>
                <a:cubicBezTo>
                  <a:pt x="5174179" y="-50726"/>
                  <a:pt x="5395795" y="40363"/>
                  <a:pt x="5557734" y="0"/>
                </a:cubicBezTo>
                <a:cubicBezTo>
                  <a:pt x="5719673" y="-40363"/>
                  <a:pt x="5793651" y="20477"/>
                  <a:pt x="5925948" y="0"/>
                </a:cubicBezTo>
                <a:cubicBezTo>
                  <a:pt x="6058245" y="-20477"/>
                  <a:pt x="6198181" y="35078"/>
                  <a:pt x="6294162" y="0"/>
                </a:cubicBezTo>
                <a:cubicBezTo>
                  <a:pt x="6390143" y="-35078"/>
                  <a:pt x="6533780" y="37387"/>
                  <a:pt x="6662377" y="0"/>
                </a:cubicBezTo>
                <a:cubicBezTo>
                  <a:pt x="6790974" y="-37387"/>
                  <a:pt x="7114418" y="59805"/>
                  <a:pt x="7237712" y="0"/>
                </a:cubicBezTo>
                <a:cubicBezTo>
                  <a:pt x="7361007" y="-59805"/>
                  <a:pt x="7657463" y="5969"/>
                  <a:pt x="7813046" y="0"/>
                </a:cubicBezTo>
                <a:cubicBezTo>
                  <a:pt x="7968629" y="-5969"/>
                  <a:pt x="8206959" y="57290"/>
                  <a:pt x="8595502" y="0"/>
                </a:cubicBezTo>
                <a:cubicBezTo>
                  <a:pt x="8984045" y="-57290"/>
                  <a:pt x="8837561" y="16030"/>
                  <a:pt x="8963716" y="0"/>
                </a:cubicBezTo>
                <a:cubicBezTo>
                  <a:pt x="9089871" y="-16030"/>
                  <a:pt x="9337458" y="16324"/>
                  <a:pt x="9435490" y="0"/>
                </a:cubicBezTo>
                <a:cubicBezTo>
                  <a:pt x="9533522" y="-16324"/>
                  <a:pt x="9970985" y="19249"/>
                  <a:pt x="10356026" y="0"/>
                </a:cubicBezTo>
                <a:cubicBezTo>
                  <a:pt x="10375829" y="84654"/>
                  <a:pt x="10354200" y="244490"/>
                  <a:pt x="10356026" y="318230"/>
                </a:cubicBezTo>
                <a:cubicBezTo>
                  <a:pt x="10357852" y="391970"/>
                  <a:pt x="10351886" y="525429"/>
                  <a:pt x="10356026" y="677086"/>
                </a:cubicBezTo>
                <a:cubicBezTo>
                  <a:pt x="10155975" y="720569"/>
                  <a:pt x="10018953" y="653244"/>
                  <a:pt x="9884251" y="677086"/>
                </a:cubicBezTo>
                <a:cubicBezTo>
                  <a:pt x="9749550" y="700928"/>
                  <a:pt x="9723314" y="646134"/>
                  <a:pt x="9619597" y="677086"/>
                </a:cubicBezTo>
                <a:cubicBezTo>
                  <a:pt x="9515880" y="708038"/>
                  <a:pt x="9087457" y="656184"/>
                  <a:pt x="8940702" y="677086"/>
                </a:cubicBezTo>
                <a:cubicBezTo>
                  <a:pt x="8793947" y="697988"/>
                  <a:pt x="8601829" y="634952"/>
                  <a:pt x="8468928" y="677086"/>
                </a:cubicBezTo>
                <a:cubicBezTo>
                  <a:pt x="8336027" y="719220"/>
                  <a:pt x="7936338" y="592255"/>
                  <a:pt x="7686473" y="677086"/>
                </a:cubicBezTo>
                <a:cubicBezTo>
                  <a:pt x="7436609" y="761917"/>
                  <a:pt x="7126257" y="625592"/>
                  <a:pt x="6904017" y="677086"/>
                </a:cubicBezTo>
                <a:cubicBezTo>
                  <a:pt x="6681777" y="728580"/>
                  <a:pt x="6745731" y="661211"/>
                  <a:pt x="6639363" y="677086"/>
                </a:cubicBezTo>
                <a:cubicBezTo>
                  <a:pt x="6532995" y="692961"/>
                  <a:pt x="6441904" y="669963"/>
                  <a:pt x="6374709" y="677086"/>
                </a:cubicBezTo>
                <a:cubicBezTo>
                  <a:pt x="6307514" y="684209"/>
                  <a:pt x="6157025" y="654184"/>
                  <a:pt x="6006495" y="677086"/>
                </a:cubicBezTo>
                <a:cubicBezTo>
                  <a:pt x="5855965" y="699988"/>
                  <a:pt x="5578345" y="597085"/>
                  <a:pt x="5327600" y="677086"/>
                </a:cubicBezTo>
                <a:cubicBezTo>
                  <a:pt x="5076855" y="757087"/>
                  <a:pt x="4879175" y="663235"/>
                  <a:pt x="4648705" y="677086"/>
                </a:cubicBezTo>
                <a:cubicBezTo>
                  <a:pt x="4418235" y="690937"/>
                  <a:pt x="4118225" y="660662"/>
                  <a:pt x="3969810" y="677086"/>
                </a:cubicBezTo>
                <a:cubicBezTo>
                  <a:pt x="3821396" y="693510"/>
                  <a:pt x="3789374" y="656762"/>
                  <a:pt x="3705156" y="677086"/>
                </a:cubicBezTo>
                <a:cubicBezTo>
                  <a:pt x="3620938" y="697410"/>
                  <a:pt x="3256689" y="665216"/>
                  <a:pt x="3129821" y="677086"/>
                </a:cubicBezTo>
                <a:cubicBezTo>
                  <a:pt x="3002954" y="688956"/>
                  <a:pt x="2723448" y="598721"/>
                  <a:pt x="2347366" y="677086"/>
                </a:cubicBezTo>
                <a:cubicBezTo>
                  <a:pt x="1971285" y="755451"/>
                  <a:pt x="1843742" y="603491"/>
                  <a:pt x="1668471" y="677086"/>
                </a:cubicBezTo>
                <a:cubicBezTo>
                  <a:pt x="1493200" y="750681"/>
                  <a:pt x="1317341" y="629813"/>
                  <a:pt x="989576" y="677086"/>
                </a:cubicBezTo>
                <a:cubicBezTo>
                  <a:pt x="661812" y="724359"/>
                  <a:pt x="278545" y="662333"/>
                  <a:pt x="0" y="677086"/>
                </a:cubicBezTo>
                <a:cubicBezTo>
                  <a:pt x="-26069" y="533420"/>
                  <a:pt x="23749" y="456390"/>
                  <a:pt x="0" y="345314"/>
                </a:cubicBezTo>
                <a:cubicBezTo>
                  <a:pt x="-23749" y="234238"/>
                  <a:pt x="32623" y="120236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tên và nơi sống của các cây mà em biết.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49873" cy="1559399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6A918986-BAD8-4EB9-98FC-74C3E5AF42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13" y="825104"/>
            <a:ext cx="6078050" cy="5536240"/>
          </a:xfrm>
          <a:prstGeom prst="rect">
            <a:avLst/>
          </a:prstGeom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A4D3FD0A-1AF5-4475-87EB-9221042E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0955" y="2887484"/>
            <a:ext cx="5581376" cy="80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99" tIns="60949" rIns="121899" bIns="6094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xương rồng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9933FAA8-061B-40CA-93D1-8EFDC204D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1068" y="3731884"/>
            <a:ext cx="6194831" cy="86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99" tIns="60949" rIns="121899" bIns="60949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 ở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 mạc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Laeacco Thiên Nhiên Nền Cây Xương Rồng Sa Mạc Sườn Đồi Màu Xanh Bầu Trời  Mây Xem Ảnh Danh Lam Thắng Cảnh Phông Nền Danh Bạ Hình Ảnh Studio|Nền| -  AliExpr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7" y="1390575"/>
            <a:ext cx="6467809" cy="4405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983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4">
            <a:extLst>
              <a:ext uri="{FF2B5EF4-FFF2-40B4-BE49-F238E27FC236}">
                <a16:creationId xmlns:a16="http://schemas.microsoft.com/office/drawing/2014/main" id="{C0F4401C-AB38-4C6C-AF01-C8C76935D3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>
            <a:fillRect/>
          </a:stretch>
        </p:blipFill>
        <p:spPr>
          <a:xfrm flipV="1">
            <a:off x="3640" y="0"/>
            <a:ext cx="12188360" cy="6118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21326" y="84743"/>
            <a:ext cx="10356026" cy="677086"/>
          </a:xfrm>
          <a:custGeom>
            <a:avLst/>
            <a:gdLst>
              <a:gd name="connsiteX0" fmla="*/ 0 w 10356026"/>
              <a:gd name="connsiteY0" fmla="*/ 0 h 677086"/>
              <a:gd name="connsiteX1" fmla="*/ 782455 w 10356026"/>
              <a:gd name="connsiteY1" fmla="*/ 0 h 677086"/>
              <a:gd name="connsiteX2" fmla="*/ 1461350 w 10356026"/>
              <a:gd name="connsiteY2" fmla="*/ 0 h 677086"/>
              <a:gd name="connsiteX3" fmla="*/ 1726004 w 10356026"/>
              <a:gd name="connsiteY3" fmla="*/ 0 h 677086"/>
              <a:gd name="connsiteX4" fmla="*/ 1990658 w 10356026"/>
              <a:gd name="connsiteY4" fmla="*/ 0 h 677086"/>
              <a:gd name="connsiteX5" fmla="*/ 2462433 w 10356026"/>
              <a:gd name="connsiteY5" fmla="*/ 0 h 677086"/>
              <a:gd name="connsiteX6" fmla="*/ 3037768 w 10356026"/>
              <a:gd name="connsiteY6" fmla="*/ 0 h 677086"/>
              <a:gd name="connsiteX7" fmla="*/ 3820223 w 10356026"/>
              <a:gd name="connsiteY7" fmla="*/ 0 h 677086"/>
              <a:gd name="connsiteX8" fmla="*/ 4188437 w 10356026"/>
              <a:gd name="connsiteY8" fmla="*/ 0 h 677086"/>
              <a:gd name="connsiteX9" fmla="*/ 4867332 w 10356026"/>
              <a:gd name="connsiteY9" fmla="*/ 0 h 677086"/>
              <a:gd name="connsiteX10" fmla="*/ 5235546 w 10356026"/>
              <a:gd name="connsiteY10" fmla="*/ 0 h 677086"/>
              <a:gd name="connsiteX11" fmla="*/ 5500200 w 10356026"/>
              <a:gd name="connsiteY11" fmla="*/ 0 h 677086"/>
              <a:gd name="connsiteX12" fmla="*/ 6179096 w 10356026"/>
              <a:gd name="connsiteY12" fmla="*/ 0 h 677086"/>
              <a:gd name="connsiteX13" fmla="*/ 6961551 w 10356026"/>
              <a:gd name="connsiteY13" fmla="*/ 0 h 677086"/>
              <a:gd name="connsiteX14" fmla="*/ 7329765 w 10356026"/>
              <a:gd name="connsiteY14" fmla="*/ 0 h 677086"/>
              <a:gd name="connsiteX15" fmla="*/ 7801540 w 10356026"/>
              <a:gd name="connsiteY15" fmla="*/ 0 h 677086"/>
              <a:gd name="connsiteX16" fmla="*/ 8066194 w 10356026"/>
              <a:gd name="connsiteY16" fmla="*/ 0 h 677086"/>
              <a:gd name="connsiteX17" fmla="*/ 8848649 w 10356026"/>
              <a:gd name="connsiteY17" fmla="*/ 0 h 677086"/>
              <a:gd name="connsiteX18" fmla="*/ 9320423 w 10356026"/>
              <a:gd name="connsiteY18" fmla="*/ 0 h 677086"/>
              <a:gd name="connsiteX19" fmla="*/ 9688638 w 10356026"/>
              <a:gd name="connsiteY19" fmla="*/ 0 h 677086"/>
              <a:gd name="connsiteX20" fmla="*/ 10356026 w 10356026"/>
              <a:gd name="connsiteY20" fmla="*/ 0 h 677086"/>
              <a:gd name="connsiteX21" fmla="*/ 10356026 w 10356026"/>
              <a:gd name="connsiteY21" fmla="*/ 331772 h 677086"/>
              <a:gd name="connsiteX22" fmla="*/ 10356026 w 10356026"/>
              <a:gd name="connsiteY22" fmla="*/ 677086 h 677086"/>
              <a:gd name="connsiteX23" fmla="*/ 9573571 w 10356026"/>
              <a:gd name="connsiteY23" fmla="*/ 677086 h 677086"/>
              <a:gd name="connsiteX24" fmla="*/ 8791115 w 10356026"/>
              <a:gd name="connsiteY24" fmla="*/ 677086 h 677086"/>
              <a:gd name="connsiteX25" fmla="*/ 8422901 w 10356026"/>
              <a:gd name="connsiteY25" fmla="*/ 677086 h 677086"/>
              <a:gd name="connsiteX26" fmla="*/ 7640446 w 10356026"/>
              <a:gd name="connsiteY26" fmla="*/ 677086 h 677086"/>
              <a:gd name="connsiteX27" fmla="*/ 6961551 w 10356026"/>
              <a:gd name="connsiteY27" fmla="*/ 677086 h 677086"/>
              <a:gd name="connsiteX28" fmla="*/ 6179096 w 10356026"/>
              <a:gd name="connsiteY28" fmla="*/ 677086 h 677086"/>
              <a:gd name="connsiteX29" fmla="*/ 5396640 w 10356026"/>
              <a:gd name="connsiteY29" fmla="*/ 677086 h 677086"/>
              <a:gd name="connsiteX30" fmla="*/ 4821305 w 10356026"/>
              <a:gd name="connsiteY30" fmla="*/ 677086 h 677086"/>
              <a:gd name="connsiteX31" fmla="*/ 4142410 w 10356026"/>
              <a:gd name="connsiteY31" fmla="*/ 677086 h 677086"/>
              <a:gd name="connsiteX32" fmla="*/ 3774196 w 10356026"/>
              <a:gd name="connsiteY32" fmla="*/ 677086 h 677086"/>
              <a:gd name="connsiteX33" fmla="*/ 3302422 w 10356026"/>
              <a:gd name="connsiteY33" fmla="*/ 677086 h 677086"/>
              <a:gd name="connsiteX34" fmla="*/ 2623527 w 10356026"/>
              <a:gd name="connsiteY34" fmla="*/ 677086 h 677086"/>
              <a:gd name="connsiteX35" fmla="*/ 2151752 w 10356026"/>
              <a:gd name="connsiteY35" fmla="*/ 677086 h 677086"/>
              <a:gd name="connsiteX36" fmla="*/ 1472857 w 10356026"/>
              <a:gd name="connsiteY36" fmla="*/ 677086 h 677086"/>
              <a:gd name="connsiteX37" fmla="*/ 897522 w 10356026"/>
              <a:gd name="connsiteY37" fmla="*/ 677086 h 677086"/>
              <a:gd name="connsiteX38" fmla="*/ 632868 w 10356026"/>
              <a:gd name="connsiteY38" fmla="*/ 677086 h 677086"/>
              <a:gd name="connsiteX39" fmla="*/ 0 w 10356026"/>
              <a:gd name="connsiteY39" fmla="*/ 677086 h 677086"/>
              <a:gd name="connsiteX40" fmla="*/ 0 w 10356026"/>
              <a:gd name="connsiteY40" fmla="*/ 338543 h 677086"/>
              <a:gd name="connsiteX41" fmla="*/ 0 w 10356026"/>
              <a:gd name="connsiteY41" fmla="*/ 0 h 67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356026" h="677086" fill="none" extrusionOk="0">
                <a:moveTo>
                  <a:pt x="0" y="0"/>
                </a:moveTo>
                <a:cubicBezTo>
                  <a:pt x="214826" y="-79591"/>
                  <a:pt x="569333" y="22259"/>
                  <a:pt x="782455" y="0"/>
                </a:cubicBezTo>
                <a:cubicBezTo>
                  <a:pt x="995578" y="-22259"/>
                  <a:pt x="1312744" y="41734"/>
                  <a:pt x="1461350" y="0"/>
                </a:cubicBezTo>
                <a:cubicBezTo>
                  <a:pt x="1609957" y="-41734"/>
                  <a:pt x="1655516" y="28376"/>
                  <a:pt x="1726004" y="0"/>
                </a:cubicBezTo>
                <a:cubicBezTo>
                  <a:pt x="1796492" y="-28376"/>
                  <a:pt x="1925807" y="22080"/>
                  <a:pt x="1990658" y="0"/>
                </a:cubicBezTo>
                <a:cubicBezTo>
                  <a:pt x="2055509" y="-22080"/>
                  <a:pt x="2253543" y="30863"/>
                  <a:pt x="2462433" y="0"/>
                </a:cubicBezTo>
                <a:cubicBezTo>
                  <a:pt x="2671324" y="-30863"/>
                  <a:pt x="2788721" y="20690"/>
                  <a:pt x="3037768" y="0"/>
                </a:cubicBezTo>
                <a:cubicBezTo>
                  <a:pt x="3286815" y="-20690"/>
                  <a:pt x="3589068" y="61863"/>
                  <a:pt x="3820223" y="0"/>
                </a:cubicBezTo>
                <a:cubicBezTo>
                  <a:pt x="4051379" y="-61863"/>
                  <a:pt x="4084273" y="10081"/>
                  <a:pt x="4188437" y="0"/>
                </a:cubicBezTo>
                <a:cubicBezTo>
                  <a:pt x="4292601" y="-10081"/>
                  <a:pt x="4590143" y="72054"/>
                  <a:pt x="4867332" y="0"/>
                </a:cubicBezTo>
                <a:cubicBezTo>
                  <a:pt x="5144521" y="-72054"/>
                  <a:pt x="5061117" y="9179"/>
                  <a:pt x="5235546" y="0"/>
                </a:cubicBezTo>
                <a:cubicBezTo>
                  <a:pt x="5409975" y="-9179"/>
                  <a:pt x="5381594" y="28260"/>
                  <a:pt x="5500200" y="0"/>
                </a:cubicBezTo>
                <a:cubicBezTo>
                  <a:pt x="5618806" y="-28260"/>
                  <a:pt x="6040351" y="77715"/>
                  <a:pt x="6179096" y="0"/>
                </a:cubicBezTo>
                <a:cubicBezTo>
                  <a:pt x="6317841" y="-77715"/>
                  <a:pt x="6571216" y="47291"/>
                  <a:pt x="6961551" y="0"/>
                </a:cubicBezTo>
                <a:cubicBezTo>
                  <a:pt x="7351887" y="-47291"/>
                  <a:pt x="7202812" y="28623"/>
                  <a:pt x="7329765" y="0"/>
                </a:cubicBezTo>
                <a:cubicBezTo>
                  <a:pt x="7456718" y="-28623"/>
                  <a:pt x="7569558" y="12695"/>
                  <a:pt x="7801540" y="0"/>
                </a:cubicBezTo>
                <a:cubicBezTo>
                  <a:pt x="8033523" y="-12695"/>
                  <a:pt x="7935436" y="23562"/>
                  <a:pt x="8066194" y="0"/>
                </a:cubicBezTo>
                <a:cubicBezTo>
                  <a:pt x="8196952" y="-23562"/>
                  <a:pt x="8686509" y="90717"/>
                  <a:pt x="8848649" y="0"/>
                </a:cubicBezTo>
                <a:cubicBezTo>
                  <a:pt x="9010789" y="-90717"/>
                  <a:pt x="9192637" y="988"/>
                  <a:pt x="9320423" y="0"/>
                </a:cubicBezTo>
                <a:cubicBezTo>
                  <a:pt x="9448209" y="-988"/>
                  <a:pt x="9579361" y="17624"/>
                  <a:pt x="9688638" y="0"/>
                </a:cubicBezTo>
                <a:cubicBezTo>
                  <a:pt x="9797915" y="-17624"/>
                  <a:pt x="10120529" y="42110"/>
                  <a:pt x="10356026" y="0"/>
                </a:cubicBezTo>
                <a:cubicBezTo>
                  <a:pt x="10382954" y="126577"/>
                  <a:pt x="10333623" y="238213"/>
                  <a:pt x="10356026" y="331772"/>
                </a:cubicBezTo>
                <a:cubicBezTo>
                  <a:pt x="10378429" y="425331"/>
                  <a:pt x="10318153" y="528842"/>
                  <a:pt x="10356026" y="677086"/>
                </a:cubicBezTo>
                <a:cubicBezTo>
                  <a:pt x="10067650" y="731998"/>
                  <a:pt x="9852684" y="650676"/>
                  <a:pt x="9573571" y="677086"/>
                </a:cubicBezTo>
                <a:cubicBezTo>
                  <a:pt x="9294459" y="703496"/>
                  <a:pt x="9038965" y="668207"/>
                  <a:pt x="8791115" y="677086"/>
                </a:cubicBezTo>
                <a:cubicBezTo>
                  <a:pt x="8543265" y="685965"/>
                  <a:pt x="8536842" y="654611"/>
                  <a:pt x="8422901" y="677086"/>
                </a:cubicBezTo>
                <a:cubicBezTo>
                  <a:pt x="8308960" y="699561"/>
                  <a:pt x="7907802" y="591505"/>
                  <a:pt x="7640446" y="677086"/>
                </a:cubicBezTo>
                <a:cubicBezTo>
                  <a:pt x="7373091" y="762667"/>
                  <a:pt x="7265079" y="673221"/>
                  <a:pt x="6961551" y="677086"/>
                </a:cubicBezTo>
                <a:cubicBezTo>
                  <a:pt x="6658024" y="680951"/>
                  <a:pt x="6470301" y="638568"/>
                  <a:pt x="6179096" y="677086"/>
                </a:cubicBezTo>
                <a:cubicBezTo>
                  <a:pt x="5887892" y="715604"/>
                  <a:pt x="5665086" y="595710"/>
                  <a:pt x="5396640" y="677086"/>
                </a:cubicBezTo>
                <a:cubicBezTo>
                  <a:pt x="5128194" y="758462"/>
                  <a:pt x="5083029" y="642591"/>
                  <a:pt x="4821305" y="677086"/>
                </a:cubicBezTo>
                <a:cubicBezTo>
                  <a:pt x="4559582" y="711581"/>
                  <a:pt x="4469476" y="602139"/>
                  <a:pt x="4142410" y="677086"/>
                </a:cubicBezTo>
                <a:cubicBezTo>
                  <a:pt x="3815344" y="752033"/>
                  <a:pt x="3943518" y="642677"/>
                  <a:pt x="3774196" y="677086"/>
                </a:cubicBezTo>
                <a:cubicBezTo>
                  <a:pt x="3604874" y="711495"/>
                  <a:pt x="3421213" y="625887"/>
                  <a:pt x="3302422" y="677086"/>
                </a:cubicBezTo>
                <a:cubicBezTo>
                  <a:pt x="3183631" y="728285"/>
                  <a:pt x="2782209" y="652796"/>
                  <a:pt x="2623527" y="677086"/>
                </a:cubicBezTo>
                <a:cubicBezTo>
                  <a:pt x="2464846" y="701376"/>
                  <a:pt x="2366259" y="644848"/>
                  <a:pt x="2151752" y="677086"/>
                </a:cubicBezTo>
                <a:cubicBezTo>
                  <a:pt x="1937246" y="709324"/>
                  <a:pt x="1646324" y="625331"/>
                  <a:pt x="1472857" y="677086"/>
                </a:cubicBezTo>
                <a:cubicBezTo>
                  <a:pt x="1299390" y="728841"/>
                  <a:pt x="1141388" y="674084"/>
                  <a:pt x="897522" y="677086"/>
                </a:cubicBezTo>
                <a:cubicBezTo>
                  <a:pt x="653657" y="680088"/>
                  <a:pt x="694599" y="651651"/>
                  <a:pt x="632868" y="677086"/>
                </a:cubicBezTo>
                <a:cubicBezTo>
                  <a:pt x="571137" y="702521"/>
                  <a:pt x="129963" y="608467"/>
                  <a:pt x="0" y="677086"/>
                </a:cubicBezTo>
                <a:cubicBezTo>
                  <a:pt x="-35107" y="593196"/>
                  <a:pt x="4110" y="478128"/>
                  <a:pt x="0" y="338543"/>
                </a:cubicBezTo>
                <a:cubicBezTo>
                  <a:pt x="-4110" y="198958"/>
                  <a:pt x="25337" y="101510"/>
                  <a:pt x="0" y="0"/>
                </a:cubicBezTo>
                <a:close/>
              </a:path>
              <a:path w="10356026" h="677086" stroke="0" extrusionOk="0">
                <a:moveTo>
                  <a:pt x="0" y="0"/>
                </a:moveTo>
                <a:cubicBezTo>
                  <a:pt x="167379" y="-12777"/>
                  <a:pt x="291771" y="29332"/>
                  <a:pt x="368214" y="0"/>
                </a:cubicBezTo>
                <a:cubicBezTo>
                  <a:pt x="444657" y="-29332"/>
                  <a:pt x="588254" y="13284"/>
                  <a:pt x="736429" y="0"/>
                </a:cubicBezTo>
                <a:cubicBezTo>
                  <a:pt x="884604" y="-13284"/>
                  <a:pt x="901265" y="9990"/>
                  <a:pt x="1001083" y="0"/>
                </a:cubicBezTo>
                <a:cubicBezTo>
                  <a:pt x="1100901" y="-9990"/>
                  <a:pt x="1507106" y="54350"/>
                  <a:pt x="1783538" y="0"/>
                </a:cubicBezTo>
                <a:cubicBezTo>
                  <a:pt x="2059971" y="-54350"/>
                  <a:pt x="1989127" y="28134"/>
                  <a:pt x="2048192" y="0"/>
                </a:cubicBezTo>
                <a:cubicBezTo>
                  <a:pt x="2107257" y="-28134"/>
                  <a:pt x="2307079" y="21583"/>
                  <a:pt x="2416406" y="0"/>
                </a:cubicBezTo>
                <a:cubicBezTo>
                  <a:pt x="2525733" y="-21583"/>
                  <a:pt x="2668339" y="24658"/>
                  <a:pt x="2888181" y="0"/>
                </a:cubicBezTo>
                <a:cubicBezTo>
                  <a:pt x="3108024" y="-24658"/>
                  <a:pt x="3163746" y="1166"/>
                  <a:pt x="3256395" y="0"/>
                </a:cubicBezTo>
                <a:cubicBezTo>
                  <a:pt x="3349044" y="-1166"/>
                  <a:pt x="3861419" y="23089"/>
                  <a:pt x="4038850" y="0"/>
                </a:cubicBezTo>
                <a:cubicBezTo>
                  <a:pt x="4216281" y="-23089"/>
                  <a:pt x="4302173" y="39340"/>
                  <a:pt x="4510625" y="0"/>
                </a:cubicBezTo>
                <a:cubicBezTo>
                  <a:pt x="4719077" y="-39340"/>
                  <a:pt x="4790619" y="50726"/>
                  <a:pt x="4982399" y="0"/>
                </a:cubicBezTo>
                <a:cubicBezTo>
                  <a:pt x="5174179" y="-50726"/>
                  <a:pt x="5395795" y="40363"/>
                  <a:pt x="5557734" y="0"/>
                </a:cubicBezTo>
                <a:cubicBezTo>
                  <a:pt x="5719673" y="-40363"/>
                  <a:pt x="5793651" y="20477"/>
                  <a:pt x="5925948" y="0"/>
                </a:cubicBezTo>
                <a:cubicBezTo>
                  <a:pt x="6058245" y="-20477"/>
                  <a:pt x="6198181" y="35078"/>
                  <a:pt x="6294162" y="0"/>
                </a:cubicBezTo>
                <a:cubicBezTo>
                  <a:pt x="6390143" y="-35078"/>
                  <a:pt x="6533780" y="37387"/>
                  <a:pt x="6662377" y="0"/>
                </a:cubicBezTo>
                <a:cubicBezTo>
                  <a:pt x="6790974" y="-37387"/>
                  <a:pt x="7114418" y="59805"/>
                  <a:pt x="7237712" y="0"/>
                </a:cubicBezTo>
                <a:cubicBezTo>
                  <a:pt x="7361007" y="-59805"/>
                  <a:pt x="7657463" y="5969"/>
                  <a:pt x="7813046" y="0"/>
                </a:cubicBezTo>
                <a:cubicBezTo>
                  <a:pt x="7968629" y="-5969"/>
                  <a:pt x="8206959" y="57290"/>
                  <a:pt x="8595502" y="0"/>
                </a:cubicBezTo>
                <a:cubicBezTo>
                  <a:pt x="8984045" y="-57290"/>
                  <a:pt x="8837561" y="16030"/>
                  <a:pt x="8963716" y="0"/>
                </a:cubicBezTo>
                <a:cubicBezTo>
                  <a:pt x="9089871" y="-16030"/>
                  <a:pt x="9337458" y="16324"/>
                  <a:pt x="9435490" y="0"/>
                </a:cubicBezTo>
                <a:cubicBezTo>
                  <a:pt x="9533522" y="-16324"/>
                  <a:pt x="9970985" y="19249"/>
                  <a:pt x="10356026" y="0"/>
                </a:cubicBezTo>
                <a:cubicBezTo>
                  <a:pt x="10375829" y="84654"/>
                  <a:pt x="10354200" y="244490"/>
                  <a:pt x="10356026" y="318230"/>
                </a:cubicBezTo>
                <a:cubicBezTo>
                  <a:pt x="10357852" y="391970"/>
                  <a:pt x="10351886" y="525429"/>
                  <a:pt x="10356026" y="677086"/>
                </a:cubicBezTo>
                <a:cubicBezTo>
                  <a:pt x="10155975" y="720569"/>
                  <a:pt x="10018953" y="653244"/>
                  <a:pt x="9884251" y="677086"/>
                </a:cubicBezTo>
                <a:cubicBezTo>
                  <a:pt x="9749550" y="700928"/>
                  <a:pt x="9723314" y="646134"/>
                  <a:pt x="9619597" y="677086"/>
                </a:cubicBezTo>
                <a:cubicBezTo>
                  <a:pt x="9515880" y="708038"/>
                  <a:pt x="9087457" y="656184"/>
                  <a:pt x="8940702" y="677086"/>
                </a:cubicBezTo>
                <a:cubicBezTo>
                  <a:pt x="8793947" y="697988"/>
                  <a:pt x="8601829" y="634952"/>
                  <a:pt x="8468928" y="677086"/>
                </a:cubicBezTo>
                <a:cubicBezTo>
                  <a:pt x="8336027" y="719220"/>
                  <a:pt x="7936338" y="592255"/>
                  <a:pt x="7686473" y="677086"/>
                </a:cubicBezTo>
                <a:cubicBezTo>
                  <a:pt x="7436609" y="761917"/>
                  <a:pt x="7126257" y="625592"/>
                  <a:pt x="6904017" y="677086"/>
                </a:cubicBezTo>
                <a:cubicBezTo>
                  <a:pt x="6681777" y="728580"/>
                  <a:pt x="6745731" y="661211"/>
                  <a:pt x="6639363" y="677086"/>
                </a:cubicBezTo>
                <a:cubicBezTo>
                  <a:pt x="6532995" y="692961"/>
                  <a:pt x="6441904" y="669963"/>
                  <a:pt x="6374709" y="677086"/>
                </a:cubicBezTo>
                <a:cubicBezTo>
                  <a:pt x="6307514" y="684209"/>
                  <a:pt x="6157025" y="654184"/>
                  <a:pt x="6006495" y="677086"/>
                </a:cubicBezTo>
                <a:cubicBezTo>
                  <a:pt x="5855965" y="699988"/>
                  <a:pt x="5578345" y="597085"/>
                  <a:pt x="5327600" y="677086"/>
                </a:cubicBezTo>
                <a:cubicBezTo>
                  <a:pt x="5076855" y="757087"/>
                  <a:pt x="4879175" y="663235"/>
                  <a:pt x="4648705" y="677086"/>
                </a:cubicBezTo>
                <a:cubicBezTo>
                  <a:pt x="4418235" y="690937"/>
                  <a:pt x="4118225" y="660662"/>
                  <a:pt x="3969810" y="677086"/>
                </a:cubicBezTo>
                <a:cubicBezTo>
                  <a:pt x="3821396" y="693510"/>
                  <a:pt x="3789374" y="656762"/>
                  <a:pt x="3705156" y="677086"/>
                </a:cubicBezTo>
                <a:cubicBezTo>
                  <a:pt x="3620938" y="697410"/>
                  <a:pt x="3256689" y="665216"/>
                  <a:pt x="3129821" y="677086"/>
                </a:cubicBezTo>
                <a:cubicBezTo>
                  <a:pt x="3002954" y="688956"/>
                  <a:pt x="2723448" y="598721"/>
                  <a:pt x="2347366" y="677086"/>
                </a:cubicBezTo>
                <a:cubicBezTo>
                  <a:pt x="1971285" y="755451"/>
                  <a:pt x="1843742" y="603491"/>
                  <a:pt x="1668471" y="677086"/>
                </a:cubicBezTo>
                <a:cubicBezTo>
                  <a:pt x="1493200" y="750681"/>
                  <a:pt x="1317341" y="629813"/>
                  <a:pt x="989576" y="677086"/>
                </a:cubicBezTo>
                <a:cubicBezTo>
                  <a:pt x="661812" y="724359"/>
                  <a:pt x="278545" y="662333"/>
                  <a:pt x="0" y="677086"/>
                </a:cubicBezTo>
                <a:cubicBezTo>
                  <a:pt x="-26069" y="533420"/>
                  <a:pt x="23749" y="456390"/>
                  <a:pt x="0" y="345314"/>
                </a:cubicBezTo>
                <a:cubicBezTo>
                  <a:pt x="-23749" y="234238"/>
                  <a:pt x="32623" y="120236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tên và nơi sống của các cây mà em biết.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49873" cy="1559399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6A918986-BAD8-4EB9-98FC-74C3E5AF42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13" y="825104"/>
            <a:ext cx="6078050" cy="5536240"/>
          </a:xfrm>
          <a:prstGeom prst="rect">
            <a:avLst/>
          </a:prstGeom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A4D3FD0A-1AF5-4475-87EB-9221042E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0955" y="2887484"/>
            <a:ext cx="5581376" cy="80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99" tIns="60949" rIns="121899" bIns="609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dừa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9933FAA8-061B-40CA-93D1-8EFDC204D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1068" y="3731884"/>
            <a:ext cx="6194831" cy="86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99" tIns="60949" rIns="121899" bIns="60949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 ở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ven biển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Giải thích: Vì sao cây dừa lại mọc ở bãi biển? - Tech12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976">
            <a:off x="297398" y="1362207"/>
            <a:ext cx="6934981" cy="4632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574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4">
            <a:extLst>
              <a:ext uri="{FF2B5EF4-FFF2-40B4-BE49-F238E27FC236}">
                <a16:creationId xmlns:a16="http://schemas.microsoft.com/office/drawing/2014/main" id="{C0F4401C-AB38-4C6C-AF01-C8C76935D3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>
            <a:fillRect/>
          </a:stretch>
        </p:blipFill>
        <p:spPr>
          <a:xfrm flipV="1">
            <a:off x="3640" y="0"/>
            <a:ext cx="12188360" cy="6118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21326" y="84743"/>
            <a:ext cx="10356026" cy="677086"/>
          </a:xfrm>
          <a:custGeom>
            <a:avLst/>
            <a:gdLst>
              <a:gd name="connsiteX0" fmla="*/ 0 w 10356026"/>
              <a:gd name="connsiteY0" fmla="*/ 0 h 677086"/>
              <a:gd name="connsiteX1" fmla="*/ 782455 w 10356026"/>
              <a:gd name="connsiteY1" fmla="*/ 0 h 677086"/>
              <a:gd name="connsiteX2" fmla="*/ 1461350 w 10356026"/>
              <a:gd name="connsiteY2" fmla="*/ 0 h 677086"/>
              <a:gd name="connsiteX3" fmla="*/ 1726004 w 10356026"/>
              <a:gd name="connsiteY3" fmla="*/ 0 h 677086"/>
              <a:gd name="connsiteX4" fmla="*/ 1990658 w 10356026"/>
              <a:gd name="connsiteY4" fmla="*/ 0 h 677086"/>
              <a:gd name="connsiteX5" fmla="*/ 2462433 w 10356026"/>
              <a:gd name="connsiteY5" fmla="*/ 0 h 677086"/>
              <a:gd name="connsiteX6" fmla="*/ 3037768 w 10356026"/>
              <a:gd name="connsiteY6" fmla="*/ 0 h 677086"/>
              <a:gd name="connsiteX7" fmla="*/ 3820223 w 10356026"/>
              <a:gd name="connsiteY7" fmla="*/ 0 h 677086"/>
              <a:gd name="connsiteX8" fmla="*/ 4188437 w 10356026"/>
              <a:gd name="connsiteY8" fmla="*/ 0 h 677086"/>
              <a:gd name="connsiteX9" fmla="*/ 4867332 w 10356026"/>
              <a:gd name="connsiteY9" fmla="*/ 0 h 677086"/>
              <a:gd name="connsiteX10" fmla="*/ 5235546 w 10356026"/>
              <a:gd name="connsiteY10" fmla="*/ 0 h 677086"/>
              <a:gd name="connsiteX11" fmla="*/ 5500200 w 10356026"/>
              <a:gd name="connsiteY11" fmla="*/ 0 h 677086"/>
              <a:gd name="connsiteX12" fmla="*/ 6179096 w 10356026"/>
              <a:gd name="connsiteY12" fmla="*/ 0 h 677086"/>
              <a:gd name="connsiteX13" fmla="*/ 6961551 w 10356026"/>
              <a:gd name="connsiteY13" fmla="*/ 0 h 677086"/>
              <a:gd name="connsiteX14" fmla="*/ 7329765 w 10356026"/>
              <a:gd name="connsiteY14" fmla="*/ 0 h 677086"/>
              <a:gd name="connsiteX15" fmla="*/ 7801540 w 10356026"/>
              <a:gd name="connsiteY15" fmla="*/ 0 h 677086"/>
              <a:gd name="connsiteX16" fmla="*/ 8066194 w 10356026"/>
              <a:gd name="connsiteY16" fmla="*/ 0 h 677086"/>
              <a:gd name="connsiteX17" fmla="*/ 8848649 w 10356026"/>
              <a:gd name="connsiteY17" fmla="*/ 0 h 677086"/>
              <a:gd name="connsiteX18" fmla="*/ 9320423 w 10356026"/>
              <a:gd name="connsiteY18" fmla="*/ 0 h 677086"/>
              <a:gd name="connsiteX19" fmla="*/ 9688638 w 10356026"/>
              <a:gd name="connsiteY19" fmla="*/ 0 h 677086"/>
              <a:gd name="connsiteX20" fmla="*/ 10356026 w 10356026"/>
              <a:gd name="connsiteY20" fmla="*/ 0 h 677086"/>
              <a:gd name="connsiteX21" fmla="*/ 10356026 w 10356026"/>
              <a:gd name="connsiteY21" fmla="*/ 331772 h 677086"/>
              <a:gd name="connsiteX22" fmla="*/ 10356026 w 10356026"/>
              <a:gd name="connsiteY22" fmla="*/ 677086 h 677086"/>
              <a:gd name="connsiteX23" fmla="*/ 9573571 w 10356026"/>
              <a:gd name="connsiteY23" fmla="*/ 677086 h 677086"/>
              <a:gd name="connsiteX24" fmla="*/ 8791115 w 10356026"/>
              <a:gd name="connsiteY24" fmla="*/ 677086 h 677086"/>
              <a:gd name="connsiteX25" fmla="*/ 8422901 w 10356026"/>
              <a:gd name="connsiteY25" fmla="*/ 677086 h 677086"/>
              <a:gd name="connsiteX26" fmla="*/ 7640446 w 10356026"/>
              <a:gd name="connsiteY26" fmla="*/ 677086 h 677086"/>
              <a:gd name="connsiteX27" fmla="*/ 6961551 w 10356026"/>
              <a:gd name="connsiteY27" fmla="*/ 677086 h 677086"/>
              <a:gd name="connsiteX28" fmla="*/ 6179096 w 10356026"/>
              <a:gd name="connsiteY28" fmla="*/ 677086 h 677086"/>
              <a:gd name="connsiteX29" fmla="*/ 5396640 w 10356026"/>
              <a:gd name="connsiteY29" fmla="*/ 677086 h 677086"/>
              <a:gd name="connsiteX30" fmla="*/ 4821305 w 10356026"/>
              <a:gd name="connsiteY30" fmla="*/ 677086 h 677086"/>
              <a:gd name="connsiteX31" fmla="*/ 4142410 w 10356026"/>
              <a:gd name="connsiteY31" fmla="*/ 677086 h 677086"/>
              <a:gd name="connsiteX32" fmla="*/ 3774196 w 10356026"/>
              <a:gd name="connsiteY32" fmla="*/ 677086 h 677086"/>
              <a:gd name="connsiteX33" fmla="*/ 3302422 w 10356026"/>
              <a:gd name="connsiteY33" fmla="*/ 677086 h 677086"/>
              <a:gd name="connsiteX34" fmla="*/ 2623527 w 10356026"/>
              <a:gd name="connsiteY34" fmla="*/ 677086 h 677086"/>
              <a:gd name="connsiteX35" fmla="*/ 2151752 w 10356026"/>
              <a:gd name="connsiteY35" fmla="*/ 677086 h 677086"/>
              <a:gd name="connsiteX36" fmla="*/ 1472857 w 10356026"/>
              <a:gd name="connsiteY36" fmla="*/ 677086 h 677086"/>
              <a:gd name="connsiteX37" fmla="*/ 897522 w 10356026"/>
              <a:gd name="connsiteY37" fmla="*/ 677086 h 677086"/>
              <a:gd name="connsiteX38" fmla="*/ 632868 w 10356026"/>
              <a:gd name="connsiteY38" fmla="*/ 677086 h 677086"/>
              <a:gd name="connsiteX39" fmla="*/ 0 w 10356026"/>
              <a:gd name="connsiteY39" fmla="*/ 677086 h 677086"/>
              <a:gd name="connsiteX40" fmla="*/ 0 w 10356026"/>
              <a:gd name="connsiteY40" fmla="*/ 338543 h 677086"/>
              <a:gd name="connsiteX41" fmla="*/ 0 w 10356026"/>
              <a:gd name="connsiteY41" fmla="*/ 0 h 67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356026" h="677086" fill="none" extrusionOk="0">
                <a:moveTo>
                  <a:pt x="0" y="0"/>
                </a:moveTo>
                <a:cubicBezTo>
                  <a:pt x="214826" y="-79591"/>
                  <a:pt x="569333" y="22259"/>
                  <a:pt x="782455" y="0"/>
                </a:cubicBezTo>
                <a:cubicBezTo>
                  <a:pt x="995578" y="-22259"/>
                  <a:pt x="1312744" y="41734"/>
                  <a:pt x="1461350" y="0"/>
                </a:cubicBezTo>
                <a:cubicBezTo>
                  <a:pt x="1609957" y="-41734"/>
                  <a:pt x="1655516" y="28376"/>
                  <a:pt x="1726004" y="0"/>
                </a:cubicBezTo>
                <a:cubicBezTo>
                  <a:pt x="1796492" y="-28376"/>
                  <a:pt x="1925807" y="22080"/>
                  <a:pt x="1990658" y="0"/>
                </a:cubicBezTo>
                <a:cubicBezTo>
                  <a:pt x="2055509" y="-22080"/>
                  <a:pt x="2253543" y="30863"/>
                  <a:pt x="2462433" y="0"/>
                </a:cubicBezTo>
                <a:cubicBezTo>
                  <a:pt x="2671324" y="-30863"/>
                  <a:pt x="2788721" y="20690"/>
                  <a:pt x="3037768" y="0"/>
                </a:cubicBezTo>
                <a:cubicBezTo>
                  <a:pt x="3286815" y="-20690"/>
                  <a:pt x="3589068" y="61863"/>
                  <a:pt x="3820223" y="0"/>
                </a:cubicBezTo>
                <a:cubicBezTo>
                  <a:pt x="4051379" y="-61863"/>
                  <a:pt x="4084273" y="10081"/>
                  <a:pt x="4188437" y="0"/>
                </a:cubicBezTo>
                <a:cubicBezTo>
                  <a:pt x="4292601" y="-10081"/>
                  <a:pt x="4590143" y="72054"/>
                  <a:pt x="4867332" y="0"/>
                </a:cubicBezTo>
                <a:cubicBezTo>
                  <a:pt x="5144521" y="-72054"/>
                  <a:pt x="5061117" y="9179"/>
                  <a:pt x="5235546" y="0"/>
                </a:cubicBezTo>
                <a:cubicBezTo>
                  <a:pt x="5409975" y="-9179"/>
                  <a:pt x="5381594" y="28260"/>
                  <a:pt x="5500200" y="0"/>
                </a:cubicBezTo>
                <a:cubicBezTo>
                  <a:pt x="5618806" y="-28260"/>
                  <a:pt x="6040351" y="77715"/>
                  <a:pt x="6179096" y="0"/>
                </a:cubicBezTo>
                <a:cubicBezTo>
                  <a:pt x="6317841" y="-77715"/>
                  <a:pt x="6571216" y="47291"/>
                  <a:pt x="6961551" y="0"/>
                </a:cubicBezTo>
                <a:cubicBezTo>
                  <a:pt x="7351887" y="-47291"/>
                  <a:pt x="7202812" y="28623"/>
                  <a:pt x="7329765" y="0"/>
                </a:cubicBezTo>
                <a:cubicBezTo>
                  <a:pt x="7456718" y="-28623"/>
                  <a:pt x="7569558" y="12695"/>
                  <a:pt x="7801540" y="0"/>
                </a:cubicBezTo>
                <a:cubicBezTo>
                  <a:pt x="8033523" y="-12695"/>
                  <a:pt x="7935436" y="23562"/>
                  <a:pt x="8066194" y="0"/>
                </a:cubicBezTo>
                <a:cubicBezTo>
                  <a:pt x="8196952" y="-23562"/>
                  <a:pt x="8686509" y="90717"/>
                  <a:pt x="8848649" y="0"/>
                </a:cubicBezTo>
                <a:cubicBezTo>
                  <a:pt x="9010789" y="-90717"/>
                  <a:pt x="9192637" y="988"/>
                  <a:pt x="9320423" y="0"/>
                </a:cubicBezTo>
                <a:cubicBezTo>
                  <a:pt x="9448209" y="-988"/>
                  <a:pt x="9579361" y="17624"/>
                  <a:pt x="9688638" y="0"/>
                </a:cubicBezTo>
                <a:cubicBezTo>
                  <a:pt x="9797915" y="-17624"/>
                  <a:pt x="10120529" y="42110"/>
                  <a:pt x="10356026" y="0"/>
                </a:cubicBezTo>
                <a:cubicBezTo>
                  <a:pt x="10382954" y="126577"/>
                  <a:pt x="10333623" y="238213"/>
                  <a:pt x="10356026" y="331772"/>
                </a:cubicBezTo>
                <a:cubicBezTo>
                  <a:pt x="10378429" y="425331"/>
                  <a:pt x="10318153" y="528842"/>
                  <a:pt x="10356026" y="677086"/>
                </a:cubicBezTo>
                <a:cubicBezTo>
                  <a:pt x="10067650" y="731998"/>
                  <a:pt x="9852684" y="650676"/>
                  <a:pt x="9573571" y="677086"/>
                </a:cubicBezTo>
                <a:cubicBezTo>
                  <a:pt x="9294459" y="703496"/>
                  <a:pt x="9038965" y="668207"/>
                  <a:pt x="8791115" y="677086"/>
                </a:cubicBezTo>
                <a:cubicBezTo>
                  <a:pt x="8543265" y="685965"/>
                  <a:pt x="8536842" y="654611"/>
                  <a:pt x="8422901" y="677086"/>
                </a:cubicBezTo>
                <a:cubicBezTo>
                  <a:pt x="8308960" y="699561"/>
                  <a:pt x="7907802" y="591505"/>
                  <a:pt x="7640446" y="677086"/>
                </a:cubicBezTo>
                <a:cubicBezTo>
                  <a:pt x="7373091" y="762667"/>
                  <a:pt x="7265079" y="673221"/>
                  <a:pt x="6961551" y="677086"/>
                </a:cubicBezTo>
                <a:cubicBezTo>
                  <a:pt x="6658024" y="680951"/>
                  <a:pt x="6470301" y="638568"/>
                  <a:pt x="6179096" y="677086"/>
                </a:cubicBezTo>
                <a:cubicBezTo>
                  <a:pt x="5887892" y="715604"/>
                  <a:pt x="5665086" y="595710"/>
                  <a:pt x="5396640" y="677086"/>
                </a:cubicBezTo>
                <a:cubicBezTo>
                  <a:pt x="5128194" y="758462"/>
                  <a:pt x="5083029" y="642591"/>
                  <a:pt x="4821305" y="677086"/>
                </a:cubicBezTo>
                <a:cubicBezTo>
                  <a:pt x="4559582" y="711581"/>
                  <a:pt x="4469476" y="602139"/>
                  <a:pt x="4142410" y="677086"/>
                </a:cubicBezTo>
                <a:cubicBezTo>
                  <a:pt x="3815344" y="752033"/>
                  <a:pt x="3943518" y="642677"/>
                  <a:pt x="3774196" y="677086"/>
                </a:cubicBezTo>
                <a:cubicBezTo>
                  <a:pt x="3604874" y="711495"/>
                  <a:pt x="3421213" y="625887"/>
                  <a:pt x="3302422" y="677086"/>
                </a:cubicBezTo>
                <a:cubicBezTo>
                  <a:pt x="3183631" y="728285"/>
                  <a:pt x="2782209" y="652796"/>
                  <a:pt x="2623527" y="677086"/>
                </a:cubicBezTo>
                <a:cubicBezTo>
                  <a:pt x="2464846" y="701376"/>
                  <a:pt x="2366259" y="644848"/>
                  <a:pt x="2151752" y="677086"/>
                </a:cubicBezTo>
                <a:cubicBezTo>
                  <a:pt x="1937246" y="709324"/>
                  <a:pt x="1646324" y="625331"/>
                  <a:pt x="1472857" y="677086"/>
                </a:cubicBezTo>
                <a:cubicBezTo>
                  <a:pt x="1299390" y="728841"/>
                  <a:pt x="1141388" y="674084"/>
                  <a:pt x="897522" y="677086"/>
                </a:cubicBezTo>
                <a:cubicBezTo>
                  <a:pt x="653657" y="680088"/>
                  <a:pt x="694599" y="651651"/>
                  <a:pt x="632868" y="677086"/>
                </a:cubicBezTo>
                <a:cubicBezTo>
                  <a:pt x="571137" y="702521"/>
                  <a:pt x="129963" y="608467"/>
                  <a:pt x="0" y="677086"/>
                </a:cubicBezTo>
                <a:cubicBezTo>
                  <a:pt x="-35107" y="593196"/>
                  <a:pt x="4110" y="478128"/>
                  <a:pt x="0" y="338543"/>
                </a:cubicBezTo>
                <a:cubicBezTo>
                  <a:pt x="-4110" y="198958"/>
                  <a:pt x="25337" y="101510"/>
                  <a:pt x="0" y="0"/>
                </a:cubicBezTo>
                <a:close/>
              </a:path>
              <a:path w="10356026" h="677086" stroke="0" extrusionOk="0">
                <a:moveTo>
                  <a:pt x="0" y="0"/>
                </a:moveTo>
                <a:cubicBezTo>
                  <a:pt x="167379" y="-12777"/>
                  <a:pt x="291771" y="29332"/>
                  <a:pt x="368214" y="0"/>
                </a:cubicBezTo>
                <a:cubicBezTo>
                  <a:pt x="444657" y="-29332"/>
                  <a:pt x="588254" y="13284"/>
                  <a:pt x="736429" y="0"/>
                </a:cubicBezTo>
                <a:cubicBezTo>
                  <a:pt x="884604" y="-13284"/>
                  <a:pt x="901265" y="9990"/>
                  <a:pt x="1001083" y="0"/>
                </a:cubicBezTo>
                <a:cubicBezTo>
                  <a:pt x="1100901" y="-9990"/>
                  <a:pt x="1507106" y="54350"/>
                  <a:pt x="1783538" y="0"/>
                </a:cubicBezTo>
                <a:cubicBezTo>
                  <a:pt x="2059971" y="-54350"/>
                  <a:pt x="1989127" y="28134"/>
                  <a:pt x="2048192" y="0"/>
                </a:cubicBezTo>
                <a:cubicBezTo>
                  <a:pt x="2107257" y="-28134"/>
                  <a:pt x="2307079" y="21583"/>
                  <a:pt x="2416406" y="0"/>
                </a:cubicBezTo>
                <a:cubicBezTo>
                  <a:pt x="2525733" y="-21583"/>
                  <a:pt x="2668339" y="24658"/>
                  <a:pt x="2888181" y="0"/>
                </a:cubicBezTo>
                <a:cubicBezTo>
                  <a:pt x="3108024" y="-24658"/>
                  <a:pt x="3163746" y="1166"/>
                  <a:pt x="3256395" y="0"/>
                </a:cubicBezTo>
                <a:cubicBezTo>
                  <a:pt x="3349044" y="-1166"/>
                  <a:pt x="3861419" y="23089"/>
                  <a:pt x="4038850" y="0"/>
                </a:cubicBezTo>
                <a:cubicBezTo>
                  <a:pt x="4216281" y="-23089"/>
                  <a:pt x="4302173" y="39340"/>
                  <a:pt x="4510625" y="0"/>
                </a:cubicBezTo>
                <a:cubicBezTo>
                  <a:pt x="4719077" y="-39340"/>
                  <a:pt x="4790619" y="50726"/>
                  <a:pt x="4982399" y="0"/>
                </a:cubicBezTo>
                <a:cubicBezTo>
                  <a:pt x="5174179" y="-50726"/>
                  <a:pt x="5395795" y="40363"/>
                  <a:pt x="5557734" y="0"/>
                </a:cubicBezTo>
                <a:cubicBezTo>
                  <a:pt x="5719673" y="-40363"/>
                  <a:pt x="5793651" y="20477"/>
                  <a:pt x="5925948" y="0"/>
                </a:cubicBezTo>
                <a:cubicBezTo>
                  <a:pt x="6058245" y="-20477"/>
                  <a:pt x="6198181" y="35078"/>
                  <a:pt x="6294162" y="0"/>
                </a:cubicBezTo>
                <a:cubicBezTo>
                  <a:pt x="6390143" y="-35078"/>
                  <a:pt x="6533780" y="37387"/>
                  <a:pt x="6662377" y="0"/>
                </a:cubicBezTo>
                <a:cubicBezTo>
                  <a:pt x="6790974" y="-37387"/>
                  <a:pt x="7114418" y="59805"/>
                  <a:pt x="7237712" y="0"/>
                </a:cubicBezTo>
                <a:cubicBezTo>
                  <a:pt x="7361007" y="-59805"/>
                  <a:pt x="7657463" y="5969"/>
                  <a:pt x="7813046" y="0"/>
                </a:cubicBezTo>
                <a:cubicBezTo>
                  <a:pt x="7968629" y="-5969"/>
                  <a:pt x="8206959" y="57290"/>
                  <a:pt x="8595502" y="0"/>
                </a:cubicBezTo>
                <a:cubicBezTo>
                  <a:pt x="8984045" y="-57290"/>
                  <a:pt x="8837561" y="16030"/>
                  <a:pt x="8963716" y="0"/>
                </a:cubicBezTo>
                <a:cubicBezTo>
                  <a:pt x="9089871" y="-16030"/>
                  <a:pt x="9337458" y="16324"/>
                  <a:pt x="9435490" y="0"/>
                </a:cubicBezTo>
                <a:cubicBezTo>
                  <a:pt x="9533522" y="-16324"/>
                  <a:pt x="9970985" y="19249"/>
                  <a:pt x="10356026" y="0"/>
                </a:cubicBezTo>
                <a:cubicBezTo>
                  <a:pt x="10375829" y="84654"/>
                  <a:pt x="10354200" y="244490"/>
                  <a:pt x="10356026" y="318230"/>
                </a:cubicBezTo>
                <a:cubicBezTo>
                  <a:pt x="10357852" y="391970"/>
                  <a:pt x="10351886" y="525429"/>
                  <a:pt x="10356026" y="677086"/>
                </a:cubicBezTo>
                <a:cubicBezTo>
                  <a:pt x="10155975" y="720569"/>
                  <a:pt x="10018953" y="653244"/>
                  <a:pt x="9884251" y="677086"/>
                </a:cubicBezTo>
                <a:cubicBezTo>
                  <a:pt x="9749550" y="700928"/>
                  <a:pt x="9723314" y="646134"/>
                  <a:pt x="9619597" y="677086"/>
                </a:cubicBezTo>
                <a:cubicBezTo>
                  <a:pt x="9515880" y="708038"/>
                  <a:pt x="9087457" y="656184"/>
                  <a:pt x="8940702" y="677086"/>
                </a:cubicBezTo>
                <a:cubicBezTo>
                  <a:pt x="8793947" y="697988"/>
                  <a:pt x="8601829" y="634952"/>
                  <a:pt x="8468928" y="677086"/>
                </a:cubicBezTo>
                <a:cubicBezTo>
                  <a:pt x="8336027" y="719220"/>
                  <a:pt x="7936338" y="592255"/>
                  <a:pt x="7686473" y="677086"/>
                </a:cubicBezTo>
                <a:cubicBezTo>
                  <a:pt x="7436609" y="761917"/>
                  <a:pt x="7126257" y="625592"/>
                  <a:pt x="6904017" y="677086"/>
                </a:cubicBezTo>
                <a:cubicBezTo>
                  <a:pt x="6681777" y="728580"/>
                  <a:pt x="6745731" y="661211"/>
                  <a:pt x="6639363" y="677086"/>
                </a:cubicBezTo>
                <a:cubicBezTo>
                  <a:pt x="6532995" y="692961"/>
                  <a:pt x="6441904" y="669963"/>
                  <a:pt x="6374709" y="677086"/>
                </a:cubicBezTo>
                <a:cubicBezTo>
                  <a:pt x="6307514" y="684209"/>
                  <a:pt x="6157025" y="654184"/>
                  <a:pt x="6006495" y="677086"/>
                </a:cubicBezTo>
                <a:cubicBezTo>
                  <a:pt x="5855965" y="699988"/>
                  <a:pt x="5578345" y="597085"/>
                  <a:pt x="5327600" y="677086"/>
                </a:cubicBezTo>
                <a:cubicBezTo>
                  <a:pt x="5076855" y="757087"/>
                  <a:pt x="4879175" y="663235"/>
                  <a:pt x="4648705" y="677086"/>
                </a:cubicBezTo>
                <a:cubicBezTo>
                  <a:pt x="4418235" y="690937"/>
                  <a:pt x="4118225" y="660662"/>
                  <a:pt x="3969810" y="677086"/>
                </a:cubicBezTo>
                <a:cubicBezTo>
                  <a:pt x="3821396" y="693510"/>
                  <a:pt x="3789374" y="656762"/>
                  <a:pt x="3705156" y="677086"/>
                </a:cubicBezTo>
                <a:cubicBezTo>
                  <a:pt x="3620938" y="697410"/>
                  <a:pt x="3256689" y="665216"/>
                  <a:pt x="3129821" y="677086"/>
                </a:cubicBezTo>
                <a:cubicBezTo>
                  <a:pt x="3002954" y="688956"/>
                  <a:pt x="2723448" y="598721"/>
                  <a:pt x="2347366" y="677086"/>
                </a:cubicBezTo>
                <a:cubicBezTo>
                  <a:pt x="1971285" y="755451"/>
                  <a:pt x="1843742" y="603491"/>
                  <a:pt x="1668471" y="677086"/>
                </a:cubicBezTo>
                <a:cubicBezTo>
                  <a:pt x="1493200" y="750681"/>
                  <a:pt x="1317341" y="629813"/>
                  <a:pt x="989576" y="677086"/>
                </a:cubicBezTo>
                <a:cubicBezTo>
                  <a:pt x="661812" y="724359"/>
                  <a:pt x="278545" y="662333"/>
                  <a:pt x="0" y="677086"/>
                </a:cubicBezTo>
                <a:cubicBezTo>
                  <a:pt x="-26069" y="533420"/>
                  <a:pt x="23749" y="456390"/>
                  <a:pt x="0" y="345314"/>
                </a:cubicBezTo>
                <a:cubicBezTo>
                  <a:pt x="-23749" y="234238"/>
                  <a:pt x="32623" y="120236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tên và nơi sống của các cây mà em biết.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49873" cy="1559399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6A918986-BAD8-4EB9-98FC-74C3E5AF42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13" y="825104"/>
            <a:ext cx="6078050" cy="5536240"/>
          </a:xfrm>
          <a:prstGeom prst="rect">
            <a:avLst/>
          </a:prstGeom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A4D3FD0A-1AF5-4475-87EB-9221042E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0955" y="2887484"/>
            <a:ext cx="5581376" cy="80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99" tIns="60949" rIns="121899" bIns="6094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 hô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9933FAA8-061B-40CA-93D1-8EFDC204D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1068" y="3731884"/>
            <a:ext cx="3520983" cy="160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99" tIns="60949" rIns="121899" bIns="609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 ở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dưới đáy biển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 descr="Great Barrier Reef records highest coral cover in parts – DW – 08/04/20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88" y="2516930"/>
            <a:ext cx="6515108" cy="3664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218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427</Words>
  <Application>Microsoft Office PowerPoint</Application>
  <PresentationFormat>Widescreen</PresentationFormat>
  <Paragraphs>81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Arial</vt:lpstr>
      <vt:lpstr>Open Sans Bold</vt:lpstr>
      <vt:lpstr>#9Slide07 HoneyCream</vt:lpstr>
      <vt:lpstr>Lobster</vt:lpstr>
      <vt:lpstr>等线 Light</vt:lpstr>
      <vt:lpstr>UTM Avo</vt:lpstr>
      <vt:lpstr>Calibri</vt:lpstr>
      <vt:lpstr>SVN-Dancing Script</vt:lpstr>
      <vt:lpstr>Fredoka One</vt:lpstr>
      <vt:lpstr>M PLUS Rounded 1c</vt:lpstr>
      <vt:lpstr>Times New Roman</vt:lpstr>
      <vt:lpstr>等线</vt:lpstr>
      <vt:lpstr>SVN-Newton</vt:lpstr>
      <vt:lpstr>UTM Showcard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10</cp:revision>
  <dcterms:created xsi:type="dcterms:W3CDTF">2022-12-03T08:58:28Z</dcterms:created>
  <dcterms:modified xsi:type="dcterms:W3CDTF">2026-02-11T06:45:48Z</dcterms:modified>
</cp:coreProperties>
</file>