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7"/>
  </p:notesMasterIdLst>
  <p:sldIdLst>
    <p:sldId id="258" r:id="rId2"/>
    <p:sldId id="256" r:id="rId3"/>
    <p:sldId id="294" r:id="rId4"/>
    <p:sldId id="295" r:id="rId5"/>
    <p:sldId id="275" r:id="rId6"/>
    <p:sldId id="296" r:id="rId7"/>
    <p:sldId id="261" r:id="rId8"/>
    <p:sldId id="277" r:id="rId9"/>
    <p:sldId id="278" r:id="rId10"/>
    <p:sldId id="279" r:id="rId11"/>
    <p:sldId id="299" r:id="rId12"/>
    <p:sldId id="312" r:id="rId13"/>
    <p:sldId id="313" r:id="rId14"/>
    <p:sldId id="302" r:id="rId15"/>
    <p:sldId id="282" r:id="rId16"/>
    <p:sldId id="303" r:id="rId17"/>
    <p:sldId id="304" r:id="rId18"/>
    <p:sldId id="305" r:id="rId19"/>
    <p:sldId id="306" r:id="rId20"/>
    <p:sldId id="308" r:id="rId21"/>
    <p:sldId id="309" r:id="rId22"/>
    <p:sldId id="262" r:id="rId23"/>
    <p:sldId id="310" r:id="rId24"/>
    <p:sldId id="273" r:id="rId25"/>
    <p:sldId id="311" r:id="rId26"/>
  </p:sldIdLst>
  <p:sldSz cx="18288000" cy="10287000"/>
  <p:notesSz cx="6858000" cy="9144000"/>
  <p:embeddedFontLst>
    <p:embeddedFont>
      <p:font typeface="#9Slide03 IcielPanton Black" panose="020B0604020202020204" charset="0"/>
      <p:bold r:id="rId28"/>
    </p:embeddedFont>
    <p:embeddedFont>
      <p:font typeface="#9Slide05 SVNKitten" panose="020B0604020202020204" charset="0"/>
      <p:regular r:id="rId29"/>
    </p:embeddedFont>
    <p:embeddedFont>
      <p:font typeface="#9Slide05 SVNUT Triumph" panose="00000500000000000000" charset="0"/>
      <p:italic r:id="rId30"/>
    </p:embeddedFont>
    <p:embeddedFont>
      <p:font typeface="#9Slide07 HoneyCream" panose="020B0604020202020204" charset="0"/>
      <p:regular r:id="rId31"/>
    </p:embeddedFont>
    <p:embeddedFont>
      <p:font typeface="#9Slide07 SVNDessert Menu Scrip" panose="020B0604020202020204" charset="0"/>
      <p:regular r:id="rId32"/>
    </p:embeddedFont>
    <p:embeddedFont>
      <p:font typeface="Cambria" panose="02040503050406030204" pitchFamily="18" charset="0"/>
      <p:regular r:id="rId33"/>
      <p:bold r:id="rId34"/>
      <p:italic r:id="rId35"/>
      <p:boldItalic r:id="rId36"/>
    </p:embeddedFont>
    <p:embeddedFont>
      <p:font typeface="Lobster" panose="00000500000000000000" pitchFamily="2" charset="0"/>
      <p:regular r:id="rId37"/>
    </p:embeddedFont>
    <p:embeddedFont>
      <p:font typeface="ไอติม" panose="020B0604020202020204" charset="-34"/>
      <p:regular r:id="rId38"/>
    </p:embeddedFont>
  </p:embeddedFontLst>
  <p:custDataLst>
    <p:tags r:id="rId3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EFD7"/>
    <a:srgbClr val="DB4B4B"/>
    <a:srgbClr val="FEF0D7"/>
    <a:srgbClr val="FAEC8F"/>
    <a:srgbClr val="F6D4D4"/>
    <a:srgbClr val="498B71"/>
    <a:srgbClr val="FF4A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015" autoAdjust="0"/>
    <p:restoredTop sz="94649" autoAdjust="0"/>
  </p:normalViewPr>
  <p:slideViewPr>
    <p:cSldViewPr>
      <p:cViewPr varScale="1">
        <p:scale>
          <a:sx n="45" d="100"/>
          <a:sy n="45" d="100"/>
        </p:scale>
        <p:origin x="336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gs" Target="tags/tag1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848801-3BC9-7B4F-B3E8-168EB7FCE12D}" type="datetimeFigureOut">
              <a:rPr lang="en-VN" smtClean="0"/>
              <a:t>02/11/2026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A3364E-1132-B947-B663-FD43270DCD74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8249707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Đây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bìa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tháng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đăng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cổng</a:t>
            </a:r>
            <a:r>
              <a:rPr lang="en-US" dirty="0"/>
              <a:t> TTĐT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D39A17-5EC3-4DF0-83FA-5F85696A5D6C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11294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A3364E-1132-B947-B663-FD43270DCD74}" type="slidenum">
              <a:rPr lang="en-VN" smtClean="0"/>
              <a:t>9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7378504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3865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3073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225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6555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4823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6882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9149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8164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6927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9300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7716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8877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9921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3443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Relationship Id="rId30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78309" y="-331612"/>
            <a:ext cx="3279371" cy="34761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2424196" y="11687176"/>
            <a:ext cx="2736014" cy="3003728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4572000" y="13647927"/>
            <a:ext cx="9342276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2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7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7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2152519" y="14193842"/>
            <a:ext cx="3279371" cy="1181100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038" y="-39788346"/>
            <a:ext cx="3279371" cy="55766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763" y="-39788347"/>
            <a:ext cx="3279371" cy="557662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94676" y="43764955"/>
            <a:ext cx="3279371" cy="557662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009" y="43764953"/>
            <a:ext cx="3279371" cy="5576627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855175" y="9105900"/>
            <a:ext cx="3279371" cy="1181100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3078310" y="2536032"/>
            <a:ext cx="3279371" cy="1181100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50" y="-28990134"/>
            <a:ext cx="5441297" cy="714250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50" y="35507724"/>
            <a:ext cx="5441297" cy="714250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8713693" y="-28990134"/>
            <a:ext cx="5441297" cy="714250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9108400" y="35507724"/>
            <a:ext cx="5441297" cy="714250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73" r:id="rId8"/>
    <p:sldLayoutId id="2147483672" r:id="rId9"/>
    <p:sldLayoutId id="2147483671" r:id="rId10"/>
    <p:sldLayoutId id="2147483670" r:id="rId11"/>
    <p:sldLayoutId id="2147483669" r:id="rId12"/>
    <p:sldLayoutId id="2147483668" r:id="rId13"/>
    <p:sldLayoutId id="2147483667" r:id="rId14"/>
    <p:sldLayoutId id="2147483666" r:id="rId15"/>
    <p:sldLayoutId id="2147483665" r:id="rId16"/>
    <p:sldLayoutId id="2147483664" r:id="rId17"/>
    <p:sldLayoutId id="2147483663" r:id="rId18"/>
    <p:sldLayoutId id="2147483662" r:id="rId19"/>
    <p:sldLayoutId id="2147483661" r:id="rId20"/>
    <p:sldLayoutId id="2147483660" r:id="rId21"/>
    <p:sldLayoutId id="2147483656" r:id="rId22"/>
    <p:sldLayoutId id="2147483657" r:id="rId23"/>
    <p:sldLayoutId id="2147483658" r:id="rId24"/>
    <p:sldLayoutId id="2147483659" r:id="rId2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svg"/><Relationship Id="rId3" Type="http://schemas.openxmlformats.org/officeDocument/2006/relationships/image" Target="../media/image4.gif"/><Relationship Id="rId7" Type="http://schemas.openxmlformats.org/officeDocument/2006/relationships/image" Target="../media/image8.sv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gif"/><Relationship Id="rId5" Type="http://schemas.openxmlformats.org/officeDocument/2006/relationships/image" Target="../media/image6.svg"/><Relationship Id="rId15" Type="http://schemas.openxmlformats.org/officeDocument/2006/relationships/image" Target="../media/image16.png"/><Relationship Id="rId10" Type="http://schemas.openxmlformats.org/officeDocument/2006/relationships/image" Target="../media/image11.sv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7" Type="http://schemas.openxmlformats.org/officeDocument/2006/relationships/image" Target="../media/image37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19.svg"/><Relationship Id="rId7" Type="http://schemas.openxmlformats.org/officeDocument/2006/relationships/image" Target="../media/image3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10" Type="http://schemas.openxmlformats.org/officeDocument/2006/relationships/image" Target="../media/image33.sv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7" Type="http://schemas.openxmlformats.org/officeDocument/2006/relationships/image" Target="../media/image4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7" Type="http://schemas.openxmlformats.org/officeDocument/2006/relationships/image" Target="../media/image4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7" Type="http://schemas.openxmlformats.org/officeDocument/2006/relationships/image" Target="../media/image4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19.svg"/><Relationship Id="rId7" Type="http://schemas.openxmlformats.org/officeDocument/2006/relationships/image" Target="../media/image3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10" Type="http://schemas.openxmlformats.org/officeDocument/2006/relationships/image" Target="../media/image33.sv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7" Type="http://schemas.openxmlformats.org/officeDocument/2006/relationships/image" Target="../media/image37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19.svg"/><Relationship Id="rId7" Type="http://schemas.openxmlformats.org/officeDocument/2006/relationships/image" Target="../media/image3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10" Type="http://schemas.openxmlformats.org/officeDocument/2006/relationships/image" Target="../media/image33.sv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19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19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19.svg"/><Relationship Id="rId7" Type="http://schemas.openxmlformats.org/officeDocument/2006/relationships/image" Target="../media/image3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10" Type="http://schemas.openxmlformats.org/officeDocument/2006/relationships/image" Target="../media/image33.sv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7" Type="http://schemas.openxmlformats.org/officeDocument/2006/relationships/image" Target="../media/image37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3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DB21FAC-72EF-3082-AD3A-3FC4634EC9B2}"/>
              </a:ext>
            </a:extLst>
          </p:cNvPr>
          <p:cNvSpPr/>
          <p:nvPr/>
        </p:nvSpPr>
        <p:spPr>
          <a:xfrm>
            <a:off x="0" y="1"/>
            <a:ext cx="18288000" cy="1073840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700"/>
          </a:p>
        </p:txBody>
      </p:sp>
      <p:grpSp>
        <p:nvGrpSpPr>
          <p:cNvPr id="2" name="Group 2"/>
          <p:cNvGrpSpPr/>
          <p:nvPr/>
        </p:nvGrpSpPr>
        <p:grpSpPr>
          <a:xfrm>
            <a:off x="374858" y="110454"/>
            <a:ext cx="17514402" cy="9804258"/>
            <a:chOff x="0" y="-38100"/>
            <a:chExt cx="4612847" cy="2582191"/>
          </a:xfrm>
        </p:grpSpPr>
        <p:sp>
          <p:nvSpPr>
            <p:cNvPr id="3" name="Freeform 3"/>
            <p:cNvSpPr/>
            <p:nvPr/>
          </p:nvSpPr>
          <p:spPr>
            <a:xfrm>
              <a:off x="40138" y="64570"/>
              <a:ext cx="4572709" cy="2479521"/>
            </a:xfrm>
            <a:custGeom>
              <a:avLst/>
              <a:gdLst/>
              <a:ahLst/>
              <a:cxnLst/>
              <a:rect l="l" t="t" r="r" b="b"/>
              <a:pathLst>
                <a:path w="4671746" h="2573212">
                  <a:moveTo>
                    <a:pt x="28370" y="0"/>
                  </a:moveTo>
                  <a:lnTo>
                    <a:pt x="4643376" y="0"/>
                  </a:lnTo>
                  <a:cubicBezTo>
                    <a:pt x="4659044" y="0"/>
                    <a:pt x="4671746" y="12702"/>
                    <a:pt x="4671746" y="28370"/>
                  </a:cubicBezTo>
                  <a:lnTo>
                    <a:pt x="4671746" y="2544843"/>
                  </a:lnTo>
                  <a:cubicBezTo>
                    <a:pt x="4671746" y="2560511"/>
                    <a:pt x="4659044" y="2573212"/>
                    <a:pt x="4643376" y="2573212"/>
                  </a:cubicBezTo>
                  <a:lnTo>
                    <a:pt x="28370" y="2573212"/>
                  </a:lnTo>
                  <a:cubicBezTo>
                    <a:pt x="12702" y="2573212"/>
                    <a:pt x="0" y="2560511"/>
                    <a:pt x="0" y="2544843"/>
                  </a:cubicBezTo>
                  <a:lnTo>
                    <a:pt x="0" y="28370"/>
                  </a:lnTo>
                  <a:cubicBezTo>
                    <a:pt x="0" y="12702"/>
                    <a:pt x="12702" y="0"/>
                    <a:pt x="283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defTabSz="914445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1" tIns="50801" rIns="50801" bIns="50801" rtlCol="0" anchor="ctr"/>
            <a:lstStyle/>
            <a:p>
              <a:pPr algn="ctr" defTabSz="914445">
                <a:lnSpc>
                  <a:spcPts val="2660"/>
                </a:lnSpc>
                <a:spcBef>
                  <a:spcPct val="0"/>
                </a:spcBef>
                <a:defRPr/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726214" y="8861336"/>
            <a:ext cx="514416" cy="74553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337314" y="8637062"/>
            <a:ext cx="9317295" cy="210133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31514" y="8867337"/>
            <a:ext cx="7979562" cy="189315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994794" y="6665678"/>
            <a:ext cx="3492504" cy="317381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04286" y="6415109"/>
            <a:ext cx="3891347" cy="342438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4479836" y="605870"/>
            <a:ext cx="2779464" cy="1736513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689305" y="2893751"/>
            <a:ext cx="15468161" cy="6127902"/>
          </a:xfrm>
          <a:prstGeom prst="rect">
            <a:avLst/>
          </a:prstGeom>
        </p:spPr>
        <p:txBody>
          <a:bodyPr spcFirstLastPara="1" lIns="0" tIns="0" rIns="0" bIns="0" numCol="1" rtlCol="0" anchor="t">
            <a:prstTxWarp prst="textArchUp">
              <a:avLst>
                <a:gd name="adj" fmla="val 10137940"/>
              </a:avLst>
            </a:prstTxWarp>
            <a:spAutoFit/>
          </a:bodyPr>
          <a:lstStyle/>
          <a:p>
            <a:pPr algn="ctr" defTabSz="914445">
              <a:lnSpc>
                <a:spcPts val="9639"/>
              </a:lnSpc>
              <a:spcBef>
                <a:spcPct val="0"/>
              </a:spcBef>
              <a:defRPr/>
            </a:pPr>
            <a:r>
              <a:rPr lang="en-US" sz="6885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BÀI GIẢNG </a:t>
            </a:r>
            <a:r>
              <a:rPr lang="en-US" sz="750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ĐIỆN</a:t>
            </a:r>
            <a:r>
              <a:rPr lang="en-US" sz="6885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 TỬ THÁNG 1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362789" y="6175171"/>
            <a:ext cx="6584264" cy="649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914445">
              <a:lnSpc>
                <a:spcPts val="5489"/>
              </a:lnSpc>
              <a:defRPr/>
            </a:pPr>
            <a:r>
              <a:rPr lang="en-US" sz="3920" dirty="0" err="1">
                <a:solidFill>
                  <a:srgbClr val="000000"/>
                </a:solidFill>
                <a:latin typeface="Lobster"/>
              </a:rPr>
              <a:t>Năm</a:t>
            </a:r>
            <a:r>
              <a:rPr lang="en-US" sz="3920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3920" dirty="0" err="1">
                <a:solidFill>
                  <a:srgbClr val="000000"/>
                </a:solidFill>
                <a:latin typeface="Lobster"/>
              </a:rPr>
              <a:t>học</a:t>
            </a:r>
            <a:r>
              <a:rPr lang="en-US" sz="3920" dirty="0">
                <a:solidFill>
                  <a:srgbClr val="000000"/>
                </a:solidFill>
                <a:latin typeface="Lobster"/>
              </a:rPr>
              <a:t> 2025 - 2026</a:t>
            </a: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6328066" y="7511736"/>
            <a:ext cx="3698321" cy="2653545"/>
          </a:xfrm>
          <a:prstGeom prst="rect">
            <a:avLst/>
          </a:prstGeom>
        </p:spPr>
      </p:pic>
      <p:pic>
        <p:nvPicPr>
          <p:cNvPr id="20" name="Picture 19" descr="A logo with a person holding a book&#10;&#10;Description automatically generated">
            <a:extLst>
              <a:ext uri="{FF2B5EF4-FFF2-40B4-BE49-F238E27FC236}">
                <a16:creationId xmlns:a16="http://schemas.microsoft.com/office/drawing/2014/main" id="{91CC14EC-984C-026B-99C0-1BCDE07CCF5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369" y="596060"/>
            <a:ext cx="2153559" cy="2153559"/>
          </a:xfrm>
          <a:prstGeom prst="rect">
            <a:avLst/>
          </a:prstGeom>
        </p:spPr>
      </p:pic>
      <p:sp>
        <p:nvSpPr>
          <p:cNvPr id="21" name="TextBox 16">
            <a:extLst>
              <a:ext uri="{FF2B5EF4-FFF2-40B4-BE49-F238E27FC236}">
                <a16:creationId xmlns:a16="http://schemas.microsoft.com/office/drawing/2014/main" id="{520550C4-7170-1A09-84B4-22E7148412DD}"/>
              </a:ext>
            </a:extLst>
          </p:cNvPr>
          <p:cNvSpPr txBox="1"/>
          <p:nvPr/>
        </p:nvSpPr>
        <p:spPr>
          <a:xfrm>
            <a:off x="1862705" y="3932616"/>
            <a:ext cx="15434646" cy="1479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914445">
              <a:lnSpc>
                <a:spcPts val="11879"/>
              </a:lnSpc>
              <a:spcBef>
                <a:spcPct val="0"/>
              </a:spcBef>
              <a:defRPr/>
            </a:pPr>
            <a:r>
              <a:rPr lang="en-US" sz="9900" b="1" dirty="0">
                <a:solidFill>
                  <a:srgbClr val="002060"/>
                </a:solidFill>
                <a:latin typeface="Open Sans Bold"/>
              </a:rPr>
              <a:t>KHỐI 2</a:t>
            </a:r>
          </a:p>
        </p:txBody>
      </p:sp>
      <p:sp>
        <p:nvSpPr>
          <p:cNvPr id="22" name="TextBox 17">
            <a:extLst>
              <a:ext uri="{FF2B5EF4-FFF2-40B4-BE49-F238E27FC236}">
                <a16:creationId xmlns:a16="http://schemas.microsoft.com/office/drawing/2014/main" id="{ED598F25-67D0-4330-F673-D44922373DD5}"/>
              </a:ext>
            </a:extLst>
          </p:cNvPr>
          <p:cNvSpPr txBox="1"/>
          <p:nvPr/>
        </p:nvSpPr>
        <p:spPr>
          <a:xfrm>
            <a:off x="5088733" y="680133"/>
            <a:ext cx="8110535" cy="649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lnSpc>
                <a:spcPts val="5489"/>
              </a:lnSpc>
              <a:defRPr/>
            </a:pPr>
            <a:r>
              <a:rPr lang="en-US" sz="3920" dirty="0" err="1">
                <a:solidFill>
                  <a:srgbClr val="000000"/>
                </a:solidFill>
                <a:latin typeface="Lobster"/>
              </a:rPr>
              <a:t>Trường</a:t>
            </a:r>
            <a:r>
              <a:rPr lang="en-US" sz="3920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3920" dirty="0" err="1">
                <a:solidFill>
                  <a:srgbClr val="000000"/>
                </a:solidFill>
                <a:latin typeface="Lobster"/>
              </a:rPr>
              <a:t>Tiểu</a:t>
            </a:r>
            <a:r>
              <a:rPr lang="en-US" sz="3920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3920" dirty="0" err="1">
                <a:solidFill>
                  <a:srgbClr val="000000"/>
                </a:solidFill>
                <a:latin typeface="Lobster"/>
              </a:rPr>
              <a:t>học</a:t>
            </a:r>
            <a:r>
              <a:rPr lang="en-US" sz="3920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3920" dirty="0" err="1">
                <a:solidFill>
                  <a:srgbClr val="000000"/>
                </a:solidFill>
                <a:latin typeface="Lobster"/>
              </a:rPr>
              <a:t>Nguyễn</a:t>
            </a:r>
            <a:r>
              <a:rPr lang="en-US" sz="3920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3920" dirty="0" err="1">
                <a:solidFill>
                  <a:srgbClr val="000000"/>
                </a:solidFill>
                <a:latin typeface="Lobster"/>
              </a:rPr>
              <a:t>Bỉnh</a:t>
            </a:r>
            <a:r>
              <a:rPr lang="en-US" sz="3920" dirty="0">
                <a:solidFill>
                  <a:srgbClr val="000000"/>
                </a:solidFill>
                <a:latin typeface="Lobster"/>
              </a:rPr>
              <a:t> Khiêm</a:t>
            </a:r>
          </a:p>
        </p:txBody>
      </p:sp>
      <p:pic>
        <p:nvPicPr>
          <p:cNvPr id="19" name="Picture 6">
            <a:extLst>
              <a:ext uri="{FF2B5EF4-FFF2-40B4-BE49-F238E27FC236}">
                <a16:creationId xmlns:a16="http://schemas.microsoft.com/office/drawing/2014/main" id="{A593DF87-3BA2-3C34-BAA8-E8BA36C17B9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39196"/>
          <a:stretch/>
        </p:blipFill>
        <p:spPr>
          <a:xfrm>
            <a:off x="12654185" y="8659152"/>
            <a:ext cx="5665329" cy="2101338"/>
          </a:xfrm>
          <a:prstGeom prst="rect">
            <a:avLst/>
          </a:prstGeom>
        </p:spPr>
      </p:pic>
      <p:sp>
        <p:nvSpPr>
          <p:cNvPr id="16" name="Freeform 8">
            <a:extLst>
              <a:ext uri="{FF2B5EF4-FFF2-40B4-BE49-F238E27FC236}">
                <a16:creationId xmlns:a16="http://schemas.microsoft.com/office/drawing/2014/main" id="{4CD7D895-F79B-BC4C-7AE2-F47756BA9F25}"/>
              </a:ext>
            </a:extLst>
          </p:cNvPr>
          <p:cNvSpPr/>
          <p:nvPr/>
        </p:nvSpPr>
        <p:spPr>
          <a:xfrm>
            <a:off x="13261039" y="5774720"/>
            <a:ext cx="4176818" cy="3906411"/>
          </a:xfrm>
          <a:custGeom>
            <a:avLst/>
            <a:gdLst/>
            <a:ahLst/>
            <a:cxnLst/>
            <a:rect l="l" t="t" r="r" b="b"/>
            <a:pathLst>
              <a:path w="4126633" h="4194798">
                <a:moveTo>
                  <a:pt x="0" y="0"/>
                </a:moveTo>
                <a:lnTo>
                  <a:pt x="4126633" y="0"/>
                </a:lnTo>
                <a:lnTo>
                  <a:pt x="4126633" y="4194798"/>
                </a:lnTo>
                <a:lnTo>
                  <a:pt x="0" y="419479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vi-VN" sz="2700" dirty="0"/>
          </a:p>
        </p:txBody>
      </p:sp>
    </p:spTree>
    <p:extLst>
      <p:ext uri="{BB962C8B-B14F-4D97-AF65-F5344CB8AC3E}">
        <p14:creationId xmlns:p14="http://schemas.microsoft.com/office/powerpoint/2010/main" val="198766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0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596CDCA6-02F0-0644-A469-A1504440F4A9}"/>
              </a:ext>
            </a:extLst>
          </p:cNvPr>
          <p:cNvSpPr/>
          <p:nvPr/>
        </p:nvSpPr>
        <p:spPr>
          <a:xfrm>
            <a:off x="420256" y="207407"/>
            <a:ext cx="17339191" cy="94741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512377">
            <a:off x="16453852" y="6754636"/>
            <a:ext cx="2611190" cy="511310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371600" y="1695162"/>
            <a:ext cx="16154400" cy="11285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8800"/>
              </a:lnSpc>
            </a:pPr>
            <a:r>
              <a:rPr lang="en-US" sz="16600" u="none" dirty="0" err="1">
                <a:solidFill>
                  <a:srgbClr val="264233"/>
                </a:solidFill>
                <a:latin typeface="ไอติม"/>
              </a:rPr>
              <a:t>Luyện</a:t>
            </a:r>
            <a:r>
              <a:rPr lang="en-US" sz="16600" u="none" dirty="0">
                <a:solidFill>
                  <a:srgbClr val="264233"/>
                </a:solidFill>
                <a:latin typeface="ไอติม"/>
              </a:rPr>
              <a:t> </a:t>
            </a:r>
            <a:r>
              <a:rPr lang="en-US" sz="16600" u="none" dirty="0" err="1">
                <a:solidFill>
                  <a:srgbClr val="264233"/>
                </a:solidFill>
                <a:latin typeface="ไอติม"/>
              </a:rPr>
              <a:t>đọc</a:t>
            </a:r>
            <a:r>
              <a:rPr lang="en-US" sz="16600" u="none" dirty="0">
                <a:solidFill>
                  <a:srgbClr val="264233"/>
                </a:solidFill>
                <a:latin typeface="ไอติม"/>
              </a:rPr>
              <a:t> </a:t>
            </a:r>
            <a:r>
              <a:rPr lang="en-US" sz="16600" u="none" dirty="0" err="1">
                <a:solidFill>
                  <a:srgbClr val="264233"/>
                </a:solidFill>
                <a:latin typeface="ไอติม"/>
              </a:rPr>
              <a:t>từ</a:t>
            </a:r>
            <a:r>
              <a:rPr lang="en-US" sz="16600" u="none" dirty="0">
                <a:solidFill>
                  <a:srgbClr val="264233"/>
                </a:solidFill>
                <a:latin typeface="ไอติม"/>
              </a:rPr>
              <a:t> </a:t>
            </a:r>
            <a:r>
              <a:rPr lang="en-US" sz="16600" u="none" dirty="0" err="1">
                <a:solidFill>
                  <a:srgbClr val="264233"/>
                </a:solidFill>
                <a:latin typeface="ไอติม"/>
              </a:rPr>
              <a:t>khó</a:t>
            </a:r>
            <a:endParaRPr lang="en-US" sz="16600" u="none" dirty="0">
              <a:solidFill>
                <a:srgbClr val="264233"/>
              </a:solidFill>
              <a:latin typeface="ไอติม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393371" y="3363721"/>
            <a:ext cx="6288673" cy="1580754"/>
          </a:xfrm>
          <a:prstGeom prst="rect">
            <a:avLst/>
          </a:prstGeom>
          <a:solidFill>
            <a:schemeClr val="accent6">
              <a:lumMod val="75000"/>
            </a:schemeClr>
          </a:solidFill>
          <a:ln w="38100">
            <a:solidFill>
              <a:schemeClr val="tx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9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Ê-</a:t>
            </a:r>
            <a:r>
              <a:rPr lang="en-US" sz="9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lang="en-US" sz="9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-</a:t>
            </a:r>
            <a:r>
              <a:rPr lang="en-US" sz="9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xơn</a:t>
            </a:r>
            <a:endParaRPr lang="en-VN" sz="9600" dirty="0">
              <a:solidFill>
                <a:schemeClr val="bg1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5" name="TextBox 8">
            <a:extLst>
              <a:ext uri="{FF2B5EF4-FFF2-40B4-BE49-F238E27FC236}">
                <a16:creationId xmlns:a16="http://schemas.microsoft.com/office/drawing/2014/main" id="{74DF1028-B643-F14D-B653-D8C573762E7D}"/>
              </a:ext>
            </a:extLst>
          </p:cNvPr>
          <p:cNvSpPr txBox="1"/>
          <p:nvPr/>
        </p:nvSpPr>
        <p:spPr>
          <a:xfrm>
            <a:off x="8534400" y="3363721"/>
            <a:ext cx="5648109" cy="1580754"/>
          </a:xfrm>
          <a:prstGeom prst="rect">
            <a:avLst/>
          </a:prstGeom>
          <a:solidFill>
            <a:schemeClr val="accent6">
              <a:lumMod val="75000"/>
            </a:schemeClr>
          </a:solidFill>
          <a:ln w="38100">
            <a:solidFill>
              <a:schemeClr val="tx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9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Ái</a:t>
            </a:r>
            <a:r>
              <a:rPr lang="en-US" sz="9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9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ngại</a:t>
            </a:r>
            <a:endParaRPr lang="en-VN" sz="9600" dirty="0">
              <a:solidFill>
                <a:schemeClr val="bg1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6" name="TextBox 8">
            <a:extLst>
              <a:ext uri="{FF2B5EF4-FFF2-40B4-BE49-F238E27FC236}">
                <a16:creationId xmlns:a16="http://schemas.microsoft.com/office/drawing/2014/main" id="{F23E3F91-252A-2243-865E-DF38D5F5346F}"/>
              </a:ext>
            </a:extLst>
          </p:cNvPr>
          <p:cNvSpPr txBox="1"/>
          <p:nvPr/>
        </p:nvSpPr>
        <p:spPr>
          <a:xfrm>
            <a:off x="4256979" y="5514373"/>
            <a:ext cx="7862755" cy="1580754"/>
          </a:xfrm>
          <a:prstGeom prst="rect">
            <a:avLst/>
          </a:prstGeom>
          <a:solidFill>
            <a:schemeClr val="accent6">
              <a:lumMod val="75000"/>
            </a:schemeClr>
          </a:solidFill>
          <a:ln w="38100">
            <a:solidFill>
              <a:schemeClr val="tx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9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Sắt</a:t>
            </a:r>
            <a:r>
              <a:rPr lang="en-US" sz="9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9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tây</a:t>
            </a:r>
            <a:endParaRPr lang="en-VN" sz="9600" i="1" dirty="0">
              <a:solidFill>
                <a:schemeClr val="bg1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E289991B-CD20-4342-9959-37CD32B8BD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5400" y="4370413"/>
            <a:ext cx="6090183" cy="60901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37" y="7535782"/>
            <a:ext cx="18288000" cy="2766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408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25" grpId="0" animBg="1"/>
      <p:bldP spid="2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0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596CDCA6-02F0-0644-A469-A1504440F4A9}"/>
              </a:ext>
            </a:extLst>
          </p:cNvPr>
          <p:cNvSpPr/>
          <p:nvPr/>
        </p:nvSpPr>
        <p:spPr>
          <a:xfrm>
            <a:off x="491611" y="406432"/>
            <a:ext cx="17339191" cy="94741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512377">
            <a:off x="16453852" y="6754636"/>
            <a:ext cx="2611190" cy="511310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981200" y="2458509"/>
            <a:ext cx="11314000" cy="11285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8800"/>
              </a:lnSpc>
            </a:pPr>
            <a:r>
              <a:rPr lang="en-US" sz="11500" u="none" dirty="0" err="1">
                <a:solidFill>
                  <a:srgbClr val="264233"/>
                </a:solidFill>
                <a:latin typeface="ไอติม"/>
              </a:rPr>
              <a:t>Luyện</a:t>
            </a:r>
            <a:r>
              <a:rPr lang="en-US" sz="11500" u="none" dirty="0">
                <a:solidFill>
                  <a:srgbClr val="264233"/>
                </a:solidFill>
                <a:latin typeface="ไอติม"/>
              </a:rPr>
              <a:t> </a:t>
            </a:r>
            <a:r>
              <a:rPr lang="en-US" sz="11500" u="none" dirty="0" err="1">
                <a:solidFill>
                  <a:srgbClr val="264233"/>
                </a:solidFill>
                <a:latin typeface="ไอติม"/>
              </a:rPr>
              <a:t>đọc</a:t>
            </a:r>
            <a:r>
              <a:rPr lang="en-US" sz="11500" u="none" dirty="0">
                <a:solidFill>
                  <a:srgbClr val="264233"/>
                </a:solidFill>
                <a:latin typeface="ไอติม"/>
              </a:rPr>
              <a:t> </a:t>
            </a:r>
            <a:r>
              <a:rPr lang="en-US" sz="11500" u="none" dirty="0" err="1">
                <a:solidFill>
                  <a:srgbClr val="264233"/>
                </a:solidFill>
                <a:latin typeface="ไอติม"/>
              </a:rPr>
              <a:t>câu</a:t>
            </a:r>
            <a:r>
              <a:rPr lang="en-US" sz="11500" u="none" dirty="0">
                <a:solidFill>
                  <a:srgbClr val="264233"/>
                </a:solidFill>
                <a:latin typeface="ไอติม"/>
              </a:rPr>
              <a:t> </a:t>
            </a:r>
            <a:r>
              <a:rPr lang="en-US" sz="11500" u="none" dirty="0" err="1">
                <a:solidFill>
                  <a:srgbClr val="264233"/>
                </a:solidFill>
                <a:latin typeface="ไอติม"/>
              </a:rPr>
              <a:t>dài</a:t>
            </a:r>
            <a:endParaRPr lang="en-US" sz="11500" u="none" dirty="0">
              <a:solidFill>
                <a:srgbClr val="264233"/>
              </a:solidFill>
              <a:latin typeface="ไอติม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E289991B-CD20-4342-9959-37CD32B8BD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3296" y="0"/>
            <a:ext cx="6090183" cy="609018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5C7763E-C6C6-794A-8F05-6621CDE26237}"/>
              </a:ext>
            </a:extLst>
          </p:cNvPr>
          <p:cNvSpPr txBox="1"/>
          <p:nvPr/>
        </p:nvSpPr>
        <p:spPr>
          <a:xfrm>
            <a:off x="1981200" y="4422477"/>
            <a:ext cx="13669061" cy="35628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7200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Đột</a:t>
            </a:r>
            <a:r>
              <a:rPr lang="en-US" sz="7200" i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7200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nhiên</a:t>
            </a:r>
            <a:r>
              <a:rPr lang="en-US" sz="7200" i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/ </a:t>
            </a:r>
            <a:r>
              <a:rPr lang="en-US" sz="7200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cậu</a:t>
            </a:r>
            <a:r>
              <a:rPr lang="en-US" sz="7200" i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7200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trông</a:t>
            </a:r>
            <a:r>
              <a:rPr lang="en-US" sz="7200" i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7200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thấy</a:t>
            </a:r>
            <a:r>
              <a:rPr lang="en-US" sz="7200" i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 </a:t>
            </a:r>
            <a:r>
              <a:rPr lang="en-US" sz="7200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ánh</a:t>
            </a:r>
            <a:r>
              <a:rPr lang="en-US" sz="7200" i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7200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sáng</a:t>
            </a:r>
            <a:r>
              <a:rPr lang="en-US" sz="7200" i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7200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7200" i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7200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ngọn</a:t>
            </a:r>
            <a:r>
              <a:rPr lang="en-US" sz="7200" i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7200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đèn</a:t>
            </a:r>
            <a:r>
              <a:rPr lang="en-US" sz="7200" i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7200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hắt</a:t>
            </a:r>
            <a:r>
              <a:rPr lang="en-US" sz="7200" i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7200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lại</a:t>
            </a:r>
            <a:r>
              <a:rPr lang="en-US" sz="7200" i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 </a:t>
            </a:r>
            <a:r>
              <a:rPr lang="en-US" sz="7200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sz="7200" i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7200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mảnh</a:t>
            </a:r>
            <a:r>
              <a:rPr lang="en-US" sz="7200" i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7200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sắt</a:t>
            </a:r>
            <a:r>
              <a:rPr lang="en-US" sz="7200" i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7200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tây</a:t>
            </a:r>
            <a:r>
              <a:rPr lang="en-US" sz="7200" i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7200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en-US" sz="7200" i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7200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tủ</a:t>
            </a:r>
            <a:r>
              <a:rPr lang="en-US" sz="7200" i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//</a:t>
            </a:r>
            <a:endParaRPr lang="en-VN" sz="6000" dirty="0">
              <a:solidFill>
                <a:srgbClr val="FF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7315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0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596CDCA6-02F0-0644-A469-A1504440F4A9}"/>
              </a:ext>
            </a:extLst>
          </p:cNvPr>
          <p:cNvSpPr/>
          <p:nvPr/>
        </p:nvSpPr>
        <p:spPr>
          <a:xfrm>
            <a:off x="491611" y="406432"/>
            <a:ext cx="17339191" cy="94741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512377">
            <a:off x="16453852" y="6754636"/>
            <a:ext cx="2611190" cy="511310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4992800" y="1777135"/>
            <a:ext cx="8302400" cy="11731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800"/>
              </a:lnSpc>
            </a:pPr>
            <a:r>
              <a:rPr lang="en-US" sz="8000" u="none" dirty="0" err="1">
                <a:solidFill>
                  <a:srgbClr val="264233"/>
                </a:solidFill>
                <a:latin typeface="ไอติม"/>
              </a:rPr>
              <a:t>Giải</a:t>
            </a:r>
            <a:r>
              <a:rPr lang="en-US" sz="8000" u="none" dirty="0">
                <a:solidFill>
                  <a:srgbClr val="264233"/>
                </a:solidFill>
                <a:latin typeface="ไอติม"/>
              </a:rPr>
              <a:t> </a:t>
            </a:r>
            <a:r>
              <a:rPr lang="en-US" sz="8000" u="none" dirty="0" err="1">
                <a:solidFill>
                  <a:srgbClr val="264233"/>
                </a:solidFill>
                <a:latin typeface="ไอติม"/>
              </a:rPr>
              <a:t>nghĩa</a:t>
            </a:r>
            <a:r>
              <a:rPr lang="en-US" sz="8000" u="none" dirty="0">
                <a:solidFill>
                  <a:srgbClr val="264233"/>
                </a:solidFill>
                <a:latin typeface="ไอติม"/>
              </a:rPr>
              <a:t> </a:t>
            </a:r>
            <a:r>
              <a:rPr lang="en-US" sz="8000" u="none" dirty="0" err="1">
                <a:solidFill>
                  <a:srgbClr val="264233"/>
                </a:solidFill>
                <a:latin typeface="ไอติม"/>
              </a:rPr>
              <a:t>từ</a:t>
            </a:r>
            <a:endParaRPr lang="en-US" sz="8000" u="none" dirty="0">
              <a:solidFill>
                <a:srgbClr val="264233"/>
              </a:solidFill>
              <a:latin typeface="ไอติม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499612" y="3304392"/>
            <a:ext cx="13892788" cy="23135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4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Ê-đi-xơn</a:t>
            </a:r>
            <a:r>
              <a:rPr lang="en-US" sz="4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48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nhà</a:t>
            </a:r>
            <a:r>
              <a:rPr lang="en-US" sz="4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bác</a:t>
            </a:r>
            <a:r>
              <a:rPr lang="en-US" sz="4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4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4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Mỹ</a:t>
            </a:r>
            <a:r>
              <a:rPr lang="en-US" sz="4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8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en-US" sz="4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phát</a:t>
            </a:r>
            <a:r>
              <a:rPr lang="en-US" sz="4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minh</a:t>
            </a:r>
            <a:r>
              <a:rPr lang="en-US" sz="4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ra </a:t>
            </a:r>
            <a:r>
              <a:rPr lang="en-US" sz="48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đèn</a:t>
            </a:r>
            <a:r>
              <a:rPr lang="en-US" sz="4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điện</a:t>
            </a:r>
            <a:r>
              <a:rPr lang="en-US" sz="4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8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ống</a:t>
            </a:r>
            <a:r>
              <a:rPr lang="en-US" sz="4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nghe</a:t>
            </a:r>
            <a:r>
              <a:rPr lang="en-US" sz="4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điện</a:t>
            </a:r>
            <a:r>
              <a:rPr lang="en-US" sz="4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thoại</a:t>
            </a:r>
            <a:r>
              <a:rPr lang="en-US" sz="4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máy</a:t>
            </a:r>
            <a:r>
              <a:rPr lang="en-US" sz="4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chiếu</a:t>
            </a:r>
            <a:r>
              <a:rPr lang="en-US" sz="4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phim</a:t>
            </a:r>
            <a:r>
              <a:rPr lang="en-US" sz="4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máy</a:t>
            </a:r>
            <a:r>
              <a:rPr lang="en-US" sz="4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hát</a:t>
            </a:r>
            <a:r>
              <a:rPr lang="en-US" sz="4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4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nhiều</a:t>
            </a:r>
            <a:r>
              <a:rPr lang="en-US" sz="4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en-US" sz="4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dung </a:t>
            </a:r>
            <a:r>
              <a:rPr lang="en-US" sz="4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khác</a:t>
            </a:r>
            <a:endParaRPr lang="en-VN" sz="4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8">
            <a:extLst>
              <a:ext uri="{FF2B5EF4-FFF2-40B4-BE49-F238E27FC236}">
                <a16:creationId xmlns:a16="http://schemas.microsoft.com/office/drawing/2014/main" id="{74DF1028-B643-F14D-B653-D8C573762E7D}"/>
              </a:ext>
            </a:extLst>
          </p:cNvPr>
          <p:cNvSpPr txBox="1"/>
          <p:nvPr/>
        </p:nvSpPr>
        <p:spPr>
          <a:xfrm>
            <a:off x="1492237" y="5941342"/>
            <a:ext cx="14193177" cy="15232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4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Ái</a:t>
            </a:r>
            <a:r>
              <a:rPr lang="en-US" sz="4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ngại</a:t>
            </a:r>
            <a:r>
              <a:rPr lang="en-US" sz="4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4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thương</a:t>
            </a:r>
            <a:r>
              <a:rPr lang="en-US" sz="4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cảm</a:t>
            </a:r>
            <a:r>
              <a:rPr lang="en-US" sz="4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4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phần</a:t>
            </a:r>
            <a:r>
              <a:rPr lang="en-US" sz="4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lo </a:t>
            </a:r>
            <a:r>
              <a:rPr lang="en-US" sz="4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lắng</a:t>
            </a:r>
            <a:r>
              <a:rPr lang="en-US" sz="4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4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4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đành</a:t>
            </a:r>
            <a:r>
              <a:rPr lang="en-US" sz="4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lòng</a:t>
            </a:r>
            <a:r>
              <a:rPr lang="en-US" sz="4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trước</a:t>
            </a:r>
            <a:r>
              <a:rPr lang="en-US" sz="4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tình</a:t>
            </a:r>
            <a:r>
              <a:rPr lang="en-US" sz="4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cảnh</a:t>
            </a:r>
            <a:r>
              <a:rPr lang="en-US" sz="4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4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khác</a:t>
            </a:r>
            <a:endParaRPr lang="en-VN" sz="4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8">
            <a:extLst>
              <a:ext uri="{FF2B5EF4-FFF2-40B4-BE49-F238E27FC236}">
                <a16:creationId xmlns:a16="http://schemas.microsoft.com/office/drawing/2014/main" id="{F23E3F91-252A-2243-865E-DF38D5F5346F}"/>
              </a:ext>
            </a:extLst>
          </p:cNvPr>
          <p:cNvSpPr txBox="1"/>
          <p:nvPr/>
        </p:nvSpPr>
        <p:spPr>
          <a:xfrm>
            <a:off x="1499611" y="7787948"/>
            <a:ext cx="14193177" cy="15232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4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Sắt</a:t>
            </a:r>
            <a:r>
              <a:rPr lang="en-US" sz="4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tây</a:t>
            </a:r>
            <a:r>
              <a:rPr lang="en-US" sz="4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4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sắt</a:t>
            </a:r>
            <a:r>
              <a:rPr lang="en-US" sz="4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dát</a:t>
            </a:r>
            <a:r>
              <a:rPr lang="en-US" sz="4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mỏng</a:t>
            </a:r>
            <a:r>
              <a:rPr lang="en-US" sz="4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4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tráng</a:t>
            </a:r>
            <a:r>
              <a:rPr lang="en-US" sz="4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4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lớp</a:t>
            </a:r>
            <a:r>
              <a:rPr lang="en-US" sz="4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chống</a:t>
            </a:r>
            <a:r>
              <a:rPr lang="en-US" sz="4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gỉ</a:t>
            </a:r>
            <a:r>
              <a:rPr lang="en-US" sz="4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sáng</a:t>
            </a:r>
            <a:r>
              <a:rPr lang="en-US" sz="4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bóng</a:t>
            </a:r>
            <a:endParaRPr lang="en-VN" sz="4800" i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E289991B-CD20-4342-9959-37CD32B8BD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3296" y="0"/>
            <a:ext cx="6090183" cy="6090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674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25" grpId="0"/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0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357342">
            <a:off x="16854530" y="166316"/>
            <a:ext cx="1351056" cy="243123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3999631">
            <a:off x="13558072" y="-1786034"/>
            <a:ext cx="1777189" cy="359416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6145443">
            <a:off x="-235145" y="-693930"/>
            <a:ext cx="1351056" cy="243123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357342">
            <a:off x="-377795" y="8352679"/>
            <a:ext cx="1351056" cy="2431231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-167407" y="521834"/>
            <a:ext cx="16578609" cy="8912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6600"/>
              </a:lnSpc>
            </a:pPr>
            <a:r>
              <a:rPr lang="en-US" sz="8000" dirty="0" err="1">
                <a:solidFill>
                  <a:srgbClr val="FF0000"/>
                </a:solidFill>
                <a:latin typeface="ไอติม"/>
              </a:rPr>
              <a:t>Ánh</a:t>
            </a:r>
            <a:r>
              <a:rPr lang="en-US" sz="8000" dirty="0">
                <a:solidFill>
                  <a:srgbClr val="FF0000"/>
                </a:solidFill>
                <a:latin typeface="ไอติม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ไอติม"/>
              </a:rPr>
              <a:t>sáng</a:t>
            </a:r>
            <a:r>
              <a:rPr lang="en-US" sz="8000" dirty="0">
                <a:solidFill>
                  <a:srgbClr val="FF0000"/>
                </a:solidFill>
                <a:latin typeface="ไอติม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ไอติม"/>
              </a:rPr>
              <a:t>của</a:t>
            </a:r>
            <a:r>
              <a:rPr lang="en-US" sz="8000" dirty="0">
                <a:solidFill>
                  <a:srgbClr val="FF0000"/>
                </a:solidFill>
                <a:latin typeface="ไอติม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ไอติม"/>
              </a:rPr>
              <a:t>yêu</a:t>
            </a:r>
            <a:r>
              <a:rPr lang="en-US" sz="8000" dirty="0">
                <a:solidFill>
                  <a:srgbClr val="FF0000"/>
                </a:solidFill>
                <a:latin typeface="ไอติม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ไอติม"/>
              </a:rPr>
              <a:t>thương</a:t>
            </a:r>
            <a:endParaRPr lang="en-US" sz="8000" u="none" dirty="0">
              <a:solidFill>
                <a:srgbClr val="FF0000"/>
              </a:solidFill>
              <a:latin typeface="ไอติม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2B930D8-0D72-EB48-8262-2B712566271F}"/>
              </a:ext>
            </a:extLst>
          </p:cNvPr>
          <p:cNvSpPr txBox="1"/>
          <p:nvPr/>
        </p:nvSpPr>
        <p:spPr>
          <a:xfrm>
            <a:off x="717587" y="1359016"/>
            <a:ext cx="16827474" cy="3158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Hôm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ấy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bố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vắng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nhà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mẹ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bị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đau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bụng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dữ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dội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Ê-đi-xơn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liền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chạy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mời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bác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sĩ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Bác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sĩ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đến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khám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bệnh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biết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mẹ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Ê-đi-xơn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đau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ruột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thừa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phải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mổ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gấp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Nhưng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trời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cứ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tối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dần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ánh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đèn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dầu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tù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mù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chẳng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Ê-đi-xơn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lo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lắng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Thấy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mẹ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đau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đớn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cậu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mếu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máo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“Xin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bác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cứu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mẹ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cháu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!”.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Bác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sĩ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ngại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nói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“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Đủ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ánh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sáng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bác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mới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mổ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cháu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ạ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!”.</a:t>
            </a:r>
            <a:endParaRPr lang="en-VN" sz="3600" dirty="0">
              <a:solidFill>
                <a:schemeClr val="accent2">
                  <a:lumMod val="75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A68025E-FF4B-BD41-9ECA-8AB43E8A6CF3}"/>
              </a:ext>
            </a:extLst>
          </p:cNvPr>
          <p:cNvSpPr txBox="1"/>
          <p:nvPr/>
        </p:nvSpPr>
        <p:spPr>
          <a:xfrm>
            <a:off x="711153" y="4571542"/>
            <a:ext cx="16833908" cy="4996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600" dirty="0" err="1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Thương</a:t>
            </a:r>
            <a:r>
              <a:rPr lang="en-US" sz="3600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mẹ</a:t>
            </a:r>
            <a:r>
              <a:rPr lang="en-US" sz="3600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Ê-đi-xơn</a:t>
            </a:r>
            <a:r>
              <a:rPr lang="en-US" sz="3600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ôm</a:t>
            </a:r>
            <a:r>
              <a:rPr lang="en-US" sz="3600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đầu</a:t>
            </a:r>
            <a:r>
              <a:rPr lang="en-US" sz="3600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suy</a:t>
            </a:r>
            <a:r>
              <a:rPr lang="en-US" sz="3600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nghĩ</a:t>
            </a:r>
            <a:r>
              <a:rPr lang="en-US" sz="3600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3600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thế</a:t>
            </a:r>
            <a:r>
              <a:rPr lang="en-US" sz="3600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en-US" sz="3600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3600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cứu</a:t>
            </a:r>
            <a:r>
              <a:rPr lang="en-US" sz="3600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mẹ</a:t>
            </a:r>
            <a:r>
              <a:rPr lang="en-US" sz="3600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bây</a:t>
            </a:r>
            <a:r>
              <a:rPr lang="en-US" sz="3600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giờ</a:t>
            </a:r>
            <a:r>
              <a:rPr lang="en-US" sz="3600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 </a:t>
            </a:r>
            <a:r>
              <a:rPr lang="en-US" sz="3600" dirty="0" err="1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Đột</a:t>
            </a:r>
            <a:r>
              <a:rPr lang="en-US" sz="3600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nhiên</a:t>
            </a:r>
            <a:r>
              <a:rPr lang="en-US" sz="3600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cậu</a:t>
            </a:r>
            <a:r>
              <a:rPr lang="en-US" sz="3600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trông</a:t>
            </a:r>
            <a:r>
              <a:rPr lang="en-US" sz="3600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thấy</a:t>
            </a:r>
            <a:r>
              <a:rPr lang="en-US" sz="3600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ánh</a:t>
            </a:r>
            <a:r>
              <a:rPr lang="en-US" sz="3600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sáng</a:t>
            </a:r>
            <a:r>
              <a:rPr lang="en-US" sz="3600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ngọn</a:t>
            </a:r>
            <a:r>
              <a:rPr lang="en-US" sz="3600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đèn</a:t>
            </a:r>
            <a:r>
              <a:rPr lang="en-US" sz="3600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hắt</a:t>
            </a:r>
            <a:r>
              <a:rPr lang="en-US" sz="3600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lại</a:t>
            </a:r>
            <a:r>
              <a:rPr lang="en-US" sz="3600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sz="3600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mảnh</a:t>
            </a:r>
            <a:r>
              <a:rPr lang="en-US" sz="3600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sắt</a:t>
            </a:r>
            <a:r>
              <a:rPr lang="en-US" sz="3600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tây</a:t>
            </a:r>
            <a:r>
              <a:rPr lang="en-US" sz="3600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en-US" sz="3600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tủ</a:t>
            </a:r>
            <a:r>
              <a:rPr lang="en-US" sz="3600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Nét</a:t>
            </a:r>
            <a:r>
              <a:rPr lang="en-US" sz="3600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mặt</a:t>
            </a:r>
            <a:r>
              <a:rPr lang="en-US" sz="3600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cậu</a:t>
            </a:r>
            <a:r>
              <a:rPr lang="en-US" sz="3600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rạng</a:t>
            </a:r>
            <a:r>
              <a:rPr lang="en-US" sz="3600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rỡ</a:t>
            </a:r>
            <a:r>
              <a:rPr lang="en-US" sz="3600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hẳn</a:t>
            </a:r>
            <a:r>
              <a:rPr lang="en-US" sz="3600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lên</a:t>
            </a:r>
            <a:r>
              <a:rPr lang="en-US" sz="3600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Ê-đi-xơn</a:t>
            </a:r>
            <a:r>
              <a:rPr lang="en-US" sz="3600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vội</a:t>
            </a:r>
            <a:r>
              <a:rPr lang="en-US" sz="3600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chạy</a:t>
            </a:r>
            <a:r>
              <a:rPr lang="en-US" sz="3600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sang </a:t>
            </a:r>
            <a:r>
              <a:rPr lang="en-US" sz="3600" dirty="0" err="1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nhà</a:t>
            </a:r>
            <a:r>
              <a:rPr lang="en-US" sz="3600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3600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xóm</a:t>
            </a:r>
            <a:r>
              <a:rPr lang="en-US" sz="3600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mượn</a:t>
            </a:r>
            <a:r>
              <a:rPr lang="en-US" sz="3600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3600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tấm</a:t>
            </a:r>
            <a:r>
              <a:rPr lang="en-US" sz="3600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gương</a:t>
            </a:r>
            <a:r>
              <a:rPr lang="en-US" sz="3600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Lát</a:t>
            </a:r>
            <a:r>
              <a:rPr lang="en-US" sz="3600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en-US" sz="3600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đèn</a:t>
            </a:r>
            <a:r>
              <a:rPr lang="en-US" sz="3600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nến</a:t>
            </a:r>
            <a:r>
              <a:rPr lang="en-US" sz="3600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nhà</a:t>
            </a:r>
            <a:r>
              <a:rPr lang="en-US" sz="3600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3600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cậu</a:t>
            </a:r>
            <a:r>
              <a:rPr lang="en-US" sz="3600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thắp</a:t>
            </a:r>
            <a:r>
              <a:rPr lang="en-US" sz="3600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lên</a:t>
            </a:r>
            <a:r>
              <a:rPr lang="en-US" sz="3600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đặt</a:t>
            </a:r>
            <a:r>
              <a:rPr lang="en-US" sz="3600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trước</a:t>
            </a:r>
            <a:r>
              <a:rPr lang="en-US" sz="3600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gương</a:t>
            </a:r>
            <a:r>
              <a:rPr lang="en-US" sz="3600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Căn</a:t>
            </a:r>
            <a:r>
              <a:rPr lang="en-US" sz="3600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phòng</a:t>
            </a:r>
            <a:r>
              <a:rPr lang="en-US" sz="3600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bỗng</a:t>
            </a:r>
            <a:r>
              <a:rPr lang="en-US" sz="3600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ngập</a:t>
            </a:r>
            <a:r>
              <a:rPr lang="en-US" sz="3600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tràn</a:t>
            </a:r>
            <a:r>
              <a:rPr lang="en-US" sz="3600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ánh</a:t>
            </a:r>
            <a:r>
              <a:rPr lang="en-US" sz="3600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sáng</a:t>
            </a:r>
            <a:r>
              <a:rPr lang="en-US" sz="3600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Nhìn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căn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trưng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sĩ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ngạc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bắt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Ca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mổ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Ê-đi-xơn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cứu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(Theo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NXB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dục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1979)</a:t>
            </a:r>
          </a:p>
        </p:txBody>
      </p:sp>
      <p:sp>
        <p:nvSpPr>
          <p:cNvPr id="14" name="TextBox 7">
            <a:extLst>
              <a:ext uri="{FF2B5EF4-FFF2-40B4-BE49-F238E27FC236}">
                <a16:creationId xmlns:a16="http://schemas.microsoft.com/office/drawing/2014/main" id="{95BFD97D-A7F5-E247-BFA8-497B3CE08490}"/>
              </a:ext>
            </a:extLst>
          </p:cNvPr>
          <p:cNvSpPr txBox="1"/>
          <p:nvPr/>
        </p:nvSpPr>
        <p:spPr>
          <a:xfrm>
            <a:off x="1388880" y="9182100"/>
            <a:ext cx="12761800" cy="10002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8800"/>
              </a:lnSpc>
            </a:pPr>
            <a:r>
              <a:rPr lang="en-US" sz="4800" u="none" dirty="0" err="1">
                <a:solidFill>
                  <a:srgbClr val="C00000"/>
                </a:solidFill>
                <a:latin typeface="ไอติม"/>
              </a:rPr>
              <a:t>Luyện</a:t>
            </a:r>
            <a:r>
              <a:rPr lang="en-US" sz="4800" u="none" dirty="0">
                <a:solidFill>
                  <a:srgbClr val="C00000"/>
                </a:solidFill>
                <a:latin typeface="ไอติม"/>
              </a:rPr>
              <a:t> </a:t>
            </a:r>
            <a:r>
              <a:rPr lang="en-US" sz="4800" u="none" dirty="0" err="1">
                <a:solidFill>
                  <a:srgbClr val="C00000"/>
                </a:solidFill>
                <a:latin typeface="ไอติม"/>
              </a:rPr>
              <a:t>đọc</a:t>
            </a:r>
            <a:r>
              <a:rPr lang="en-US" sz="4800" u="none" dirty="0">
                <a:solidFill>
                  <a:srgbClr val="C00000"/>
                </a:solidFill>
                <a:latin typeface="ไอติม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ไอติม"/>
              </a:rPr>
              <a:t>đoạn</a:t>
            </a:r>
            <a:r>
              <a:rPr lang="en-US" sz="4800" dirty="0">
                <a:solidFill>
                  <a:srgbClr val="C00000"/>
                </a:solidFill>
                <a:latin typeface="ไอติม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ไอติม"/>
              </a:rPr>
              <a:t>theo</a:t>
            </a:r>
            <a:r>
              <a:rPr lang="en-US" sz="4800" dirty="0">
                <a:solidFill>
                  <a:srgbClr val="C00000"/>
                </a:solidFill>
                <a:latin typeface="ไอติม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ไอติม"/>
              </a:rPr>
              <a:t>nhóm</a:t>
            </a:r>
            <a:r>
              <a:rPr lang="en-US" sz="4800" dirty="0">
                <a:solidFill>
                  <a:srgbClr val="C00000"/>
                </a:solidFill>
                <a:latin typeface="ไอติม"/>
              </a:rPr>
              <a:t> 4</a:t>
            </a:r>
            <a:endParaRPr lang="en-US" sz="4800" u="none" dirty="0">
              <a:solidFill>
                <a:srgbClr val="C00000"/>
              </a:solidFill>
              <a:latin typeface="ไอติม"/>
            </a:endParaRPr>
          </a:p>
        </p:txBody>
      </p:sp>
    </p:spTree>
    <p:extLst>
      <p:ext uri="{BB962C8B-B14F-4D97-AF65-F5344CB8AC3E}">
        <p14:creationId xmlns:p14="http://schemas.microsoft.com/office/powerpoint/2010/main" val="1282919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0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351871">
            <a:off x="11133375" y="1781129"/>
            <a:ext cx="796110" cy="83961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351871">
            <a:off x="12504566" y="3125827"/>
            <a:ext cx="557181" cy="587628"/>
          </a:xfrm>
          <a:prstGeom prst="rect">
            <a:avLst/>
          </a:prstGeom>
        </p:spPr>
      </p:pic>
      <p:sp>
        <p:nvSpPr>
          <p:cNvPr id="15" name="TextBox 11">
            <a:extLst>
              <a:ext uri="{FF2B5EF4-FFF2-40B4-BE49-F238E27FC236}">
                <a16:creationId xmlns:a16="http://schemas.microsoft.com/office/drawing/2014/main" id="{8343AE89-C6D3-B448-BB09-DA9C425BCBD5}"/>
              </a:ext>
            </a:extLst>
          </p:cNvPr>
          <p:cNvSpPr txBox="1"/>
          <p:nvPr/>
        </p:nvSpPr>
        <p:spPr>
          <a:xfrm>
            <a:off x="2145493" y="6521209"/>
            <a:ext cx="13997014" cy="29546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9600" u="sng" dirty="0" err="1">
                <a:latin typeface="ไอติม"/>
              </a:rPr>
              <a:t>Hoạt</a:t>
            </a:r>
            <a:r>
              <a:rPr lang="en-US" sz="9600" u="sng" dirty="0">
                <a:latin typeface="ไอติม"/>
              </a:rPr>
              <a:t> </a:t>
            </a:r>
            <a:r>
              <a:rPr lang="en-US" sz="9600" u="sng" dirty="0" err="1">
                <a:latin typeface="ไอติม"/>
              </a:rPr>
              <a:t>động</a:t>
            </a:r>
            <a:r>
              <a:rPr lang="en-US" sz="9600" u="sng" dirty="0">
                <a:latin typeface="ไอติม"/>
              </a:rPr>
              <a:t> 2</a:t>
            </a:r>
            <a:r>
              <a:rPr lang="en-US" sz="9600" u="none" dirty="0">
                <a:latin typeface="ไอติม"/>
              </a:rPr>
              <a:t>: </a:t>
            </a:r>
          </a:p>
          <a:p>
            <a:pPr marL="0" lvl="0" indent="0" algn="ctr">
              <a:spcBef>
                <a:spcPct val="0"/>
              </a:spcBef>
            </a:pPr>
            <a:r>
              <a:rPr lang="en-US" sz="9600" u="none" dirty="0" err="1">
                <a:solidFill>
                  <a:srgbClr val="FF0000"/>
                </a:solidFill>
                <a:latin typeface="ไอติม"/>
              </a:rPr>
              <a:t>Trả</a:t>
            </a:r>
            <a:r>
              <a:rPr lang="en-US" sz="9600" u="none" dirty="0">
                <a:solidFill>
                  <a:srgbClr val="FF0000"/>
                </a:solidFill>
                <a:latin typeface="ไอติม"/>
              </a:rPr>
              <a:t> </a:t>
            </a:r>
            <a:r>
              <a:rPr lang="en-US" sz="9600" u="none" dirty="0" err="1">
                <a:solidFill>
                  <a:srgbClr val="FF0000"/>
                </a:solidFill>
                <a:latin typeface="ไอติม"/>
              </a:rPr>
              <a:t>lời</a:t>
            </a:r>
            <a:r>
              <a:rPr lang="en-US" sz="9600" u="none" dirty="0">
                <a:solidFill>
                  <a:srgbClr val="FF0000"/>
                </a:solidFill>
                <a:latin typeface="ไอติม"/>
              </a:rPr>
              <a:t> </a:t>
            </a:r>
            <a:r>
              <a:rPr lang="en-US" sz="9600" u="none" dirty="0" err="1">
                <a:solidFill>
                  <a:srgbClr val="FF0000"/>
                </a:solidFill>
                <a:latin typeface="ไอติม"/>
              </a:rPr>
              <a:t>câu</a:t>
            </a:r>
            <a:r>
              <a:rPr lang="en-US" sz="9600" u="none" dirty="0">
                <a:solidFill>
                  <a:srgbClr val="FF0000"/>
                </a:solidFill>
                <a:latin typeface="ไอติม"/>
              </a:rPr>
              <a:t> </a:t>
            </a:r>
            <a:r>
              <a:rPr lang="en-US" sz="9600" u="none" dirty="0" err="1">
                <a:solidFill>
                  <a:srgbClr val="FF0000"/>
                </a:solidFill>
                <a:latin typeface="ไอติม"/>
              </a:rPr>
              <a:t>hỏi</a:t>
            </a:r>
            <a:endParaRPr lang="en-US" sz="9600" u="none" dirty="0">
              <a:solidFill>
                <a:srgbClr val="FF0000"/>
              </a:solidFill>
              <a:latin typeface="ไอติม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A15B453-0188-6E42-A9A0-57008E298B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234" y="721736"/>
            <a:ext cx="5337531" cy="5395810"/>
          </a:xfrm>
          <a:prstGeom prst="rect">
            <a:avLst/>
          </a:prstGeom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1FC08802-D019-254F-9951-48A54396D61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9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9792225">
            <a:off x="-1031736" y="4560708"/>
            <a:ext cx="2851373" cy="5766582"/>
          </a:xfrm>
          <a:prstGeom prst="rect">
            <a:avLst/>
          </a:prstGeom>
        </p:spPr>
      </p:pic>
      <p:pic>
        <p:nvPicPr>
          <p:cNvPr id="10" name="Picture 12">
            <a:extLst>
              <a:ext uri="{FF2B5EF4-FFF2-40B4-BE49-F238E27FC236}">
                <a16:creationId xmlns:a16="http://schemas.microsoft.com/office/drawing/2014/main" id="{452B0C94-2881-D241-B3FF-F238E98CB22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2383207">
            <a:off x="15980599" y="-1655003"/>
            <a:ext cx="3403418" cy="6664402"/>
          </a:xfrm>
          <a:prstGeom prst="rect">
            <a:avLst/>
          </a:prstGeom>
        </p:spPr>
      </p:pic>
      <p:pic>
        <p:nvPicPr>
          <p:cNvPr id="11" name="Picture 13">
            <a:extLst>
              <a:ext uri="{FF2B5EF4-FFF2-40B4-BE49-F238E27FC236}">
                <a16:creationId xmlns:a16="http://schemas.microsoft.com/office/drawing/2014/main" id="{852BB2C9-2C8E-1942-B257-887BD2241A3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10308714">
            <a:off x="15729611" y="-546796"/>
            <a:ext cx="1198635" cy="215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4444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0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67BD4C79-4034-2C4C-86FA-9004DAD6E2DC}"/>
              </a:ext>
            </a:extLst>
          </p:cNvPr>
          <p:cNvSpPr/>
          <p:nvPr/>
        </p:nvSpPr>
        <p:spPr>
          <a:xfrm>
            <a:off x="876300" y="422226"/>
            <a:ext cx="16535400" cy="93276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7224253" y="4555658"/>
            <a:ext cx="497663" cy="524858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8229600" y="2400001"/>
            <a:ext cx="10832100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8800"/>
              </a:lnSpc>
              <a:spcBef>
                <a:spcPct val="0"/>
              </a:spcBef>
            </a:pPr>
            <a:r>
              <a:rPr lang="en-US" sz="9600" u="none" dirty="0" err="1">
                <a:solidFill>
                  <a:srgbClr val="264233"/>
                </a:solidFill>
                <a:latin typeface="ไอติม"/>
              </a:rPr>
              <a:t>Trả</a:t>
            </a:r>
            <a:r>
              <a:rPr lang="en-US" sz="9600" u="none" dirty="0">
                <a:solidFill>
                  <a:srgbClr val="264233"/>
                </a:solidFill>
                <a:latin typeface="ไอติม"/>
              </a:rPr>
              <a:t> </a:t>
            </a:r>
            <a:r>
              <a:rPr lang="en-US" sz="9600" u="none" dirty="0" err="1">
                <a:solidFill>
                  <a:srgbClr val="264233"/>
                </a:solidFill>
                <a:latin typeface="ไอติม"/>
              </a:rPr>
              <a:t>lời</a:t>
            </a:r>
            <a:r>
              <a:rPr lang="en-US" sz="9600" u="none" dirty="0">
                <a:solidFill>
                  <a:srgbClr val="264233"/>
                </a:solidFill>
                <a:latin typeface="ไอติม"/>
              </a:rPr>
              <a:t> </a:t>
            </a:r>
            <a:r>
              <a:rPr lang="en-US" sz="9600" u="none" dirty="0" err="1">
                <a:solidFill>
                  <a:srgbClr val="264233"/>
                </a:solidFill>
                <a:latin typeface="ไอติม"/>
              </a:rPr>
              <a:t>câu</a:t>
            </a:r>
            <a:r>
              <a:rPr lang="en-US" sz="9600" u="none" dirty="0">
                <a:solidFill>
                  <a:srgbClr val="264233"/>
                </a:solidFill>
                <a:latin typeface="ไอติม"/>
              </a:rPr>
              <a:t> </a:t>
            </a:r>
            <a:r>
              <a:rPr lang="en-US" sz="9600" u="none" dirty="0" err="1">
                <a:solidFill>
                  <a:srgbClr val="264233"/>
                </a:solidFill>
                <a:latin typeface="ไอติม"/>
              </a:rPr>
              <a:t>hỏi</a:t>
            </a:r>
            <a:endParaRPr lang="en-US" sz="9600" u="none" dirty="0">
              <a:solidFill>
                <a:srgbClr val="264233"/>
              </a:solidFill>
              <a:latin typeface="ไอติม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7974835" y="4305300"/>
            <a:ext cx="8712965" cy="15232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4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Khi </a:t>
            </a:r>
            <a:r>
              <a:rPr lang="en-US" sz="4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thấy</a:t>
            </a:r>
            <a:r>
              <a:rPr lang="en-US" sz="4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mẹ</a:t>
            </a:r>
            <a:r>
              <a:rPr lang="en-US" sz="4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đau</a:t>
            </a:r>
            <a:r>
              <a:rPr lang="en-US" sz="4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bụng</a:t>
            </a:r>
            <a:r>
              <a:rPr lang="en-US" sz="4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dữ</a:t>
            </a:r>
            <a:r>
              <a:rPr lang="en-US" sz="4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dội</a:t>
            </a:r>
            <a:r>
              <a:rPr lang="en-US" sz="4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Ê-đi-xơn</a:t>
            </a:r>
            <a:r>
              <a:rPr lang="en-US" sz="4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en-US" sz="4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4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4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VN" sz="4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13">
            <a:extLst>
              <a:ext uri="{FF2B5EF4-FFF2-40B4-BE49-F238E27FC236}">
                <a16:creationId xmlns:a16="http://schemas.microsoft.com/office/drawing/2014/main" id="{633C916B-6EC9-E44F-95C1-4C132E3B7B02}"/>
              </a:ext>
            </a:extLst>
          </p:cNvPr>
          <p:cNvSpPr txBox="1"/>
          <p:nvPr/>
        </p:nvSpPr>
        <p:spPr>
          <a:xfrm>
            <a:off x="7974835" y="6185970"/>
            <a:ext cx="8245484" cy="32065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đau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bụng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dữ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dội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Ê-đi-xơn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mời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sĩ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khám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VN" sz="4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VN" sz="4800" dirty="0">
              <a:solidFill>
                <a:srgbClr val="FF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60C0C68-9A04-F04D-A927-A705873CD0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711729">
            <a:off x="6035576" y="-598395"/>
            <a:ext cx="1757181" cy="3162056"/>
          </a:xfrm>
          <a:prstGeom prst="rect">
            <a:avLst/>
          </a:prstGeom>
        </p:spPr>
      </p:pic>
      <p:pic>
        <p:nvPicPr>
          <p:cNvPr id="19" name="Picture 11">
            <a:extLst>
              <a:ext uri="{FF2B5EF4-FFF2-40B4-BE49-F238E27FC236}">
                <a16:creationId xmlns:a16="http://schemas.microsoft.com/office/drawing/2014/main" id="{D5486823-AC14-CB4E-956D-3503852CA7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505010">
            <a:off x="15750985" y="7641644"/>
            <a:ext cx="1757181" cy="316205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0A7C206-910C-4145-833B-DF0F37DDCFB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899" y="1722415"/>
            <a:ext cx="7702927" cy="770292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C926131-682C-5F46-AF72-569E81DB674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5914">
            <a:off x="14812496" y="574969"/>
            <a:ext cx="3962144" cy="2241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6744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0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67BD4C79-4034-2C4C-86FA-9004DAD6E2DC}"/>
              </a:ext>
            </a:extLst>
          </p:cNvPr>
          <p:cNvSpPr/>
          <p:nvPr/>
        </p:nvSpPr>
        <p:spPr>
          <a:xfrm>
            <a:off x="876300" y="422226"/>
            <a:ext cx="16535400" cy="93276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7224253" y="4555658"/>
            <a:ext cx="497663" cy="524858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8229600" y="2400001"/>
            <a:ext cx="10832100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8800"/>
              </a:lnSpc>
              <a:spcBef>
                <a:spcPct val="0"/>
              </a:spcBef>
            </a:pPr>
            <a:r>
              <a:rPr lang="en-US" sz="9600" u="none" dirty="0" err="1">
                <a:solidFill>
                  <a:srgbClr val="264233"/>
                </a:solidFill>
                <a:latin typeface="ไอติม"/>
              </a:rPr>
              <a:t>Trả</a:t>
            </a:r>
            <a:r>
              <a:rPr lang="en-US" sz="9600" u="none" dirty="0">
                <a:solidFill>
                  <a:srgbClr val="264233"/>
                </a:solidFill>
                <a:latin typeface="ไอติม"/>
              </a:rPr>
              <a:t> </a:t>
            </a:r>
            <a:r>
              <a:rPr lang="en-US" sz="9600" u="none" dirty="0" err="1">
                <a:solidFill>
                  <a:srgbClr val="264233"/>
                </a:solidFill>
                <a:latin typeface="ไอติม"/>
              </a:rPr>
              <a:t>lời</a:t>
            </a:r>
            <a:r>
              <a:rPr lang="en-US" sz="9600" u="none" dirty="0">
                <a:solidFill>
                  <a:srgbClr val="264233"/>
                </a:solidFill>
                <a:latin typeface="ไอติม"/>
              </a:rPr>
              <a:t> </a:t>
            </a:r>
            <a:r>
              <a:rPr lang="en-US" sz="9600" u="none" dirty="0" err="1">
                <a:solidFill>
                  <a:srgbClr val="264233"/>
                </a:solidFill>
                <a:latin typeface="ไอติม"/>
              </a:rPr>
              <a:t>câu</a:t>
            </a:r>
            <a:r>
              <a:rPr lang="en-US" sz="9600" u="none" dirty="0">
                <a:solidFill>
                  <a:srgbClr val="264233"/>
                </a:solidFill>
                <a:latin typeface="ไอติม"/>
              </a:rPr>
              <a:t> </a:t>
            </a:r>
            <a:r>
              <a:rPr lang="en-US" sz="9600" u="none" dirty="0" err="1">
                <a:solidFill>
                  <a:srgbClr val="264233"/>
                </a:solidFill>
                <a:latin typeface="ไอติม"/>
              </a:rPr>
              <a:t>hỏi</a:t>
            </a:r>
            <a:endParaRPr lang="en-US" sz="9600" u="none" dirty="0">
              <a:solidFill>
                <a:srgbClr val="264233"/>
              </a:solidFill>
              <a:latin typeface="ไอติม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7974835" y="4305300"/>
            <a:ext cx="8712965" cy="15232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4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Ê-đi-xơn</a:t>
            </a:r>
            <a:r>
              <a:rPr lang="en-US" sz="4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en-US" sz="4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4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4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en-US" sz="4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4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mẹ</a:t>
            </a:r>
            <a:r>
              <a:rPr lang="en-US" sz="4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4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phẫu</a:t>
            </a:r>
            <a:r>
              <a:rPr lang="en-US" sz="4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thuật</a:t>
            </a:r>
            <a:r>
              <a:rPr lang="en-US" sz="4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kịp</a:t>
            </a:r>
            <a:r>
              <a:rPr lang="en-US" sz="4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thời</a:t>
            </a:r>
            <a:r>
              <a:rPr lang="en-US" sz="4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VN" sz="4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13">
            <a:extLst>
              <a:ext uri="{FF2B5EF4-FFF2-40B4-BE49-F238E27FC236}">
                <a16:creationId xmlns:a16="http://schemas.microsoft.com/office/drawing/2014/main" id="{633C916B-6EC9-E44F-95C1-4C132E3B7B02}"/>
              </a:ext>
            </a:extLst>
          </p:cNvPr>
          <p:cNvSpPr txBox="1"/>
          <p:nvPr/>
        </p:nvSpPr>
        <p:spPr>
          <a:xfrm>
            <a:off x="7960087" y="6058288"/>
            <a:ext cx="8712965" cy="29488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Ê-đi-xơn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mượn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gương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thắp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nến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gương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kịp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phẫu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VN" sz="4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n-VN" sz="4800" dirty="0">
              <a:solidFill>
                <a:srgbClr val="FF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60C0C68-9A04-F04D-A927-A705873CD0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711729">
            <a:off x="6035576" y="-598395"/>
            <a:ext cx="1757181" cy="3162056"/>
          </a:xfrm>
          <a:prstGeom prst="rect">
            <a:avLst/>
          </a:prstGeom>
        </p:spPr>
      </p:pic>
      <p:pic>
        <p:nvPicPr>
          <p:cNvPr id="19" name="Picture 11">
            <a:extLst>
              <a:ext uri="{FF2B5EF4-FFF2-40B4-BE49-F238E27FC236}">
                <a16:creationId xmlns:a16="http://schemas.microsoft.com/office/drawing/2014/main" id="{D5486823-AC14-CB4E-956D-3503852CA7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505010">
            <a:off x="15253969" y="7563500"/>
            <a:ext cx="1757181" cy="316205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0A7C206-910C-4145-833B-DF0F37DDCFB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899" y="1722415"/>
            <a:ext cx="7702927" cy="770292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C926131-682C-5F46-AF72-569E81DB674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5914">
            <a:off x="14812496" y="574969"/>
            <a:ext cx="3962144" cy="2241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5380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0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67BD4C79-4034-2C4C-86FA-9004DAD6E2DC}"/>
              </a:ext>
            </a:extLst>
          </p:cNvPr>
          <p:cNvSpPr/>
          <p:nvPr/>
        </p:nvSpPr>
        <p:spPr>
          <a:xfrm>
            <a:off x="876300" y="422226"/>
            <a:ext cx="16535400" cy="93276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7278906" y="3938876"/>
            <a:ext cx="497663" cy="524858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8229600" y="2400001"/>
            <a:ext cx="10832100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8800"/>
              </a:lnSpc>
              <a:spcBef>
                <a:spcPct val="0"/>
              </a:spcBef>
            </a:pPr>
            <a:r>
              <a:rPr lang="en-US" sz="9600" u="none" dirty="0" err="1">
                <a:solidFill>
                  <a:srgbClr val="264233"/>
                </a:solidFill>
                <a:latin typeface="ไอติม"/>
              </a:rPr>
              <a:t>Trả</a:t>
            </a:r>
            <a:r>
              <a:rPr lang="en-US" sz="9600" u="none" dirty="0">
                <a:solidFill>
                  <a:srgbClr val="264233"/>
                </a:solidFill>
                <a:latin typeface="ไอติม"/>
              </a:rPr>
              <a:t> </a:t>
            </a:r>
            <a:r>
              <a:rPr lang="en-US" sz="9600" u="none" dirty="0" err="1">
                <a:solidFill>
                  <a:srgbClr val="264233"/>
                </a:solidFill>
                <a:latin typeface="ไอติม"/>
              </a:rPr>
              <a:t>lời</a:t>
            </a:r>
            <a:r>
              <a:rPr lang="en-US" sz="9600" u="none" dirty="0">
                <a:solidFill>
                  <a:srgbClr val="264233"/>
                </a:solidFill>
                <a:latin typeface="ไอติม"/>
              </a:rPr>
              <a:t> </a:t>
            </a:r>
            <a:r>
              <a:rPr lang="en-US" sz="9600" u="none" dirty="0" err="1">
                <a:solidFill>
                  <a:srgbClr val="264233"/>
                </a:solidFill>
                <a:latin typeface="ไอติม"/>
              </a:rPr>
              <a:t>câu</a:t>
            </a:r>
            <a:r>
              <a:rPr lang="en-US" sz="9600" u="none" dirty="0">
                <a:solidFill>
                  <a:srgbClr val="264233"/>
                </a:solidFill>
                <a:latin typeface="ไอติม"/>
              </a:rPr>
              <a:t> </a:t>
            </a:r>
            <a:r>
              <a:rPr lang="en-US" sz="9600" u="none" dirty="0" err="1">
                <a:solidFill>
                  <a:srgbClr val="264233"/>
                </a:solidFill>
                <a:latin typeface="ไอติม"/>
              </a:rPr>
              <a:t>hỏi</a:t>
            </a:r>
            <a:endParaRPr lang="en-US" sz="9600" u="none" dirty="0">
              <a:solidFill>
                <a:srgbClr val="264233"/>
              </a:solidFill>
              <a:latin typeface="ไอติม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8122297" y="3749306"/>
            <a:ext cx="8712965" cy="23135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4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en-US" sz="4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việc</a:t>
            </a:r>
            <a:r>
              <a:rPr lang="en-US" sz="4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4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Ê-đi-xơn</a:t>
            </a:r>
            <a:r>
              <a:rPr lang="en-US" sz="4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4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thấy</a:t>
            </a:r>
            <a:r>
              <a:rPr lang="en-US" sz="4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tình</a:t>
            </a:r>
            <a:r>
              <a:rPr lang="en-US" sz="4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cảm</a:t>
            </a:r>
            <a:r>
              <a:rPr lang="en-US" sz="4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cậu</a:t>
            </a:r>
            <a:r>
              <a:rPr lang="en-US" sz="4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dành</a:t>
            </a:r>
            <a:r>
              <a:rPr lang="en-US" sz="4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4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mẹ</a:t>
            </a:r>
            <a:r>
              <a:rPr lang="en-US" sz="4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en-US" sz="4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thế</a:t>
            </a:r>
            <a:r>
              <a:rPr lang="en-US" sz="4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en-US" sz="4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VN" sz="4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13">
            <a:extLst>
              <a:ext uri="{FF2B5EF4-FFF2-40B4-BE49-F238E27FC236}">
                <a16:creationId xmlns:a16="http://schemas.microsoft.com/office/drawing/2014/main" id="{633C916B-6EC9-E44F-95C1-4C132E3B7B02}"/>
              </a:ext>
            </a:extLst>
          </p:cNvPr>
          <p:cNvSpPr txBox="1"/>
          <p:nvPr/>
        </p:nvSpPr>
        <p:spPr>
          <a:xfrm>
            <a:off x="8122296" y="6300106"/>
            <a:ext cx="8712965" cy="29546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Ê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xơn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cậu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dành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thương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quý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mến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VN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VN" sz="4800" dirty="0">
              <a:solidFill>
                <a:srgbClr val="FF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60C0C68-9A04-F04D-A927-A705873CD0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711729">
            <a:off x="6035576" y="-598395"/>
            <a:ext cx="1757181" cy="3162056"/>
          </a:xfrm>
          <a:prstGeom prst="rect">
            <a:avLst/>
          </a:prstGeom>
        </p:spPr>
      </p:pic>
      <p:pic>
        <p:nvPicPr>
          <p:cNvPr id="19" name="Picture 11">
            <a:extLst>
              <a:ext uri="{FF2B5EF4-FFF2-40B4-BE49-F238E27FC236}">
                <a16:creationId xmlns:a16="http://schemas.microsoft.com/office/drawing/2014/main" id="{D5486823-AC14-CB4E-956D-3503852CA7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505010">
            <a:off x="16074679" y="8234121"/>
            <a:ext cx="1437777" cy="258728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0A7C206-910C-4145-833B-DF0F37DDCFB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165" y="1695513"/>
            <a:ext cx="7702927" cy="770292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C926131-682C-5F46-AF72-569E81DB674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5914">
            <a:off x="14812496" y="574969"/>
            <a:ext cx="3962144" cy="2241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4513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0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67BD4C79-4034-2C4C-86FA-9004DAD6E2DC}"/>
              </a:ext>
            </a:extLst>
          </p:cNvPr>
          <p:cNvSpPr/>
          <p:nvPr/>
        </p:nvSpPr>
        <p:spPr>
          <a:xfrm>
            <a:off x="876300" y="422226"/>
            <a:ext cx="16535400" cy="93276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1" name="TextBox 11"/>
          <p:cNvSpPr txBox="1"/>
          <p:nvPr/>
        </p:nvSpPr>
        <p:spPr>
          <a:xfrm>
            <a:off x="7710109" y="2768951"/>
            <a:ext cx="10832100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8800"/>
              </a:lnSpc>
              <a:spcBef>
                <a:spcPct val="0"/>
              </a:spcBef>
            </a:pPr>
            <a:r>
              <a:rPr lang="en-US" sz="9600" u="none" dirty="0" err="1">
                <a:solidFill>
                  <a:srgbClr val="264233"/>
                </a:solidFill>
                <a:latin typeface="ไอติม"/>
              </a:rPr>
              <a:t>Trả</a:t>
            </a:r>
            <a:r>
              <a:rPr lang="en-US" sz="9600" u="none" dirty="0">
                <a:solidFill>
                  <a:srgbClr val="264233"/>
                </a:solidFill>
                <a:latin typeface="ไอติม"/>
              </a:rPr>
              <a:t> </a:t>
            </a:r>
            <a:r>
              <a:rPr lang="en-US" sz="9600" u="none" dirty="0" err="1">
                <a:solidFill>
                  <a:srgbClr val="264233"/>
                </a:solidFill>
                <a:latin typeface="ไอติม"/>
              </a:rPr>
              <a:t>lời</a:t>
            </a:r>
            <a:r>
              <a:rPr lang="en-US" sz="9600" u="none" dirty="0">
                <a:solidFill>
                  <a:srgbClr val="264233"/>
                </a:solidFill>
                <a:latin typeface="ไอติม"/>
              </a:rPr>
              <a:t> </a:t>
            </a:r>
            <a:r>
              <a:rPr lang="en-US" sz="9600" u="none" dirty="0" err="1">
                <a:solidFill>
                  <a:srgbClr val="264233"/>
                </a:solidFill>
                <a:latin typeface="ไอติม"/>
              </a:rPr>
              <a:t>câu</a:t>
            </a:r>
            <a:r>
              <a:rPr lang="en-US" sz="9600" u="none" dirty="0">
                <a:solidFill>
                  <a:srgbClr val="264233"/>
                </a:solidFill>
                <a:latin typeface="ไอติม"/>
              </a:rPr>
              <a:t> </a:t>
            </a:r>
            <a:r>
              <a:rPr lang="en-US" sz="9600" u="none" dirty="0" err="1">
                <a:solidFill>
                  <a:srgbClr val="264233"/>
                </a:solidFill>
                <a:latin typeface="ไอติม"/>
              </a:rPr>
              <a:t>hỏi</a:t>
            </a:r>
            <a:endParaRPr lang="en-US" sz="9600" u="none" dirty="0">
              <a:solidFill>
                <a:srgbClr val="264233"/>
              </a:solidFill>
              <a:latin typeface="ไอติม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6914166" y="4430217"/>
            <a:ext cx="10027771" cy="31813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6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6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6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6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6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chuyện</a:t>
            </a:r>
            <a:r>
              <a:rPr lang="en-US" sz="6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6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en-US" sz="6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6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6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6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thích</a:t>
            </a:r>
            <a:r>
              <a:rPr lang="en-US" sz="6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6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en-US" sz="6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6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en-US" sz="6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6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en-US" sz="6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6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nhất</a:t>
            </a:r>
            <a:r>
              <a:rPr lang="en-US" sz="6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 </a:t>
            </a:r>
            <a:r>
              <a:rPr lang="en-US" sz="6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Vì</a:t>
            </a:r>
            <a:r>
              <a:rPr lang="en-US" sz="6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6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sao</a:t>
            </a:r>
            <a:r>
              <a:rPr lang="en-US" sz="6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VN" sz="6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60C0C68-9A04-F04D-A927-A705873CD0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711729">
            <a:off x="6035576" y="-598395"/>
            <a:ext cx="1757181" cy="3162056"/>
          </a:xfrm>
          <a:prstGeom prst="rect">
            <a:avLst/>
          </a:prstGeom>
        </p:spPr>
      </p:pic>
      <p:pic>
        <p:nvPicPr>
          <p:cNvPr id="19" name="Picture 11">
            <a:extLst>
              <a:ext uri="{FF2B5EF4-FFF2-40B4-BE49-F238E27FC236}">
                <a16:creationId xmlns:a16="http://schemas.microsoft.com/office/drawing/2014/main" id="{D5486823-AC14-CB4E-956D-3503852CA7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505010">
            <a:off x="16074679" y="8234121"/>
            <a:ext cx="1437777" cy="258728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0A7C206-910C-4145-833B-DF0F37DDCF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165" y="1695513"/>
            <a:ext cx="7702927" cy="770292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C926131-682C-5F46-AF72-569E81DB674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5914">
            <a:off x="14812496" y="574969"/>
            <a:ext cx="3962144" cy="2241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6559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0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351871">
            <a:off x="11133375" y="1781129"/>
            <a:ext cx="796110" cy="83961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351871">
            <a:off x="12504566" y="3125827"/>
            <a:ext cx="557181" cy="587628"/>
          </a:xfrm>
          <a:prstGeom prst="rect">
            <a:avLst/>
          </a:prstGeom>
        </p:spPr>
      </p:pic>
      <p:sp>
        <p:nvSpPr>
          <p:cNvPr id="15" name="TextBox 11">
            <a:extLst>
              <a:ext uri="{FF2B5EF4-FFF2-40B4-BE49-F238E27FC236}">
                <a16:creationId xmlns:a16="http://schemas.microsoft.com/office/drawing/2014/main" id="{8343AE89-C6D3-B448-BB09-DA9C425BCBD5}"/>
              </a:ext>
            </a:extLst>
          </p:cNvPr>
          <p:cNvSpPr txBox="1"/>
          <p:nvPr/>
        </p:nvSpPr>
        <p:spPr>
          <a:xfrm>
            <a:off x="2145493" y="6521209"/>
            <a:ext cx="13997014" cy="29546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9600" u="sng" dirty="0" err="1">
                <a:latin typeface="ไอติม"/>
              </a:rPr>
              <a:t>Hoạt</a:t>
            </a:r>
            <a:r>
              <a:rPr lang="en-US" sz="9600" u="sng" dirty="0">
                <a:latin typeface="ไอติม"/>
              </a:rPr>
              <a:t> </a:t>
            </a:r>
            <a:r>
              <a:rPr lang="en-US" sz="9600" u="sng" dirty="0" err="1">
                <a:latin typeface="ไอติม"/>
              </a:rPr>
              <a:t>động</a:t>
            </a:r>
            <a:r>
              <a:rPr lang="en-US" sz="9600" u="sng" dirty="0">
                <a:latin typeface="ไอติม"/>
              </a:rPr>
              <a:t> 3</a:t>
            </a:r>
            <a:r>
              <a:rPr lang="en-US" sz="9600" u="none" dirty="0">
                <a:latin typeface="ไอติม"/>
              </a:rPr>
              <a:t>: </a:t>
            </a:r>
          </a:p>
          <a:p>
            <a:pPr marL="0" lvl="0" indent="0" algn="ctr">
              <a:spcBef>
                <a:spcPct val="0"/>
              </a:spcBef>
            </a:pPr>
            <a:r>
              <a:rPr lang="en-US" sz="9600" u="none" dirty="0" err="1">
                <a:solidFill>
                  <a:srgbClr val="FF0000"/>
                </a:solidFill>
                <a:latin typeface="ไอติม"/>
              </a:rPr>
              <a:t>Luyện</a:t>
            </a:r>
            <a:r>
              <a:rPr lang="en-US" sz="9600" u="none" dirty="0">
                <a:solidFill>
                  <a:srgbClr val="FF0000"/>
                </a:solidFill>
                <a:latin typeface="ไอติม"/>
              </a:rPr>
              <a:t> </a:t>
            </a:r>
            <a:r>
              <a:rPr lang="en-US" sz="9600" u="none" dirty="0" err="1">
                <a:solidFill>
                  <a:srgbClr val="FF0000"/>
                </a:solidFill>
                <a:latin typeface="ไอติม"/>
              </a:rPr>
              <a:t>đọc</a:t>
            </a:r>
            <a:r>
              <a:rPr lang="en-US" sz="9600" u="none" dirty="0">
                <a:solidFill>
                  <a:srgbClr val="FF0000"/>
                </a:solidFill>
                <a:latin typeface="ไอติม"/>
              </a:rPr>
              <a:t> </a:t>
            </a:r>
            <a:r>
              <a:rPr lang="en-US" sz="9600" u="none" dirty="0" err="1">
                <a:solidFill>
                  <a:srgbClr val="FF0000"/>
                </a:solidFill>
                <a:latin typeface="ไอติม"/>
              </a:rPr>
              <a:t>lại</a:t>
            </a:r>
            <a:r>
              <a:rPr lang="en-US" sz="9600" u="none" dirty="0">
                <a:solidFill>
                  <a:srgbClr val="FF0000"/>
                </a:solidFill>
                <a:latin typeface="ไอติม"/>
              </a:rPr>
              <a:t> </a:t>
            </a:r>
            <a:r>
              <a:rPr lang="en-US" sz="9600" u="none" dirty="0" err="1">
                <a:solidFill>
                  <a:srgbClr val="FF0000"/>
                </a:solidFill>
                <a:latin typeface="ไอติม"/>
              </a:rPr>
              <a:t>văn</a:t>
            </a:r>
            <a:r>
              <a:rPr lang="en-US" sz="9600" u="none" dirty="0">
                <a:solidFill>
                  <a:srgbClr val="FF0000"/>
                </a:solidFill>
                <a:latin typeface="ไอติม"/>
              </a:rPr>
              <a:t> </a:t>
            </a:r>
            <a:r>
              <a:rPr lang="en-US" sz="9600" u="none" dirty="0" err="1">
                <a:solidFill>
                  <a:srgbClr val="FF0000"/>
                </a:solidFill>
                <a:latin typeface="ไอติม"/>
              </a:rPr>
              <a:t>bản</a:t>
            </a:r>
            <a:endParaRPr lang="en-US" sz="9600" u="none" dirty="0">
              <a:solidFill>
                <a:srgbClr val="FF0000"/>
              </a:solidFill>
              <a:latin typeface="ไอติม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A15B453-0188-6E42-A9A0-57008E298B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234" y="721736"/>
            <a:ext cx="5337531" cy="5395810"/>
          </a:xfrm>
          <a:prstGeom prst="rect">
            <a:avLst/>
          </a:prstGeom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1FC08802-D019-254F-9951-48A54396D61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9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9792225">
            <a:off x="-1031736" y="4560708"/>
            <a:ext cx="2851373" cy="5766582"/>
          </a:xfrm>
          <a:prstGeom prst="rect">
            <a:avLst/>
          </a:prstGeom>
        </p:spPr>
      </p:pic>
      <p:pic>
        <p:nvPicPr>
          <p:cNvPr id="10" name="Picture 12">
            <a:extLst>
              <a:ext uri="{FF2B5EF4-FFF2-40B4-BE49-F238E27FC236}">
                <a16:creationId xmlns:a16="http://schemas.microsoft.com/office/drawing/2014/main" id="{452B0C94-2881-D241-B3FF-F238E98CB22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2383207">
            <a:off x="15980599" y="-1655003"/>
            <a:ext cx="3403418" cy="6664402"/>
          </a:xfrm>
          <a:prstGeom prst="rect">
            <a:avLst/>
          </a:prstGeom>
        </p:spPr>
      </p:pic>
      <p:pic>
        <p:nvPicPr>
          <p:cNvPr id="11" name="Picture 13">
            <a:extLst>
              <a:ext uri="{FF2B5EF4-FFF2-40B4-BE49-F238E27FC236}">
                <a16:creationId xmlns:a16="http://schemas.microsoft.com/office/drawing/2014/main" id="{852BB2C9-2C8E-1942-B257-887BD2241A3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10308714">
            <a:off x="15729611" y="-546796"/>
            <a:ext cx="1198635" cy="215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7665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6215770" y="7976346"/>
            <a:ext cx="8399814" cy="7366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8000" dirty="0">
                <a:latin typeface="#9Slide05 SVNKitten" pitchFamily="2" charset="77"/>
              </a:rPr>
              <a:t>Trang 130 - 131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E292A83-B2AD-A94B-98A5-3C0A43A5CABB}"/>
              </a:ext>
            </a:extLst>
          </p:cNvPr>
          <p:cNvGrpSpPr/>
          <p:nvPr/>
        </p:nvGrpSpPr>
        <p:grpSpPr>
          <a:xfrm>
            <a:off x="4337706" y="839958"/>
            <a:ext cx="9307788" cy="1385124"/>
            <a:chOff x="2530442" y="1058324"/>
            <a:chExt cx="9307788" cy="1385124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4832C2A-6B3F-2F43-B31E-C2BE0D8B1407}"/>
                </a:ext>
              </a:extLst>
            </p:cNvPr>
            <p:cNvSpPr/>
            <p:nvPr/>
          </p:nvSpPr>
          <p:spPr>
            <a:xfrm>
              <a:off x="2530442" y="1058324"/>
              <a:ext cx="9307788" cy="13851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2984429" y="1608939"/>
              <a:ext cx="8399814" cy="683264"/>
            </a:xfrm>
            <a:prstGeom prst="rect">
              <a:avLst/>
            </a:prstGeom>
            <a:noFill/>
          </p:spPr>
          <p:txBody>
            <a:bodyPr lIns="0" tIns="0" rIns="0" bIns="0" rtlCol="0" anchor="ctr">
              <a:spAutoFit/>
            </a:bodyPr>
            <a:lstStyle/>
            <a:p>
              <a:pPr algn="ctr">
                <a:lnSpc>
                  <a:spcPts val="4759"/>
                </a:lnSpc>
              </a:pPr>
              <a:r>
                <a:rPr lang="en-US" sz="7200" dirty="0" err="1">
                  <a:latin typeface="#9Slide03 IcielPanton Black" pitchFamily="2" charset="77"/>
                </a:rPr>
                <a:t>Tiếng</a:t>
              </a:r>
              <a:r>
                <a:rPr lang="en-US" sz="7200" dirty="0">
                  <a:latin typeface="#9Slide03 IcielPanton Black" pitchFamily="2" charset="77"/>
                </a:rPr>
                <a:t> </a:t>
              </a:r>
              <a:r>
                <a:rPr lang="en-US" sz="7200" dirty="0" err="1">
                  <a:latin typeface="#9Slide03 IcielPanton Black" pitchFamily="2" charset="77"/>
                </a:rPr>
                <a:t>Việt</a:t>
              </a:r>
              <a:r>
                <a:rPr lang="en-US" sz="7200" dirty="0">
                  <a:latin typeface="#9Slide03 IcielPanton Black" pitchFamily="2" charset="77"/>
                </a:rPr>
                <a:t> 2 - </a:t>
              </a:r>
              <a:r>
                <a:rPr lang="en-US" sz="7200" dirty="0" err="1">
                  <a:latin typeface="#9Slide03 IcielPanton Black" pitchFamily="2" charset="77"/>
                </a:rPr>
                <a:t>Đọc</a:t>
              </a:r>
              <a:endParaRPr lang="en-US" sz="7200" dirty="0">
                <a:latin typeface="#9Slide03 IcielPanton Black" pitchFamily="2" charset="77"/>
              </a:endParaRPr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0800000">
            <a:off x="18132715" y="5487423"/>
            <a:ext cx="437438" cy="46134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32444">
            <a:off x="11412550" y="6225392"/>
            <a:ext cx="575682" cy="60714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8627176">
            <a:off x="14914390" y="2586414"/>
            <a:ext cx="498057" cy="525273"/>
          </a:xfrm>
          <a:prstGeom prst="rect">
            <a:avLst/>
          </a:prstGeom>
        </p:spPr>
      </p:pic>
      <p:sp>
        <p:nvSpPr>
          <p:cNvPr id="3" name="AutoShape 2">
            <a:extLst>
              <a:ext uri="{FF2B5EF4-FFF2-40B4-BE49-F238E27FC236}">
                <a16:creationId xmlns:a16="http://schemas.microsoft.com/office/drawing/2014/main" id="{43254886-E80C-B143-B8DF-430068DF981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4267200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VN"/>
          </a:p>
        </p:txBody>
      </p:sp>
      <p:sp>
        <p:nvSpPr>
          <p:cNvPr id="13" name="AutoShape 4">
            <a:extLst>
              <a:ext uri="{FF2B5EF4-FFF2-40B4-BE49-F238E27FC236}">
                <a16:creationId xmlns:a16="http://schemas.microsoft.com/office/drawing/2014/main" id="{2B479956-CBD4-5D47-A9AE-17B8CBA2B65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VN"/>
          </a:p>
        </p:txBody>
      </p:sp>
      <p:sp>
        <p:nvSpPr>
          <p:cNvPr id="15" name="AutoShape 6">
            <a:extLst>
              <a:ext uri="{FF2B5EF4-FFF2-40B4-BE49-F238E27FC236}">
                <a16:creationId xmlns:a16="http://schemas.microsoft.com/office/drawing/2014/main" id="{33EB226E-C686-CC4E-9215-7B969875731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144000" y="5143500"/>
            <a:ext cx="7391400" cy="739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VN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694583B-23C4-0C47-9A60-F5995153D38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8556" y="2968934"/>
            <a:ext cx="7691509" cy="7691509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8B677E0B-361B-124E-B602-90ACACB509AF}"/>
              </a:ext>
            </a:extLst>
          </p:cNvPr>
          <p:cNvGrpSpPr/>
          <p:nvPr/>
        </p:nvGrpSpPr>
        <p:grpSpPr>
          <a:xfrm>
            <a:off x="1871949" y="2775697"/>
            <a:ext cx="12896073" cy="4247317"/>
            <a:chOff x="421532" y="3114808"/>
            <a:chExt cx="12896073" cy="4247317"/>
          </a:xfrm>
        </p:grpSpPr>
        <p:sp>
          <p:nvSpPr>
            <p:cNvPr id="26" name="TextBox 4">
              <a:extLst>
                <a:ext uri="{FF2B5EF4-FFF2-40B4-BE49-F238E27FC236}">
                  <a16:creationId xmlns:a16="http://schemas.microsoft.com/office/drawing/2014/main" id="{1FF8743A-1860-8841-B2A3-2C95B03EF2AC}"/>
                </a:ext>
              </a:extLst>
            </p:cNvPr>
            <p:cNvSpPr txBox="1"/>
            <p:nvPr/>
          </p:nvSpPr>
          <p:spPr>
            <a:xfrm>
              <a:off x="492517" y="3114808"/>
              <a:ext cx="12825088" cy="424731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13800" dirty="0" err="1">
                  <a:latin typeface="#9Slide05 SVNUT Triumph" pitchFamily="2" charset="77"/>
                </a:rPr>
                <a:t>Ánh</a:t>
              </a:r>
              <a:r>
                <a:rPr lang="en-US" sz="13800" dirty="0">
                  <a:latin typeface="#9Slide05 SVNUT Triumph" pitchFamily="2" charset="77"/>
                </a:rPr>
                <a:t> </a:t>
              </a:r>
              <a:r>
                <a:rPr lang="en-US" sz="13800" dirty="0" err="1">
                  <a:latin typeface="#9Slide05 SVNUT Triumph" pitchFamily="2" charset="77"/>
                </a:rPr>
                <a:t>sáng</a:t>
              </a:r>
              <a:r>
                <a:rPr lang="en-US" sz="13800" dirty="0">
                  <a:latin typeface="#9Slide05 SVNUT Triumph" pitchFamily="2" charset="77"/>
                </a:rPr>
                <a:t> </a:t>
              </a:r>
              <a:r>
                <a:rPr lang="en-US" sz="13800" dirty="0" err="1">
                  <a:latin typeface="#9Slide05 SVNUT Triumph" pitchFamily="2" charset="77"/>
                </a:rPr>
                <a:t>của</a:t>
              </a:r>
              <a:r>
                <a:rPr lang="en-US" sz="13800" dirty="0">
                  <a:latin typeface="#9Slide05 SVNUT Triumph" pitchFamily="2" charset="77"/>
                </a:rPr>
                <a:t> </a:t>
              </a:r>
              <a:r>
                <a:rPr lang="en-US" sz="13800" dirty="0" err="1">
                  <a:latin typeface="#9Slide05 SVNUT Triumph" pitchFamily="2" charset="77"/>
                </a:rPr>
                <a:t>yêu</a:t>
              </a:r>
              <a:r>
                <a:rPr lang="en-US" sz="13800" dirty="0">
                  <a:latin typeface="#9Slide05 SVNUT Triumph" pitchFamily="2" charset="77"/>
                </a:rPr>
                <a:t> </a:t>
              </a:r>
              <a:r>
                <a:rPr lang="en-US" sz="13800" dirty="0" err="1">
                  <a:latin typeface="#9Slide05 SVNUT Triumph" pitchFamily="2" charset="77"/>
                </a:rPr>
                <a:t>thương</a:t>
              </a:r>
              <a:endParaRPr lang="en-US" sz="13800" dirty="0">
                <a:latin typeface="#9Slide05 SVNUT Triumph" pitchFamily="2" charset="77"/>
              </a:endParaRPr>
            </a:p>
          </p:txBody>
        </p:sp>
        <p:sp>
          <p:nvSpPr>
            <p:cNvPr id="27" name="TextBox 4">
              <a:extLst>
                <a:ext uri="{FF2B5EF4-FFF2-40B4-BE49-F238E27FC236}">
                  <a16:creationId xmlns:a16="http://schemas.microsoft.com/office/drawing/2014/main" id="{C04C0866-3ED7-C844-8558-0C646A5CE484}"/>
                </a:ext>
              </a:extLst>
            </p:cNvPr>
            <p:cNvSpPr txBox="1"/>
            <p:nvPr/>
          </p:nvSpPr>
          <p:spPr>
            <a:xfrm>
              <a:off x="421532" y="3114808"/>
              <a:ext cx="12825088" cy="424731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13800" dirty="0" err="1">
                  <a:solidFill>
                    <a:srgbClr val="FF0000"/>
                  </a:solidFill>
                  <a:latin typeface="#9Slide05 SVNUT Triumph" pitchFamily="2" charset="77"/>
                </a:rPr>
                <a:t>Ánh</a:t>
              </a:r>
              <a:r>
                <a:rPr lang="en-US" sz="13800" dirty="0">
                  <a:solidFill>
                    <a:srgbClr val="FF0000"/>
                  </a:solidFill>
                  <a:latin typeface="#9Slide05 SVNUT Triumph" pitchFamily="2" charset="77"/>
                </a:rPr>
                <a:t> </a:t>
              </a:r>
              <a:r>
                <a:rPr lang="en-US" sz="13800" dirty="0" err="1">
                  <a:solidFill>
                    <a:srgbClr val="FF0000"/>
                  </a:solidFill>
                  <a:latin typeface="#9Slide05 SVNUT Triumph" pitchFamily="2" charset="77"/>
                </a:rPr>
                <a:t>sáng</a:t>
              </a:r>
              <a:r>
                <a:rPr lang="en-US" sz="13800" dirty="0">
                  <a:solidFill>
                    <a:srgbClr val="FF0000"/>
                  </a:solidFill>
                  <a:latin typeface="#9Slide05 SVNUT Triumph" pitchFamily="2" charset="77"/>
                </a:rPr>
                <a:t> </a:t>
              </a:r>
              <a:r>
                <a:rPr lang="en-US" sz="13800" dirty="0" err="1">
                  <a:solidFill>
                    <a:srgbClr val="FF0000"/>
                  </a:solidFill>
                  <a:latin typeface="#9Slide05 SVNUT Triumph" pitchFamily="2" charset="77"/>
                </a:rPr>
                <a:t>của</a:t>
              </a:r>
              <a:r>
                <a:rPr lang="en-US" sz="13800" dirty="0">
                  <a:solidFill>
                    <a:srgbClr val="FF0000"/>
                  </a:solidFill>
                  <a:latin typeface="#9Slide05 SVNUT Triumph" pitchFamily="2" charset="77"/>
                </a:rPr>
                <a:t> </a:t>
              </a:r>
              <a:r>
                <a:rPr lang="en-US" sz="13800" dirty="0" err="1">
                  <a:solidFill>
                    <a:srgbClr val="FF0000"/>
                  </a:solidFill>
                  <a:latin typeface="#9Slide05 SVNUT Triumph" pitchFamily="2" charset="77"/>
                </a:rPr>
                <a:t>yêu</a:t>
              </a:r>
              <a:r>
                <a:rPr lang="en-US" sz="13800" dirty="0">
                  <a:solidFill>
                    <a:srgbClr val="FF0000"/>
                  </a:solidFill>
                  <a:latin typeface="#9Slide05 SVNUT Triumph" pitchFamily="2" charset="77"/>
                </a:rPr>
                <a:t> </a:t>
              </a:r>
              <a:r>
                <a:rPr lang="en-US" sz="13800" dirty="0" err="1">
                  <a:solidFill>
                    <a:srgbClr val="FF0000"/>
                  </a:solidFill>
                  <a:latin typeface="#9Slide05 SVNUT Triumph" pitchFamily="2" charset="77"/>
                </a:rPr>
                <a:t>thương</a:t>
              </a:r>
              <a:endParaRPr lang="en-US" sz="13800" dirty="0">
                <a:solidFill>
                  <a:srgbClr val="FF0000"/>
                </a:solidFill>
                <a:latin typeface="#9Slide05 SVNUT Triumph" pitchFamily="2" charset="77"/>
              </a:endParaRPr>
            </a:p>
          </p:txBody>
        </p:sp>
      </p:grp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0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357342">
            <a:off x="16854530" y="166316"/>
            <a:ext cx="1351056" cy="243123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3999631">
            <a:off x="13558072" y="-1786034"/>
            <a:ext cx="1777189" cy="359416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6145443">
            <a:off x="-235145" y="-693930"/>
            <a:ext cx="1351056" cy="243123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357342">
            <a:off x="-377795" y="8352679"/>
            <a:ext cx="1351056" cy="2431231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854693" y="2241088"/>
            <a:ext cx="16578609" cy="10034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6600"/>
              </a:lnSpc>
            </a:pPr>
            <a:r>
              <a:rPr lang="en-US" sz="11500" dirty="0" err="1">
                <a:solidFill>
                  <a:srgbClr val="FF0000"/>
                </a:solidFill>
                <a:latin typeface="ไอติม"/>
              </a:rPr>
              <a:t>Ánh</a:t>
            </a:r>
            <a:r>
              <a:rPr lang="en-US" sz="11500" dirty="0">
                <a:solidFill>
                  <a:srgbClr val="FF0000"/>
                </a:solidFill>
                <a:latin typeface="ไอติม"/>
              </a:rPr>
              <a:t> </a:t>
            </a:r>
            <a:r>
              <a:rPr lang="en-US" sz="11500" dirty="0" err="1">
                <a:solidFill>
                  <a:srgbClr val="FF0000"/>
                </a:solidFill>
                <a:latin typeface="ไอติม"/>
              </a:rPr>
              <a:t>sáng</a:t>
            </a:r>
            <a:r>
              <a:rPr lang="en-US" sz="11500" dirty="0">
                <a:solidFill>
                  <a:srgbClr val="FF0000"/>
                </a:solidFill>
                <a:latin typeface="ไอติม"/>
              </a:rPr>
              <a:t> </a:t>
            </a:r>
            <a:r>
              <a:rPr lang="en-US" sz="11500" dirty="0" err="1">
                <a:solidFill>
                  <a:srgbClr val="FF0000"/>
                </a:solidFill>
                <a:latin typeface="ไอติม"/>
              </a:rPr>
              <a:t>của</a:t>
            </a:r>
            <a:r>
              <a:rPr lang="en-US" sz="11500" dirty="0">
                <a:solidFill>
                  <a:srgbClr val="FF0000"/>
                </a:solidFill>
                <a:latin typeface="ไอติม"/>
              </a:rPr>
              <a:t> </a:t>
            </a:r>
            <a:r>
              <a:rPr lang="en-US" sz="11500" dirty="0" err="1">
                <a:solidFill>
                  <a:srgbClr val="FF0000"/>
                </a:solidFill>
                <a:latin typeface="ไอติม"/>
              </a:rPr>
              <a:t>yêu</a:t>
            </a:r>
            <a:r>
              <a:rPr lang="en-US" sz="11500" dirty="0">
                <a:solidFill>
                  <a:srgbClr val="FF0000"/>
                </a:solidFill>
                <a:latin typeface="ไอติม"/>
              </a:rPr>
              <a:t> </a:t>
            </a:r>
            <a:r>
              <a:rPr lang="en-US" sz="11500" dirty="0" err="1">
                <a:solidFill>
                  <a:srgbClr val="FF0000"/>
                </a:solidFill>
                <a:latin typeface="ไอติม"/>
              </a:rPr>
              <a:t>thương</a:t>
            </a:r>
            <a:endParaRPr lang="en-US" sz="11500" u="none" dirty="0">
              <a:solidFill>
                <a:srgbClr val="FF0000"/>
              </a:solidFill>
              <a:latin typeface="ไอติม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A68025E-FF4B-BD41-9ECA-8AB43E8A6CF3}"/>
              </a:ext>
            </a:extLst>
          </p:cNvPr>
          <p:cNvSpPr txBox="1"/>
          <p:nvPr/>
        </p:nvSpPr>
        <p:spPr>
          <a:xfrm>
            <a:off x="960743" y="3391994"/>
            <a:ext cx="16366507" cy="5518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Thương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mẹ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Ê-đi-xơn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ôm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đầu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suy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nghĩ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thế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cứu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mẹ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bây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giờ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Đột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nhiên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cậu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trông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thấy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ánh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ngọn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đèn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hắt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lại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mảnh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sắt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tây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tủ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Nét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mặt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cậu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rạng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rỡ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hẳn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lên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Ê-đi-xơn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vội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chạy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sang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nhà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xóm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mượn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tấm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gương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Lát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đèn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nến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nhà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cậu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thắp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lên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đặt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trước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gương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Căn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phòng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bỗng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ngập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tràn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ánh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Nhìn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căn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trưng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sĩ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ngạc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bắt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 Ca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mổ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Ê-đi-xơn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cứu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(Theo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NXB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dục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1979)</a:t>
            </a:r>
          </a:p>
        </p:txBody>
      </p:sp>
    </p:spTree>
    <p:extLst>
      <p:ext uri="{BB962C8B-B14F-4D97-AF65-F5344CB8AC3E}">
        <p14:creationId xmlns:p14="http://schemas.microsoft.com/office/powerpoint/2010/main" val="39292581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0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351871">
            <a:off x="11133375" y="1781129"/>
            <a:ext cx="796110" cy="83961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351871">
            <a:off x="12504566" y="3125827"/>
            <a:ext cx="557181" cy="587628"/>
          </a:xfrm>
          <a:prstGeom prst="rect">
            <a:avLst/>
          </a:prstGeom>
        </p:spPr>
      </p:pic>
      <p:sp>
        <p:nvSpPr>
          <p:cNvPr id="15" name="TextBox 11">
            <a:extLst>
              <a:ext uri="{FF2B5EF4-FFF2-40B4-BE49-F238E27FC236}">
                <a16:creationId xmlns:a16="http://schemas.microsoft.com/office/drawing/2014/main" id="{8343AE89-C6D3-B448-BB09-DA9C425BCBD5}"/>
              </a:ext>
            </a:extLst>
          </p:cNvPr>
          <p:cNvSpPr txBox="1"/>
          <p:nvPr/>
        </p:nvSpPr>
        <p:spPr>
          <a:xfrm>
            <a:off x="1796645" y="6513418"/>
            <a:ext cx="14694707" cy="29546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9600" u="sng" dirty="0" err="1">
                <a:latin typeface="ไอติม"/>
              </a:rPr>
              <a:t>Hoạt</a:t>
            </a:r>
            <a:r>
              <a:rPr lang="en-US" sz="9600" u="sng" dirty="0">
                <a:latin typeface="ไอติม"/>
              </a:rPr>
              <a:t> </a:t>
            </a:r>
            <a:r>
              <a:rPr lang="en-US" sz="9600" u="sng" dirty="0" err="1">
                <a:latin typeface="ไอติม"/>
              </a:rPr>
              <a:t>động</a:t>
            </a:r>
            <a:r>
              <a:rPr lang="en-US" sz="9600" u="sng" dirty="0">
                <a:latin typeface="ไอติม"/>
              </a:rPr>
              <a:t> 4</a:t>
            </a:r>
            <a:r>
              <a:rPr lang="en-US" sz="9600" u="none" dirty="0">
                <a:latin typeface="ไอติม"/>
              </a:rPr>
              <a:t>: </a:t>
            </a:r>
          </a:p>
          <a:p>
            <a:pPr marL="0" lvl="0" indent="0" algn="ctr">
              <a:spcBef>
                <a:spcPct val="0"/>
              </a:spcBef>
            </a:pPr>
            <a:r>
              <a:rPr lang="en-US" sz="9600" u="none" dirty="0" err="1">
                <a:solidFill>
                  <a:srgbClr val="FF0000"/>
                </a:solidFill>
                <a:latin typeface="ไอติม"/>
              </a:rPr>
              <a:t>Luyện</a:t>
            </a:r>
            <a:r>
              <a:rPr lang="en-US" sz="9600" u="none" dirty="0">
                <a:solidFill>
                  <a:srgbClr val="FF0000"/>
                </a:solidFill>
                <a:latin typeface="ไอติม"/>
              </a:rPr>
              <a:t> </a:t>
            </a:r>
            <a:r>
              <a:rPr lang="en-US" sz="9600" u="none" dirty="0" err="1">
                <a:solidFill>
                  <a:srgbClr val="FF0000"/>
                </a:solidFill>
                <a:latin typeface="ไอติม"/>
              </a:rPr>
              <a:t>tập</a:t>
            </a:r>
            <a:r>
              <a:rPr lang="en-US" sz="9600" u="none" dirty="0">
                <a:solidFill>
                  <a:srgbClr val="FF0000"/>
                </a:solidFill>
                <a:latin typeface="ไอติม"/>
              </a:rPr>
              <a:t> </a:t>
            </a:r>
            <a:r>
              <a:rPr lang="en-US" sz="9600" u="none" dirty="0" err="1">
                <a:solidFill>
                  <a:srgbClr val="FF0000"/>
                </a:solidFill>
                <a:latin typeface="ไอติม"/>
              </a:rPr>
              <a:t>theo</a:t>
            </a:r>
            <a:r>
              <a:rPr lang="en-US" sz="9600" u="none" dirty="0">
                <a:solidFill>
                  <a:srgbClr val="FF0000"/>
                </a:solidFill>
                <a:latin typeface="ไอติม"/>
              </a:rPr>
              <a:t> </a:t>
            </a:r>
            <a:r>
              <a:rPr lang="en-US" sz="9600" u="none" dirty="0" err="1">
                <a:solidFill>
                  <a:srgbClr val="FF0000"/>
                </a:solidFill>
                <a:latin typeface="ไอติม"/>
              </a:rPr>
              <a:t>văn</a:t>
            </a:r>
            <a:r>
              <a:rPr lang="en-US" sz="9600" u="none" dirty="0">
                <a:solidFill>
                  <a:srgbClr val="FF0000"/>
                </a:solidFill>
                <a:latin typeface="ไอติม"/>
              </a:rPr>
              <a:t> </a:t>
            </a:r>
            <a:r>
              <a:rPr lang="en-US" sz="9600" u="none" dirty="0" err="1">
                <a:solidFill>
                  <a:srgbClr val="FF0000"/>
                </a:solidFill>
                <a:latin typeface="ไอติม"/>
              </a:rPr>
              <a:t>bản</a:t>
            </a:r>
            <a:r>
              <a:rPr lang="en-US" sz="9600" u="none" dirty="0">
                <a:solidFill>
                  <a:srgbClr val="FF0000"/>
                </a:solidFill>
                <a:latin typeface="ไอติม"/>
              </a:rPr>
              <a:t> </a:t>
            </a:r>
            <a:r>
              <a:rPr lang="en-US" sz="9600" u="none" dirty="0" err="1">
                <a:solidFill>
                  <a:srgbClr val="FF0000"/>
                </a:solidFill>
                <a:latin typeface="ไอติม"/>
              </a:rPr>
              <a:t>đọc</a:t>
            </a:r>
            <a:endParaRPr lang="en-US" sz="9600" u="none" dirty="0">
              <a:solidFill>
                <a:srgbClr val="FF0000"/>
              </a:solidFill>
              <a:latin typeface="ไอติม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A15B453-0188-6E42-A9A0-57008E298B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234" y="721736"/>
            <a:ext cx="5337531" cy="5395810"/>
          </a:xfrm>
          <a:prstGeom prst="rect">
            <a:avLst/>
          </a:prstGeom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1FC08802-D019-254F-9951-48A54396D61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9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9792225">
            <a:off x="-1031736" y="4560708"/>
            <a:ext cx="2851373" cy="5766582"/>
          </a:xfrm>
          <a:prstGeom prst="rect">
            <a:avLst/>
          </a:prstGeom>
        </p:spPr>
      </p:pic>
      <p:pic>
        <p:nvPicPr>
          <p:cNvPr id="10" name="Picture 12">
            <a:extLst>
              <a:ext uri="{FF2B5EF4-FFF2-40B4-BE49-F238E27FC236}">
                <a16:creationId xmlns:a16="http://schemas.microsoft.com/office/drawing/2014/main" id="{452B0C94-2881-D241-B3FF-F238E98CB22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2383207">
            <a:off x="15980599" y="-1655003"/>
            <a:ext cx="3403418" cy="6664402"/>
          </a:xfrm>
          <a:prstGeom prst="rect">
            <a:avLst/>
          </a:prstGeom>
        </p:spPr>
      </p:pic>
      <p:pic>
        <p:nvPicPr>
          <p:cNvPr id="11" name="Picture 13">
            <a:extLst>
              <a:ext uri="{FF2B5EF4-FFF2-40B4-BE49-F238E27FC236}">
                <a16:creationId xmlns:a16="http://schemas.microsoft.com/office/drawing/2014/main" id="{852BB2C9-2C8E-1942-B257-887BD2241A3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10308714">
            <a:off x="15729611" y="-546796"/>
            <a:ext cx="1198635" cy="215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5280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0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357342">
            <a:off x="16854530" y="166316"/>
            <a:ext cx="1351056" cy="243123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357342">
            <a:off x="-5258" y="8288683"/>
            <a:ext cx="1351056" cy="2431231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9773736" y="3310979"/>
            <a:ext cx="7223186" cy="33855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>
              <a:lnSpc>
                <a:spcPts val="6600"/>
              </a:lnSpc>
            </a:pPr>
            <a:r>
              <a:rPr lang="en-US" sz="6000" u="none" dirty="0" err="1">
                <a:solidFill>
                  <a:srgbClr val="264233"/>
                </a:solidFill>
                <a:latin typeface="ไอติม"/>
              </a:rPr>
              <a:t>Những</a:t>
            </a:r>
            <a:r>
              <a:rPr lang="en-US" sz="6000" u="none" dirty="0">
                <a:solidFill>
                  <a:srgbClr val="264233"/>
                </a:solidFill>
                <a:latin typeface="ไอติม"/>
              </a:rPr>
              <a:t> chi </a:t>
            </a:r>
            <a:r>
              <a:rPr lang="en-US" sz="6000" u="none" dirty="0" err="1">
                <a:solidFill>
                  <a:srgbClr val="264233"/>
                </a:solidFill>
                <a:latin typeface="ไอติม"/>
              </a:rPr>
              <a:t>tiết</a:t>
            </a:r>
            <a:r>
              <a:rPr lang="en-US" sz="6000" u="none" dirty="0">
                <a:solidFill>
                  <a:srgbClr val="264233"/>
                </a:solidFill>
                <a:latin typeface="ไอติม"/>
              </a:rPr>
              <a:t> </a:t>
            </a:r>
            <a:r>
              <a:rPr lang="en-US" sz="6000" u="none" dirty="0" err="1">
                <a:solidFill>
                  <a:srgbClr val="264233"/>
                </a:solidFill>
                <a:latin typeface="ไอติม"/>
              </a:rPr>
              <a:t>nào</a:t>
            </a:r>
            <a:r>
              <a:rPr lang="en-US" sz="6000" u="none" dirty="0">
                <a:solidFill>
                  <a:srgbClr val="264233"/>
                </a:solidFill>
                <a:latin typeface="ไอติม"/>
              </a:rPr>
              <a:t> </a:t>
            </a:r>
            <a:r>
              <a:rPr lang="en-US" sz="6000" u="none" dirty="0" err="1">
                <a:solidFill>
                  <a:srgbClr val="264233"/>
                </a:solidFill>
                <a:latin typeface="ไอติม"/>
              </a:rPr>
              <a:t>cho</a:t>
            </a:r>
            <a:r>
              <a:rPr lang="en-US" sz="6000" u="none" dirty="0">
                <a:solidFill>
                  <a:srgbClr val="264233"/>
                </a:solidFill>
                <a:latin typeface="ไอติม"/>
              </a:rPr>
              <a:t> </a:t>
            </a:r>
            <a:r>
              <a:rPr lang="en-US" sz="6000" u="none" dirty="0" err="1">
                <a:solidFill>
                  <a:srgbClr val="264233"/>
                </a:solidFill>
                <a:latin typeface="ไอติม"/>
              </a:rPr>
              <a:t>thấy</a:t>
            </a:r>
            <a:r>
              <a:rPr lang="en-US" sz="6000" u="none" dirty="0">
                <a:solidFill>
                  <a:srgbClr val="264233"/>
                </a:solidFill>
                <a:latin typeface="ไอติม"/>
              </a:rPr>
              <a:t> </a:t>
            </a:r>
            <a:r>
              <a:rPr lang="en-US" sz="6000" u="none" dirty="0" err="1">
                <a:solidFill>
                  <a:srgbClr val="264233"/>
                </a:solidFill>
                <a:latin typeface="ไอติม"/>
              </a:rPr>
              <a:t>Ê-đi-xơn</a:t>
            </a:r>
            <a:r>
              <a:rPr lang="en-US" sz="6000" u="none" dirty="0">
                <a:solidFill>
                  <a:srgbClr val="264233"/>
                </a:solidFill>
                <a:latin typeface="ไอติม"/>
              </a:rPr>
              <a:t> </a:t>
            </a:r>
            <a:r>
              <a:rPr lang="en-US" sz="6000" u="none" dirty="0" err="1">
                <a:solidFill>
                  <a:srgbClr val="264233"/>
                </a:solidFill>
                <a:latin typeface="ไอติม"/>
              </a:rPr>
              <a:t>rất</a:t>
            </a:r>
            <a:r>
              <a:rPr lang="en-US" sz="6000" u="none" dirty="0">
                <a:solidFill>
                  <a:srgbClr val="264233"/>
                </a:solidFill>
                <a:latin typeface="ไอติม"/>
              </a:rPr>
              <a:t> lo </a:t>
            </a:r>
            <a:r>
              <a:rPr lang="en-US" sz="6000" u="none" dirty="0" err="1">
                <a:solidFill>
                  <a:srgbClr val="264233"/>
                </a:solidFill>
                <a:latin typeface="ไอติม"/>
              </a:rPr>
              <a:t>cho</a:t>
            </a:r>
            <a:r>
              <a:rPr lang="en-US" sz="6000" u="none" dirty="0">
                <a:solidFill>
                  <a:srgbClr val="264233"/>
                </a:solidFill>
                <a:latin typeface="ไอติม"/>
              </a:rPr>
              <a:t> </a:t>
            </a:r>
            <a:r>
              <a:rPr lang="en-US" sz="6000" u="none" dirty="0" err="1">
                <a:solidFill>
                  <a:srgbClr val="264233"/>
                </a:solidFill>
                <a:latin typeface="ไอติม"/>
              </a:rPr>
              <a:t>sức</a:t>
            </a:r>
            <a:r>
              <a:rPr lang="en-US" sz="6000" u="none" dirty="0">
                <a:solidFill>
                  <a:srgbClr val="264233"/>
                </a:solidFill>
                <a:latin typeface="ไอติม"/>
              </a:rPr>
              <a:t> </a:t>
            </a:r>
            <a:r>
              <a:rPr lang="en-US" sz="6000" u="none" dirty="0" err="1">
                <a:solidFill>
                  <a:srgbClr val="264233"/>
                </a:solidFill>
                <a:latin typeface="ไอติม"/>
              </a:rPr>
              <a:t>khỏe</a:t>
            </a:r>
            <a:r>
              <a:rPr lang="en-US" sz="6000" u="none" dirty="0">
                <a:solidFill>
                  <a:srgbClr val="264233"/>
                </a:solidFill>
                <a:latin typeface="ไอติม"/>
              </a:rPr>
              <a:t> </a:t>
            </a:r>
            <a:r>
              <a:rPr lang="en-US" sz="6000" u="none" dirty="0" err="1">
                <a:solidFill>
                  <a:srgbClr val="264233"/>
                </a:solidFill>
                <a:latin typeface="ไอติม"/>
              </a:rPr>
              <a:t>của</a:t>
            </a:r>
            <a:r>
              <a:rPr lang="en-US" sz="6000" u="none" dirty="0">
                <a:solidFill>
                  <a:srgbClr val="264233"/>
                </a:solidFill>
                <a:latin typeface="ไอติม"/>
              </a:rPr>
              <a:t> </a:t>
            </a:r>
            <a:r>
              <a:rPr lang="en-US" sz="6000" u="none" dirty="0" err="1">
                <a:solidFill>
                  <a:srgbClr val="264233"/>
                </a:solidFill>
                <a:latin typeface="ไอติม"/>
              </a:rPr>
              <a:t>mẹ</a:t>
            </a:r>
            <a:r>
              <a:rPr lang="en-US" sz="6000" u="none" dirty="0">
                <a:solidFill>
                  <a:srgbClr val="264233"/>
                </a:solidFill>
                <a:latin typeface="ไอติม"/>
              </a:rPr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C6D0FB8-345A-104A-9EDB-B1F4637851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5994" y="6899173"/>
            <a:ext cx="2861856" cy="341557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965BB7B-43C8-CC44-B88B-1DA9F7AA3C5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5800" y="-547118"/>
            <a:ext cx="3858097" cy="385809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F5ED4BC-A3DE-004C-B38C-470A07300D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70" y="3310979"/>
            <a:ext cx="8240214" cy="4445842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B55BB096-862D-404C-ACEB-BC0A35C68914}"/>
              </a:ext>
            </a:extLst>
          </p:cNvPr>
          <p:cNvSpPr txBox="1"/>
          <p:nvPr/>
        </p:nvSpPr>
        <p:spPr>
          <a:xfrm>
            <a:off x="9875051" y="7168066"/>
            <a:ext cx="7121871" cy="19085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5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</a:t>
            </a:r>
            <a:r>
              <a:rPr lang="en-US" sz="5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liền</a:t>
            </a:r>
            <a:r>
              <a:rPr lang="en-US" sz="5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chạy</a:t>
            </a:r>
            <a:r>
              <a:rPr lang="en-US" sz="5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</a:t>
            </a:r>
            <a:r>
              <a:rPr lang="en-US" sz="5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”,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5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</a:t>
            </a:r>
            <a:r>
              <a:rPr lang="en-US" sz="5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chạy</a:t>
            </a:r>
            <a:r>
              <a:rPr lang="en-US" sz="5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vội</a:t>
            </a:r>
            <a:r>
              <a:rPr lang="en-US" sz="5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sang”</a:t>
            </a:r>
            <a:endParaRPr lang="en-VN" sz="44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2A18C7D-FD2E-9743-93F9-B606E1F51929}"/>
              </a:ext>
            </a:extLst>
          </p:cNvPr>
          <p:cNvSpPr txBox="1"/>
          <p:nvPr/>
        </p:nvSpPr>
        <p:spPr>
          <a:xfrm>
            <a:off x="7214951" y="985989"/>
            <a:ext cx="3858097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11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- 01 -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3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0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357342">
            <a:off x="16854530" y="166316"/>
            <a:ext cx="1351056" cy="243123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357342">
            <a:off x="-5258" y="8288683"/>
            <a:ext cx="1351056" cy="2431231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9280903" y="3310979"/>
            <a:ext cx="8514264" cy="16927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>
              <a:lnSpc>
                <a:spcPts val="6600"/>
              </a:lnSpc>
            </a:pPr>
            <a:r>
              <a:rPr lang="en-US" sz="6000" u="none" dirty="0" err="1">
                <a:solidFill>
                  <a:srgbClr val="264233"/>
                </a:solidFill>
                <a:latin typeface="ไอติม"/>
              </a:rPr>
              <a:t>Tìm</a:t>
            </a:r>
            <a:r>
              <a:rPr lang="en-US" sz="6000" u="none" dirty="0">
                <a:solidFill>
                  <a:srgbClr val="264233"/>
                </a:solidFill>
                <a:latin typeface="ไอติม"/>
              </a:rPr>
              <a:t> </a:t>
            </a:r>
            <a:r>
              <a:rPr lang="en-US" sz="6000" u="none" dirty="0" err="1">
                <a:solidFill>
                  <a:srgbClr val="264233"/>
                </a:solidFill>
                <a:latin typeface="ไอติม"/>
              </a:rPr>
              <a:t>câu</a:t>
            </a:r>
            <a:r>
              <a:rPr lang="en-US" sz="6000" u="none" dirty="0">
                <a:solidFill>
                  <a:srgbClr val="264233"/>
                </a:solidFill>
                <a:latin typeface="ไอติม"/>
              </a:rPr>
              <a:t> </a:t>
            </a:r>
            <a:r>
              <a:rPr lang="en-US" sz="6000" u="none" dirty="0" err="1">
                <a:solidFill>
                  <a:srgbClr val="264233"/>
                </a:solidFill>
                <a:latin typeface="ไอติม"/>
              </a:rPr>
              <a:t>văn</a:t>
            </a:r>
            <a:r>
              <a:rPr lang="en-US" sz="6000" u="none" dirty="0">
                <a:solidFill>
                  <a:srgbClr val="264233"/>
                </a:solidFill>
                <a:latin typeface="ไอติม"/>
              </a:rPr>
              <a:t> </a:t>
            </a:r>
            <a:r>
              <a:rPr lang="en-US" sz="6000" u="none" dirty="0" err="1">
                <a:solidFill>
                  <a:srgbClr val="264233"/>
                </a:solidFill>
                <a:latin typeface="ไอติม"/>
              </a:rPr>
              <a:t>trong</a:t>
            </a:r>
            <a:r>
              <a:rPr lang="en-US" sz="6000" u="none" dirty="0">
                <a:solidFill>
                  <a:srgbClr val="264233"/>
                </a:solidFill>
                <a:latin typeface="ไอติม"/>
              </a:rPr>
              <a:t> </a:t>
            </a:r>
            <a:r>
              <a:rPr lang="en-US" sz="6000" u="none" dirty="0" err="1">
                <a:solidFill>
                  <a:srgbClr val="264233"/>
                </a:solidFill>
                <a:latin typeface="ไอติม"/>
              </a:rPr>
              <a:t>bài</a:t>
            </a:r>
            <a:r>
              <a:rPr lang="en-US" sz="6000" u="none" dirty="0">
                <a:solidFill>
                  <a:srgbClr val="264233"/>
                </a:solidFill>
                <a:latin typeface="ไอติม"/>
              </a:rPr>
              <a:t> </a:t>
            </a:r>
            <a:r>
              <a:rPr lang="en-US" sz="6000" u="none" dirty="0" err="1">
                <a:solidFill>
                  <a:srgbClr val="264233"/>
                </a:solidFill>
                <a:latin typeface="ไอติม"/>
              </a:rPr>
              <a:t>phù</a:t>
            </a:r>
            <a:r>
              <a:rPr lang="en-US" sz="6000" u="none" dirty="0">
                <a:solidFill>
                  <a:srgbClr val="264233"/>
                </a:solidFill>
                <a:latin typeface="ไอติม"/>
              </a:rPr>
              <a:t> </a:t>
            </a:r>
            <a:r>
              <a:rPr lang="en-US" sz="6000" u="none" dirty="0" err="1">
                <a:solidFill>
                  <a:srgbClr val="264233"/>
                </a:solidFill>
                <a:latin typeface="ไอติม"/>
              </a:rPr>
              <a:t>hợp</a:t>
            </a:r>
            <a:r>
              <a:rPr lang="en-US" sz="6000" u="none" dirty="0">
                <a:solidFill>
                  <a:srgbClr val="264233"/>
                </a:solidFill>
                <a:latin typeface="ไอติม"/>
              </a:rPr>
              <a:t> </a:t>
            </a:r>
            <a:r>
              <a:rPr lang="en-US" sz="6000" u="none" dirty="0" err="1">
                <a:solidFill>
                  <a:srgbClr val="264233"/>
                </a:solidFill>
                <a:latin typeface="ไอติม"/>
              </a:rPr>
              <a:t>với</a:t>
            </a:r>
            <a:r>
              <a:rPr lang="en-US" sz="6000" u="none" dirty="0">
                <a:solidFill>
                  <a:srgbClr val="264233"/>
                </a:solidFill>
                <a:latin typeface="ไอติม"/>
              </a:rPr>
              <a:t> </a:t>
            </a:r>
            <a:r>
              <a:rPr lang="en-US" sz="6000" u="none" dirty="0" err="1">
                <a:solidFill>
                  <a:srgbClr val="264233"/>
                </a:solidFill>
                <a:latin typeface="ไอติม"/>
              </a:rPr>
              <a:t>bức</a:t>
            </a:r>
            <a:r>
              <a:rPr lang="en-US" sz="6000" u="none" dirty="0">
                <a:solidFill>
                  <a:srgbClr val="264233"/>
                </a:solidFill>
                <a:latin typeface="ไอติม"/>
              </a:rPr>
              <a:t> </a:t>
            </a:r>
            <a:r>
              <a:rPr lang="en-US" sz="6000" u="none" dirty="0" err="1">
                <a:solidFill>
                  <a:srgbClr val="264233"/>
                </a:solidFill>
                <a:latin typeface="ไอติม"/>
              </a:rPr>
              <a:t>tranh</a:t>
            </a:r>
            <a:r>
              <a:rPr lang="en-US" sz="6000" u="none" dirty="0">
                <a:solidFill>
                  <a:srgbClr val="264233"/>
                </a:solidFill>
                <a:latin typeface="ไอติม"/>
              </a:rPr>
              <a:t> </a:t>
            </a:r>
            <a:r>
              <a:rPr lang="en-US" sz="6000" u="none" dirty="0" err="1">
                <a:solidFill>
                  <a:srgbClr val="264233"/>
                </a:solidFill>
                <a:latin typeface="ไอติม"/>
              </a:rPr>
              <a:t>sau</a:t>
            </a:r>
            <a:r>
              <a:rPr lang="en-US" sz="6000" u="none" dirty="0">
                <a:solidFill>
                  <a:srgbClr val="264233"/>
                </a:solidFill>
                <a:latin typeface="ไอติม"/>
              </a:rPr>
              <a:t>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C6D0FB8-345A-104A-9EDB-B1F4637851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5994" y="6899173"/>
            <a:ext cx="2861856" cy="341557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965BB7B-43C8-CC44-B88B-1DA9F7AA3C5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5800" y="-547118"/>
            <a:ext cx="3858097" cy="3858097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B55BB096-862D-404C-ACEB-BC0A35C68914}"/>
              </a:ext>
            </a:extLst>
          </p:cNvPr>
          <p:cNvSpPr txBox="1"/>
          <p:nvPr/>
        </p:nvSpPr>
        <p:spPr>
          <a:xfrm>
            <a:off x="9280903" y="5283251"/>
            <a:ext cx="8135732" cy="2405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4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Thương</a:t>
            </a:r>
            <a:r>
              <a:rPr lang="en-US" sz="4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mẹ</a:t>
            </a:r>
            <a:r>
              <a:rPr lang="en-US" sz="4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Ê</a:t>
            </a:r>
            <a:r>
              <a:rPr lang="en-US" sz="4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</a:t>
            </a:r>
            <a:r>
              <a:rPr lang="en-US" sz="4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</a:t>
            </a:r>
            <a:r>
              <a:rPr lang="en-US" sz="4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</a:t>
            </a:r>
            <a:r>
              <a:rPr lang="en-US" sz="4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xơn</a:t>
            </a:r>
            <a:r>
              <a:rPr lang="en-US" sz="4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ôm</a:t>
            </a:r>
            <a:r>
              <a:rPr lang="en-US" sz="4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đầu</a:t>
            </a:r>
            <a:r>
              <a:rPr lang="en-US" sz="4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suy</a:t>
            </a:r>
            <a:r>
              <a:rPr lang="en-US" sz="4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nghĩ</a:t>
            </a:r>
            <a:r>
              <a:rPr lang="en-US" sz="4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4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4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thế</a:t>
            </a:r>
            <a:r>
              <a:rPr lang="en-US" sz="4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en-US" sz="4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4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cứu</a:t>
            </a:r>
            <a:r>
              <a:rPr lang="en-US" sz="4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mẹ</a:t>
            </a:r>
            <a:r>
              <a:rPr lang="en-US" sz="4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bây</a:t>
            </a:r>
            <a:r>
              <a:rPr lang="en-US" sz="4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giờ</a:t>
            </a:r>
            <a:r>
              <a:rPr lang="en-US" sz="4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r>
              <a:rPr lang="en-VN" sz="48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VN" sz="48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2A18C7D-FD2E-9743-93F9-B606E1F51929}"/>
              </a:ext>
            </a:extLst>
          </p:cNvPr>
          <p:cNvSpPr txBox="1"/>
          <p:nvPr/>
        </p:nvSpPr>
        <p:spPr>
          <a:xfrm>
            <a:off x="7214951" y="985989"/>
            <a:ext cx="3858097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11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- 02 -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C29742-6C68-5147-ABAA-05DCEB85CE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100" y="3571551"/>
            <a:ext cx="7913006" cy="457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8795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3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0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5">
            <a:extLst>
              <a:ext uri="{FF2B5EF4-FFF2-40B4-BE49-F238E27FC236}">
                <a16:creationId xmlns:a16="http://schemas.microsoft.com/office/drawing/2014/main" id="{2849BCAE-5594-EF44-8A4F-9578708E68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995154" y="2823022"/>
            <a:ext cx="1340591" cy="1340591"/>
          </a:xfrm>
          <a:prstGeom prst="rect">
            <a:avLst/>
          </a:prstGeom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8C79FC0E-B8D0-6A4E-8406-E386A0E29A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383106" y="2823022"/>
            <a:ext cx="1340591" cy="1340591"/>
          </a:xfrm>
          <a:prstGeom prst="rect">
            <a:avLst/>
          </a:prstGeom>
        </p:spPr>
      </p:pic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86C9D8FD-A953-3C44-B6D8-BE003CA6CC7A}"/>
              </a:ext>
            </a:extLst>
          </p:cNvPr>
          <p:cNvSpPr/>
          <p:nvPr/>
        </p:nvSpPr>
        <p:spPr>
          <a:xfrm>
            <a:off x="1828800" y="2151196"/>
            <a:ext cx="14167756" cy="706705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700"/>
          </a:p>
        </p:txBody>
      </p:sp>
      <p:sp>
        <p:nvSpPr>
          <p:cNvPr id="16" name="Google Shape;3105;p55">
            <a:extLst>
              <a:ext uri="{FF2B5EF4-FFF2-40B4-BE49-F238E27FC236}">
                <a16:creationId xmlns:a16="http://schemas.microsoft.com/office/drawing/2014/main" id="{8EE4A839-BCC9-5D40-AED3-5CBBA1AD56E2}"/>
              </a:ext>
            </a:extLst>
          </p:cNvPr>
          <p:cNvSpPr txBox="1">
            <a:spLocks/>
          </p:cNvSpPr>
          <p:nvPr/>
        </p:nvSpPr>
        <p:spPr>
          <a:xfrm>
            <a:off x="4214610" y="4262620"/>
            <a:ext cx="9803823" cy="4096041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>
                <a:latin typeface="Cambria" panose="02040503050406030204" pitchFamily="18" charset="0"/>
                <a:ea typeface="Cambria" panose="02040503050406030204" pitchFamily="18" charset="0"/>
              </a:rPr>
              <a:t>1.  Hoàn thành BT vào vở</a:t>
            </a:r>
            <a:br>
              <a:rPr lang="en-US" sz="660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6600">
                <a:latin typeface="Cambria" panose="02040503050406030204" pitchFamily="18" charset="0"/>
                <a:ea typeface="Cambria" panose="02040503050406030204" pitchFamily="18" charset="0"/>
              </a:rPr>
              <a:t>2.  Ôn lại bài học</a:t>
            </a:r>
            <a:br>
              <a:rPr lang="en-US" sz="660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6600">
                <a:latin typeface="Cambria" panose="02040503050406030204" pitchFamily="18" charset="0"/>
                <a:ea typeface="Cambria" panose="02040503050406030204" pitchFamily="18" charset="0"/>
              </a:rPr>
              <a:t>3. Chuẩn bị bài mới</a:t>
            </a:r>
            <a:endParaRPr lang="en-US" sz="6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5E85774-DE9B-6741-808E-83B1214F7181}"/>
              </a:ext>
            </a:extLst>
          </p:cNvPr>
          <p:cNvSpPr txBox="1"/>
          <p:nvPr/>
        </p:nvSpPr>
        <p:spPr>
          <a:xfrm>
            <a:off x="5881360" y="2317699"/>
            <a:ext cx="686839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dirty="0">
                <a:latin typeface="#9Slide07 SVNDessert Menu Scrip" panose="00000500000000000000" pitchFamily="2" charset="0"/>
              </a:rPr>
              <a:t>DẶN DÒ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C37C37F-FD74-3745-A66C-0001532D28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801" y="717283"/>
            <a:ext cx="2637077" cy="261673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D99A13D-8FB0-5B44-BCC0-CE573DE7EA1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5337" y="642840"/>
            <a:ext cx="2171816" cy="2240762"/>
          </a:xfrm>
          <a:prstGeom prst="rect">
            <a:avLst/>
          </a:prstGeom>
        </p:spPr>
      </p:pic>
      <p:pic>
        <p:nvPicPr>
          <p:cNvPr id="20" name="图片 6">
            <a:extLst>
              <a:ext uri="{FF2B5EF4-FFF2-40B4-BE49-F238E27FC236}">
                <a16:creationId xmlns:a16="http://schemas.microsoft.com/office/drawing/2014/main" id="{DDAA7531-E8F0-4C44-BA8C-BFE8D154B95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57813">
            <a:off x="32966" y="3600626"/>
            <a:ext cx="5584924" cy="5584924"/>
          </a:xfrm>
          <a:prstGeom prst="rect">
            <a:avLst/>
          </a:prstGeom>
        </p:spPr>
      </p:pic>
      <p:pic>
        <p:nvPicPr>
          <p:cNvPr id="21" name="图片 4">
            <a:extLst>
              <a:ext uri="{FF2B5EF4-FFF2-40B4-BE49-F238E27FC236}">
                <a16:creationId xmlns:a16="http://schemas.microsoft.com/office/drawing/2014/main" id="{6AE7FC5D-4C6E-FD46-9EE4-0BD41A21D03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66773">
            <a:off x="12847417" y="3614497"/>
            <a:ext cx="5555103" cy="5555103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9E292A83-B2AD-A94B-98A5-3C0A43A5CABB}"/>
              </a:ext>
            </a:extLst>
          </p:cNvPr>
          <p:cNvGrpSpPr/>
          <p:nvPr/>
        </p:nvGrpSpPr>
        <p:grpSpPr>
          <a:xfrm>
            <a:off x="4225156" y="1723563"/>
            <a:ext cx="9307788" cy="1385124"/>
            <a:chOff x="2530442" y="1058324"/>
            <a:chExt cx="9307788" cy="1385124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4832C2A-6B3F-2F43-B31E-C2BE0D8B1407}"/>
                </a:ext>
              </a:extLst>
            </p:cNvPr>
            <p:cNvSpPr/>
            <p:nvPr/>
          </p:nvSpPr>
          <p:spPr>
            <a:xfrm>
              <a:off x="2530442" y="1058324"/>
              <a:ext cx="9307788" cy="13851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2984429" y="1608939"/>
              <a:ext cx="8399814" cy="683264"/>
            </a:xfrm>
            <a:prstGeom prst="rect">
              <a:avLst/>
            </a:prstGeom>
            <a:noFill/>
          </p:spPr>
          <p:txBody>
            <a:bodyPr lIns="0" tIns="0" rIns="0" bIns="0" rtlCol="0" anchor="ctr">
              <a:spAutoFit/>
            </a:bodyPr>
            <a:lstStyle/>
            <a:p>
              <a:pPr algn="ctr">
                <a:lnSpc>
                  <a:spcPts val="4759"/>
                </a:lnSpc>
              </a:pPr>
              <a:r>
                <a:rPr lang="en-US" sz="7200" dirty="0" err="1">
                  <a:latin typeface="#9Slide03 IcielPanton Black" pitchFamily="2" charset="77"/>
                </a:rPr>
                <a:t>Tạm</a:t>
              </a:r>
              <a:r>
                <a:rPr lang="en-US" sz="7200" dirty="0">
                  <a:latin typeface="#9Slide03 IcielPanton Black" pitchFamily="2" charset="77"/>
                </a:rPr>
                <a:t> </a:t>
              </a:r>
              <a:r>
                <a:rPr lang="en-US" sz="7200" dirty="0" err="1">
                  <a:latin typeface="#9Slide03 IcielPanton Black" pitchFamily="2" charset="77"/>
                </a:rPr>
                <a:t>biệt</a:t>
              </a:r>
              <a:endParaRPr lang="en-US" sz="7200" dirty="0">
                <a:latin typeface="#9Slide03 IcielPanton Black" pitchFamily="2" charset="77"/>
              </a:endParaRPr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0800000">
            <a:off x="18132715" y="5487423"/>
            <a:ext cx="437438" cy="46134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8627176">
            <a:off x="14914390" y="2586414"/>
            <a:ext cx="498057" cy="525273"/>
          </a:xfrm>
          <a:prstGeom prst="rect">
            <a:avLst/>
          </a:prstGeom>
        </p:spPr>
      </p:pic>
      <p:sp>
        <p:nvSpPr>
          <p:cNvPr id="3" name="AutoShape 2">
            <a:extLst>
              <a:ext uri="{FF2B5EF4-FFF2-40B4-BE49-F238E27FC236}">
                <a16:creationId xmlns:a16="http://schemas.microsoft.com/office/drawing/2014/main" id="{43254886-E80C-B143-B8DF-430068DF981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4267200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VN"/>
          </a:p>
        </p:txBody>
      </p:sp>
      <p:sp>
        <p:nvSpPr>
          <p:cNvPr id="13" name="AutoShape 4">
            <a:extLst>
              <a:ext uri="{FF2B5EF4-FFF2-40B4-BE49-F238E27FC236}">
                <a16:creationId xmlns:a16="http://schemas.microsoft.com/office/drawing/2014/main" id="{2B479956-CBD4-5D47-A9AE-17B8CBA2B65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VN"/>
          </a:p>
        </p:txBody>
      </p:sp>
      <p:sp>
        <p:nvSpPr>
          <p:cNvPr id="15" name="AutoShape 6">
            <a:extLst>
              <a:ext uri="{FF2B5EF4-FFF2-40B4-BE49-F238E27FC236}">
                <a16:creationId xmlns:a16="http://schemas.microsoft.com/office/drawing/2014/main" id="{33EB226E-C686-CC4E-9215-7B969875731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144000" y="5143500"/>
            <a:ext cx="7391400" cy="739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VN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694583B-23C4-0C47-9A60-F5995153D38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8556" y="2968934"/>
            <a:ext cx="7691509" cy="7691509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8B677E0B-361B-124E-B602-90ACACB509AF}"/>
              </a:ext>
            </a:extLst>
          </p:cNvPr>
          <p:cNvGrpSpPr/>
          <p:nvPr/>
        </p:nvGrpSpPr>
        <p:grpSpPr>
          <a:xfrm>
            <a:off x="1871338" y="3824552"/>
            <a:ext cx="12948010" cy="4247318"/>
            <a:chOff x="369595" y="3114807"/>
            <a:chExt cx="12948010" cy="4247318"/>
          </a:xfrm>
        </p:grpSpPr>
        <p:sp>
          <p:nvSpPr>
            <p:cNvPr id="26" name="TextBox 4">
              <a:extLst>
                <a:ext uri="{FF2B5EF4-FFF2-40B4-BE49-F238E27FC236}">
                  <a16:creationId xmlns:a16="http://schemas.microsoft.com/office/drawing/2014/main" id="{1FF8743A-1860-8841-B2A3-2C95B03EF2AC}"/>
                </a:ext>
              </a:extLst>
            </p:cNvPr>
            <p:cNvSpPr txBox="1"/>
            <p:nvPr/>
          </p:nvSpPr>
          <p:spPr>
            <a:xfrm>
              <a:off x="492517" y="3114808"/>
              <a:ext cx="12825088" cy="424731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13800" dirty="0" err="1">
                  <a:latin typeface="#9Slide05 SVNUT Triumph" pitchFamily="2" charset="77"/>
                </a:rPr>
                <a:t>Chúc</a:t>
              </a:r>
              <a:r>
                <a:rPr lang="en-US" sz="13800" dirty="0">
                  <a:latin typeface="#9Slide05 SVNUT Triumph" pitchFamily="2" charset="77"/>
                </a:rPr>
                <a:t> </a:t>
              </a:r>
              <a:r>
                <a:rPr lang="en-US" sz="13800" dirty="0" err="1">
                  <a:latin typeface="#9Slide05 SVNUT Triumph" pitchFamily="2" charset="77"/>
                </a:rPr>
                <a:t>các</a:t>
              </a:r>
              <a:r>
                <a:rPr lang="en-US" sz="13800" dirty="0">
                  <a:latin typeface="#9Slide05 SVNUT Triumph" pitchFamily="2" charset="77"/>
                </a:rPr>
                <a:t> </a:t>
              </a:r>
              <a:r>
                <a:rPr lang="en-US" sz="13800" dirty="0" err="1">
                  <a:latin typeface="#9Slide05 SVNUT Triumph" pitchFamily="2" charset="77"/>
                </a:rPr>
                <a:t>em</a:t>
              </a:r>
              <a:r>
                <a:rPr lang="en-US" sz="13800" dirty="0">
                  <a:latin typeface="#9Slide05 SVNUT Triumph" pitchFamily="2" charset="77"/>
                </a:rPr>
                <a:t> </a:t>
              </a:r>
              <a:r>
                <a:rPr lang="en-US" sz="13800" dirty="0" err="1">
                  <a:latin typeface="#9Slide05 SVNUT Triumph" pitchFamily="2" charset="77"/>
                </a:rPr>
                <a:t>học</a:t>
              </a:r>
              <a:r>
                <a:rPr lang="en-US" sz="13800" dirty="0">
                  <a:latin typeface="#9Slide05 SVNUT Triumph" pitchFamily="2" charset="77"/>
                </a:rPr>
                <a:t> </a:t>
              </a:r>
              <a:r>
                <a:rPr lang="en-US" sz="13800" dirty="0" err="1">
                  <a:latin typeface="#9Slide05 SVNUT Triumph" pitchFamily="2" charset="77"/>
                </a:rPr>
                <a:t>tốt</a:t>
              </a:r>
              <a:endParaRPr lang="en-US" sz="13800" dirty="0">
                <a:latin typeface="#9Slide05 SVNUT Triumph" pitchFamily="2" charset="77"/>
              </a:endParaRPr>
            </a:p>
          </p:txBody>
        </p:sp>
        <p:sp>
          <p:nvSpPr>
            <p:cNvPr id="27" name="TextBox 4">
              <a:extLst>
                <a:ext uri="{FF2B5EF4-FFF2-40B4-BE49-F238E27FC236}">
                  <a16:creationId xmlns:a16="http://schemas.microsoft.com/office/drawing/2014/main" id="{C04C0866-3ED7-C844-8558-0C646A5CE484}"/>
                </a:ext>
              </a:extLst>
            </p:cNvPr>
            <p:cNvSpPr txBox="1"/>
            <p:nvPr/>
          </p:nvSpPr>
          <p:spPr>
            <a:xfrm>
              <a:off x="369595" y="3114807"/>
              <a:ext cx="12825088" cy="424731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13800" dirty="0" err="1">
                  <a:solidFill>
                    <a:srgbClr val="FF0000"/>
                  </a:solidFill>
                  <a:latin typeface="#9Slide05 SVNUT Triumph" pitchFamily="2" charset="77"/>
                </a:rPr>
                <a:t>Chúc</a:t>
              </a:r>
              <a:r>
                <a:rPr lang="en-US" sz="13800" dirty="0">
                  <a:solidFill>
                    <a:srgbClr val="FF0000"/>
                  </a:solidFill>
                  <a:latin typeface="#9Slide05 SVNUT Triumph" pitchFamily="2" charset="77"/>
                </a:rPr>
                <a:t> </a:t>
              </a:r>
              <a:r>
                <a:rPr lang="en-US" sz="13800" dirty="0" err="1">
                  <a:solidFill>
                    <a:srgbClr val="FF0000"/>
                  </a:solidFill>
                  <a:latin typeface="#9Slide05 SVNUT Triumph" pitchFamily="2" charset="77"/>
                </a:rPr>
                <a:t>các</a:t>
              </a:r>
              <a:r>
                <a:rPr lang="en-US" sz="13800" dirty="0">
                  <a:solidFill>
                    <a:srgbClr val="FF0000"/>
                  </a:solidFill>
                  <a:latin typeface="#9Slide05 SVNUT Triumph" pitchFamily="2" charset="77"/>
                </a:rPr>
                <a:t> </a:t>
              </a:r>
              <a:r>
                <a:rPr lang="en-US" sz="13800" dirty="0" err="1">
                  <a:solidFill>
                    <a:srgbClr val="FF0000"/>
                  </a:solidFill>
                  <a:latin typeface="#9Slide05 SVNUT Triumph" pitchFamily="2" charset="77"/>
                </a:rPr>
                <a:t>em</a:t>
              </a:r>
              <a:r>
                <a:rPr lang="en-US" sz="13800" dirty="0">
                  <a:solidFill>
                    <a:srgbClr val="FF0000"/>
                  </a:solidFill>
                  <a:latin typeface="#9Slide05 SVNUT Triumph" pitchFamily="2" charset="77"/>
                </a:rPr>
                <a:t> </a:t>
              </a:r>
              <a:r>
                <a:rPr lang="en-US" sz="13800" dirty="0" err="1">
                  <a:solidFill>
                    <a:srgbClr val="FF0000"/>
                  </a:solidFill>
                  <a:latin typeface="#9Slide05 SVNUT Triumph" pitchFamily="2" charset="77"/>
                </a:rPr>
                <a:t>học</a:t>
              </a:r>
              <a:r>
                <a:rPr lang="en-US" sz="13800" dirty="0">
                  <a:solidFill>
                    <a:srgbClr val="FF0000"/>
                  </a:solidFill>
                  <a:latin typeface="#9Slide05 SVNUT Triumph" pitchFamily="2" charset="77"/>
                </a:rPr>
                <a:t> </a:t>
              </a:r>
              <a:r>
                <a:rPr lang="en-US" sz="13800" dirty="0" err="1">
                  <a:solidFill>
                    <a:srgbClr val="FF0000"/>
                  </a:solidFill>
                  <a:latin typeface="#9Slide05 SVNUT Triumph" pitchFamily="2" charset="77"/>
                </a:rPr>
                <a:t>tốt</a:t>
              </a:r>
              <a:endParaRPr lang="en-US" sz="13800" dirty="0">
                <a:solidFill>
                  <a:srgbClr val="FF0000"/>
                </a:solidFill>
                <a:latin typeface="#9Slide05 SVNUT Triumph" pitchFamily="2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15659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0800000">
            <a:off x="18132715" y="5487423"/>
            <a:ext cx="437438" cy="461342"/>
          </a:xfrm>
          <a:prstGeom prst="rect">
            <a:avLst/>
          </a:prstGeom>
        </p:spPr>
      </p:pic>
      <p:sp>
        <p:nvSpPr>
          <p:cNvPr id="3" name="AutoShape 2">
            <a:extLst>
              <a:ext uri="{FF2B5EF4-FFF2-40B4-BE49-F238E27FC236}">
                <a16:creationId xmlns:a16="http://schemas.microsoft.com/office/drawing/2014/main" id="{43254886-E80C-B143-B8DF-430068DF981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4267200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VN"/>
          </a:p>
        </p:txBody>
      </p:sp>
      <p:sp>
        <p:nvSpPr>
          <p:cNvPr id="13" name="AutoShape 4">
            <a:extLst>
              <a:ext uri="{FF2B5EF4-FFF2-40B4-BE49-F238E27FC236}">
                <a16:creationId xmlns:a16="http://schemas.microsoft.com/office/drawing/2014/main" id="{2B479956-CBD4-5D47-A9AE-17B8CBA2B65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VN"/>
          </a:p>
        </p:txBody>
      </p:sp>
      <p:sp>
        <p:nvSpPr>
          <p:cNvPr id="15" name="AutoShape 6">
            <a:extLst>
              <a:ext uri="{FF2B5EF4-FFF2-40B4-BE49-F238E27FC236}">
                <a16:creationId xmlns:a16="http://schemas.microsoft.com/office/drawing/2014/main" id="{33EB226E-C686-CC4E-9215-7B969875731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144000" y="5143500"/>
            <a:ext cx="7391400" cy="739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VN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D85705F-0356-E840-9532-A812AA3087C9}"/>
              </a:ext>
            </a:extLst>
          </p:cNvPr>
          <p:cNvGrpSpPr/>
          <p:nvPr/>
        </p:nvGrpSpPr>
        <p:grpSpPr>
          <a:xfrm>
            <a:off x="2695963" y="1578565"/>
            <a:ext cx="12896073" cy="2123658"/>
            <a:chOff x="421532" y="3114808"/>
            <a:chExt cx="12896073" cy="2123658"/>
          </a:xfrm>
        </p:grpSpPr>
        <p:sp>
          <p:nvSpPr>
            <p:cNvPr id="22" name="TextBox 4">
              <a:extLst>
                <a:ext uri="{FF2B5EF4-FFF2-40B4-BE49-F238E27FC236}">
                  <a16:creationId xmlns:a16="http://schemas.microsoft.com/office/drawing/2014/main" id="{48FFF238-6208-C24B-9BDC-674D7C6E14C0}"/>
                </a:ext>
              </a:extLst>
            </p:cNvPr>
            <p:cNvSpPr txBox="1"/>
            <p:nvPr/>
          </p:nvSpPr>
          <p:spPr>
            <a:xfrm>
              <a:off x="492517" y="3114808"/>
              <a:ext cx="12825088" cy="212365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13800" dirty="0" err="1">
                  <a:latin typeface="#9Slide05 SVNUT Triumph" pitchFamily="2" charset="77"/>
                </a:rPr>
                <a:t>Kiểm</a:t>
              </a:r>
              <a:r>
                <a:rPr lang="en-US" sz="13800" dirty="0">
                  <a:latin typeface="#9Slide05 SVNUT Triumph" pitchFamily="2" charset="77"/>
                </a:rPr>
                <a:t> </a:t>
              </a:r>
              <a:r>
                <a:rPr lang="en-US" sz="13800" dirty="0" err="1">
                  <a:latin typeface="#9Slide05 SVNUT Triumph" pitchFamily="2" charset="77"/>
                </a:rPr>
                <a:t>tra</a:t>
              </a:r>
              <a:r>
                <a:rPr lang="en-US" sz="13800" dirty="0">
                  <a:latin typeface="#9Slide05 SVNUT Triumph" pitchFamily="2" charset="77"/>
                </a:rPr>
                <a:t> </a:t>
              </a:r>
              <a:r>
                <a:rPr lang="en-US" sz="13800" dirty="0" err="1">
                  <a:latin typeface="#9Slide05 SVNUT Triumph" pitchFamily="2" charset="77"/>
                </a:rPr>
                <a:t>bài</a:t>
              </a:r>
              <a:r>
                <a:rPr lang="en-US" sz="13800" dirty="0">
                  <a:latin typeface="#9Slide05 SVNUT Triumph" pitchFamily="2" charset="77"/>
                </a:rPr>
                <a:t> </a:t>
              </a:r>
              <a:r>
                <a:rPr lang="en-US" sz="13800" dirty="0" err="1">
                  <a:latin typeface="#9Slide05 SVNUT Triumph" pitchFamily="2" charset="77"/>
                </a:rPr>
                <a:t>cũ</a:t>
              </a:r>
              <a:endParaRPr lang="en-US" sz="13800" dirty="0">
                <a:latin typeface="#9Slide05 SVNUT Triumph" pitchFamily="2" charset="77"/>
              </a:endParaRPr>
            </a:p>
          </p:txBody>
        </p:sp>
        <p:sp>
          <p:nvSpPr>
            <p:cNvPr id="23" name="TextBox 4">
              <a:extLst>
                <a:ext uri="{FF2B5EF4-FFF2-40B4-BE49-F238E27FC236}">
                  <a16:creationId xmlns:a16="http://schemas.microsoft.com/office/drawing/2014/main" id="{90BAFAA2-DA49-2642-8FB1-3D8855F9E7BD}"/>
                </a:ext>
              </a:extLst>
            </p:cNvPr>
            <p:cNvSpPr txBox="1"/>
            <p:nvPr/>
          </p:nvSpPr>
          <p:spPr>
            <a:xfrm>
              <a:off x="421532" y="3114808"/>
              <a:ext cx="12825088" cy="212365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13800" dirty="0" err="1">
                  <a:solidFill>
                    <a:srgbClr val="FF0000"/>
                  </a:solidFill>
                  <a:latin typeface="#9Slide05 SVNUT Triumph" pitchFamily="2" charset="77"/>
                </a:rPr>
                <a:t>Kiểm</a:t>
              </a:r>
              <a:r>
                <a:rPr lang="en-US" sz="13800" dirty="0">
                  <a:solidFill>
                    <a:srgbClr val="FF0000"/>
                  </a:solidFill>
                  <a:latin typeface="#9Slide05 SVNUT Triumph" pitchFamily="2" charset="77"/>
                </a:rPr>
                <a:t> </a:t>
              </a:r>
              <a:r>
                <a:rPr lang="en-US" sz="13800" dirty="0" err="1">
                  <a:solidFill>
                    <a:srgbClr val="FF0000"/>
                  </a:solidFill>
                  <a:latin typeface="#9Slide05 SVNUT Triumph" pitchFamily="2" charset="77"/>
                </a:rPr>
                <a:t>tra</a:t>
              </a:r>
              <a:r>
                <a:rPr lang="en-US" sz="13800" dirty="0">
                  <a:solidFill>
                    <a:srgbClr val="FF0000"/>
                  </a:solidFill>
                  <a:latin typeface="#9Slide05 SVNUT Triumph" pitchFamily="2" charset="77"/>
                </a:rPr>
                <a:t> </a:t>
              </a:r>
              <a:r>
                <a:rPr lang="en-US" sz="13800" dirty="0" err="1">
                  <a:solidFill>
                    <a:srgbClr val="FF0000"/>
                  </a:solidFill>
                  <a:latin typeface="#9Slide05 SVNUT Triumph" pitchFamily="2" charset="77"/>
                </a:rPr>
                <a:t>bài</a:t>
              </a:r>
              <a:r>
                <a:rPr lang="en-US" sz="13800" dirty="0">
                  <a:solidFill>
                    <a:srgbClr val="FF0000"/>
                  </a:solidFill>
                  <a:latin typeface="#9Slide05 SVNUT Triumph" pitchFamily="2" charset="77"/>
                </a:rPr>
                <a:t> </a:t>
              </a:r>
              <a:r>
                <a:rPr lang="en-US" sz="13800" dirty="0" err="1">
                  <a:solidFill>
                    <a:srgbClr val="FF0000"/>
                  </a:solidFill>
                  <a:latin typeface="#9Slide05 SVNUT Triumph" pitchFamily="2" charset="77"/>
                </a:rPr>
                <a:t>cũ</a:t>
              </a:r>
              <a:endParaRPr lang="en-US" sz="13800" dirty="0">
                <a:solidFill>
                  <a:srgbClr val="FF0000"/>
                </a:solidFill>
                <a:latin typeface="#9Slide05 SVNUT Triumph" pitchFamily="2" charset="77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9B5EB853-2684-EB4B-B5BA-FA008DC7AD07}"/>
              </a:ext>
            </a:extLst>
          </p:cNvPr>
          <p:cNvSpPr txBox="1"/>
          <p:nvPr/>
        </p:nvSpPr>
        <p:spPr>
          <a:xfrm>
            <a:off x="2326603" y="4166103"/>
            <a:ext cx="13705778" cy="225959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lvl="0" indent="0" algn="ctr">
              <a:lnSpc>
                <a:spcPts val="8800"/>
              </a:lnSpc>
              <a:spcBef>
                <a:spcPct val="0"/>
              </a:spcBef>
            </a:pPr>
            <a:r>
              <a:rPr lang="en-US" sz="6000" dirty="0" err="1">
                <a:latin typeface="ไอติม"/>
              </a:rPr>
              <a:t>Hãy</a:t>
            </a:r>
            <a:r>
              <a:rPr lang="en-US" sz="6000" dirty="0">
                <a:latin typeface="ไอติม"/>
              </a:rPr>
              <a:t> </a:t>
            </a:r>
            <a:r>
              <a:rPr lang="en-US" sz="6000" dirty="0" err="1">
                <a:latin typeface="ไอติม"/>
              </a:rPr>
              <a:t>đọc</a:t>
            </a:r>
            <a:r>
              <a:rPr lang="en-US" sz="6000" dirty="0">
                <a:latin typeface="ไอติม"/>
              </a:rPr>
              <a:t> </a:t>
            </a:r>
            <a:r>
              <a:rPr lang="en-US" sz="6000" dirty="0" err="1">
                <a:latin typeface="ไอติม"/>
              </a:rPr>
              <a:t>thuộc</a:t>
            </a:r>
            <a:r>
              <a:rPr lang="en-US" sz="6000" dirty="0">
                <a:latin typeface="ไอติม"/>
              </a:rPr>
              <a:t> </a:t>
            </a:r>
            <a:r>
              <a:rPr lang="en-US" sz="6000" dirty="0" err="1">
                <a:latin typeface="ไอติม"/>
              </a:rPr>
              <a:t>lòng</a:t>
            </a:r>
            <a:r>
              <a:rPr lang="en-US" sz="6000" dirty="0">
                <a:latin typeface="ไอติม"/>
              </a:rPr>
              <a:t> </a:t>
            </a:r>
            <a:r>
              <a:rPr lang="en-US" sz="6000" dirty="0" err="1">
                <a:latin typeface="ไอติม"/>
              </a:rPr>
              <a:t>khổ</a:t>
            </a:r>
            <a:r>
              <a:rPr lang="en-US" sz="6000" dirty="0">
                <a:latin typeface="ไอติม"/>
              </a:rPr>
              <a:t> </a:t>
            </a:r>
            <a:r>
              <a:rPr lang="en-US" sz="6000" dirty="0" err="1">
                <a:latin typeface="ไอติม"/>
              </a:rPr>
              <a:t>thơ</a:t>
            </a:r>
            <a:r>
              <a:rPr lang="en-US" sz="6000" dirty="0">
                <a:latin typeface="ไอติม"/>
              </a:rPr>
              <a:t> </a:t>
            </a:r>
            <a:r>
              <a:rPr lang="en-US" sz="6000" dirty="0" err="1">
                <a:latin typeface="ไอติม"/>
              </a:rPr>
              <a:t>mình</a:t>
            </a:r>
            <a:r>
              <a:rPr lang="en-US" sz="6000" dirty="0">
                <a:latin typeface="ไอติม"/>
              </a:rPr>
              <a:t> </a:t>
            </a:r>
            <a:r>
              <a:rPr lang="en-US" sz="6000" dirty="0" err="1">
                <a:latin typeface="ไอติม"/>
              </a:rPr>
              <a:t>thích</a:t>
            </a:r>
            <a:r>
              <a:rPr lang="en-US" sz="6000" dirty="0">
                <a:latin typeface="ไอติม"/>
              </a:rPr>
              <a:t> </a:t>
            </a:r>
            <a:r>
              <a:rPr lang="en-US" sz="6000" dirty="0" err="1">
                <a:latin typeface="ไอติม"/>
              </a:rPr>
              <a:t>trong</a:t>
            </a:r>
            <a:r>
              <a:rPr lang="en-US" sz="6000" dirty="0">
                <a:latin typeface="ไอติม"/>
              </a:rPr>
              <a:t> </a:t>
            </a:r>
            <a:r>
              <a:rPr lang="en-US" sz="6000" dirty="0" err="1">
                <a:latin typeface="ไอติม"/>
              </a:rPr>
              <a:t>bài</a:t>
            </a:r>
            <a:r>
              <a:rPr lang="en-US" sz="6000" dirty="0">
                <a:latin typeface="ไอติม"/>
              </a:rPr>
              <a:t> “</a:t>
            </a:r>
            <a:r>
              <a:rPr lang="en-US" sz="6000" dirty="0" err="1">
                <a:latin typeface="ไอติม"/>
              </a:rPr>
              <a:t>Thương</a:t>
            </a:r>
            <a:r>
              <a:rPr lang="en-US" sz="6000" dirty="0">
                <a:latin typeface="ไอติม"/>
              </a:rPr>
              <a:t> </a:t>
            </a:r>
            <a:r>
              <a:rPr lang="en-US" sz="6000" dirty="0" err="1">
                <a:latin typeface="ไอติม"/>
              </a:rPr>
              <a:t>ông</a:t>
            </a:r>
            <a:r>
              <a:rPr lang="en-US" sz="6000" dirty="0">
                <a:latin typeface="ไอติม"/>
              </a:rPr>
              <a:t>”</a:t>
            </a:r>
            <a:endParaRPr lang="en-US" sz="6000" u="none" dirty="0">
              <a:latin typeface="ไอติม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12FAEB9-7417-1A4B-93A7-8CC9495D4FEE}"/>
              </a:ext>
            </a:extLst>
          </p:cNvPr>
          <p:cNvSpPr txBox="1"/>
          <p:nvPr/>
        </p:nvSpPr>
        <p:spPr>
          <a:xfrm>
            <a:off x="2291111" y="6837553"/>
            <a:ext cx="13705778" cy="113107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lvl="0" indent="0" algn="ctr">
              <a:lnSpc>
                <a:spcPts val="8800"/>
              </a:lnSpc>
              <a:spcBef>
                <a:spcPct val="0"/>
              </a:spcBef>
            </a:pPr>
            <a:r>
              <a:rPr lang="en-US" sz="6000" dirty="0" err="1">
                <a:latin typeface="ไอติม"/>
              </a:rPr>
              <a:t>Vì</a:t>
            </a:r>
            <a:r>
              <a:rPr lang="en-US" sz="6000" dirty="0">
                <a:latin typeface="ไอติม"/>
              </a:rPr>
              <a:t> </a:t>
            </a:r>
            <a:r>
              <a:rPr lang="en-US" sz="6000" dirty="0" err="1">
                <a:latin typeface="ไอติม"/>
              </a:rPr>
              <a:t>sao</a:t>
            </a:r>
            <a:r>
              <a:rPr lang="en-US" sz="6000" dirty="0">
                <a:latin typeface="ไอติม"/>
              </a:rPr>
              <a:t> con </a:t>
            </a:r>
            <a:r>
              <a:rPr lang="en-US" sz="6000" dirty="0" err="1">
                <a:latin typeface="ไอติม"/>
              </a:rPr>
              <a:t>thích</a:t>
            </a:r>
            <a:r>
              <a:rPr lang="en-US" sz="6000" dirty="0">
                <a:latin typeface="ไอติม"/>
              </a:rPr>
              <a:t> </a:t>
            </a:r>
            <a:r>
              <a:rPr lang="en-US" sz="6000" dirty="0" err="1">
                <a:latin typeface="ไอติม"/>
              </a:rPr>
              <a:t>khổ</a:t>
            </a:r>
            <a:r>
              <a:rPr lang="en-US" sz="6000" dirty="0">
                <a:latin typeface="ไอติม"/>
              </a:rPr>
              <a:t> </a:t>
            </a:r>
            <a:r>
              <a:rPr lang="en-US" sz="6000" dirty="0" err="1">
                <a:latin typeface="ไอติม"/>
              </a:rPr>
              <a:t>thơ</a:t>
            </a:r>
            <a:r>
              <a:rPr lang="en-US" sz="6000" dirty="0">
                <a:latin typeface="ไอติม"/>
              </a:rPr>
              <a:t> </a:t>
            </a:r>
            <a:r>
              <a:rPr lang="en-US" sz="6000" dirty="0" err="1">
                <a:latin typeface="ไอติม"/>
              </a:rPr>
              <a:t>đó</a:t>
            </a:r>
            <a:r>
              <a:rPr lang="en-US" sz="6000" dirty="0">
                <a:latin typeface="ไอติม"/>
              </a:rPr>
              <a:t>?</a:t>
            </a:r>
            <a:endParaRPr lang="en-US" sz="6000" u="none" dirty="0">
              <a:latin typeface="ไอติม"/>
            </a:endParaRPr>
          </a:p>
        </p:txBody>
      </p:sp>
    </p:spTree>
    <p:extLst>
      <p:ext uri="{BB962C8B-B14F-4D97-AF65-F5344CB8AC3E}">
        <p14:creationId xmlns:p14="http://schemas.microsoft.com/office/powerpoint/2010/main" val="11938429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>
            <a:extLst>
              <a:ext uri="{FF2B5EF4-FFF2-40B4-BE49-F238E27FC236}">
                <a16:creationId xmlns:a16="http://schemas.microsoft.com/office/drawing/2014/main" id="{2C989A62-CFA2-514D-B031-511389521E0D}"/>
              </a:ext>
            </a:extLst>
          </p:cNvPr>
          <p:cNvSpPr/>
          <p:nvPr/>
        </p:nvSpPr>
        <p:spPr>
          <a:xfrm rot="795461">
            <a:off x="9066392" y="3407829"/>
            <a:ext cx="9007956" cy="6138289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0800000">
            <a:off x="18132715" y="5487423"/>
            <a:ext cx="437438" cy="461342"/>
          </a:xfrm>
          <a:prstGeom prst="rect">
            <a:avLst/>
          </a:prstGeom>
        </p:spPr>
      </p:pic>
      <p:sp>
        <p:nvSpPr>
          <p:cNvPr id="3" name="AutoShape 2">
            <a:extLst>
              <a:ext uri="{FF2B5EF4-FFF2-40B4-BE49-F238E27FC236}">
                <a16:creationId xmlns:a16="http://schemas.microsoft.com/office/drawing/2014/main" id="{43254886-E80C-B143-B8DF-430068DF981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4267200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VN"/>
          </a:p>
        </p:txBody>
      </p:sp>
      <p:sp>
        <p:nvSpPr>
          <p:cNvPr id="13" name="AutoShape 4">
            <a:extLst>
              <a:ext uri="{FF2B5EF4-FFF2-40B4-BE49-F238E27FC236}">
                <a16:creationId xmlns:a16="http://schemas.microsoft.com/office/drawing/2014/main" id="{2B479956-CBD4-5D47-A9AE-17B8CBA2B65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VN"/>
          </a:p>
        </p:txBody>
      </p:sp>
      <p:sp>
        <p:nvSpPr>
          <p:cNvPr id="15" name="AutoShape 6">
            <a:extLst>
              <a:ext uri="{FF2B5EF4-FFF2-40B4-BE49-F238E27FC236}">
                <a16:creationId xmlns:a16="http://schemas.microsoft.com/office/drawing/2014/main" id="{33EB226E-C686-CC4E-9215-7B969875731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144000" y="5143500"/>
            <a:ext cx="7391400" cy="739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VN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D85705F-0356-E840-9532-A812AA3087C9}"/>
              </a:ext>
            </a:extLst>
          </p:cNvPr>
          <p:cNvGrpSpPr/>
          <p:nvPr/>
        </p:nvGrpSpPr>
        <p:grpSpPr>
          <a:xfrm>
            <a:off x="7676744" y="3208395"/>
            <a:ext cx="11787252" cy="6136834"/>
            <a:chOff x="492517" y="3102728"/>
            <a:chExt cx="11787252" cy="6136834"/>
          </a:xfrm>
        </p:grpSpPr>
        <p:sp>
          <p:nvSpPr>
            <p:cNvPr id="22" name="TextBox 4">
              <a:extLst>
                <a:ext uri="{FF2B5EF4-FFF2-40B4-BE49-F238E27FC236}">
                  <a16:creationId xmlns:a16="http://schemas.microsoft.com/office/drawing/2014/main" id="{48FFF238-6208-C24B-9BDC-674D7C6E14C0}"/>
                </a:ext>
              </a:extLst>
            </p:cNvPr>
            <p:cNvSpPr txBox="1"/>
            <p:nvPr/>
          </p:nvSpPr>
          <p:spPr>
            <a:xfrm>
              <a:off x="492517" y="3114808"/>
              <a:ext cx="11787252" cy="612475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19900" dirty="0" err="1">
                  <a:latin typeface="#9Slide05 SVNUT Triumph" pitchFamily="2" charset="77"/>
                </a:rPr>
                <a:t>Khởi</a:t>
              </a:r>
              <a:r>
                <a:rPr lang="en-US" sz="19900" dirty="0">
                  <a:latin typeface="#9Slide05 SVNUT Triumph" pitchFamily="2" charset="77"/>
                </a:rPr>
                <a:t> </a:t>
              </a:r>
              <a:r>
                <a:rPr lang="en-US" sz="19900" dirty="0" err="1">
                  <a:latin typeface="#9Slide05 SVNUT Triumph" pitchFamily="2" charset="77"/>
                </a:rPr>
                <a:t>động</a:t>
              </a:r>
              <a:endParaRPr lang="en-US" sz="19900" dirty="0">
                <a:latin typeface="#9Slide05 SVNUT Triumph" pitchFamily="2" charset="77"/>
              </a:endParaRPr>
            </a:p>
          </p:txBody>
        </p:sp>
        <p:sp>
          <p:nvSpPr>
            <p:cNvPr id="23" name="TextBox 4">
              <a:extLst>
                <a:ext uri="{FF2B5EF4-FFF2-40B4-BE49-F238E27FC236}">
                  <a16:creationId xmlns:a16="http://schemas.microsoft.com/office/drawing/2014/main" id="{90BAFAA2-DA49-2642-8FB1-3D8855F9E7BD}"/>
                </a:ext>
              </a:extLst>
            </p:cNvPr>
            <p:cNvSpPr txBox="1"/>
            <p:nvPr/>
          </p:nvSpPr>
          <p:spPr>
            <a:xfrm>
              <a:off x="660782" y="3102728"/>
              <a:ext cx="11213144" cy="612475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19900" dirty="0" err="1">
                  <a:solidFill>
                    <a:srgbClr val="FF0000"/>
                  </a:solidFill>
                  <a:latin typeface="#9Slide05 SVNUT Triumph" pitchFamily="2" charset="77"/>
                </a:rPr>
                <a:t>Khởi</a:t>
              </a:r>
              <a:r>
                <a:rPr lang="en-US" sz="19900" dirty="0">
                  <a:solidFill>
                    <a:srgbClr val="FF0000"/>
                  </a:solidFill>
                  <a:latin typeface="#9Slide05 SVNUT Triumph" pitchFamily="2" charset="77"/>
                </a:rPr>
                <a:t> </a:t>
              </a:r>
              <a:r>
                <a:rPr lang="en-US" sz="19900" dirty="0" err="1">
                  <a:solidFill>
                    <a:srgbClr val="FF0000"/>
                  </a:solidFill>
                  <a:latin typeface="#9Slide05 SVNUT Triumph" pitchFamily="2" charset="77"/>
                </a:rPr>
                <a:t>động</a:t>
              </a:r>
              <a:endParaRPr lang="en-US" sz="19900" dirty="0">
                <a:solidFill>
                  <a:srgbClr val="FF0000"/>
                </a:solidFill>
                <a:latin typeface="#9Slide05 SVNUT Triumph" pitchFamily="2" charset="77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09F8B619-9B72-A24E-BFEA-B4035516E7A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225" y="529630"/>
            <a:ext cx="8628944" cy="4975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50289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0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3E883EF8-F665-3C4A-ADDB-23EAB75D4C67}"/>
              </a:ext>
            </a:extLst>
          </p:cNvPr>
          <p:cNvSpPr/>
          <p:nvPr/>
        </p:nvSpPr>
        <p:spPr>
          <a:xfrm>
            <a:off x="491611" y="406432"/>
            <a:ext cx="17339191" cy="94741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1" name="TextBox 11"/>
          <p:cNvSpPr txBox="1"/>
          <p:nvPr/>
        </p:nvSpPr>
        <p:spPr>
          <a:xfrm>
            <a:off x="11823289" y="2251036"/>
            <a:ext cx="5715000" cy="22826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8800"/>
              </a:lnSpc>
              <a:spcBef>
                <a:spcPct val="0"/>
              </a:spcBef>
            </a:pPr>
            <a:r>
              <a:rPr lang="en-US" sz="9600" u="none" dirty="0">
                <a:latin typeface="ไอติม"/>
              </a:rPr>
              <a:t>Quan </a:t>
            </a:r>
            <a:r>
              <a:rPr lang="en-US" sz="9600" u="none" dirty="0" err="1">
                <a:latin typeface="ไอติม"/>
              </a:rPr>
              <a:t>sát</a:t>
            </a:r>
            <a:r>
              <a:rPr lang="en-US" sz="9600" dirty="0">
                <a:latin typeface="ไอติม"/>
              </a:rPr>
              <a:t> </a:t>
            </a:r>
            <a:r>
              <a:rPr lang="en-US" sz="9600" u="none" dirty="0" err="1">
                <a:latin typeface="ไอติม"/>
              </a:rPr>
              <a:t>tranh</a:t>
            </a:r>
            <a:r>
              <a:rPr lang="en-US" sz="9600" u="none" dirty="0">
                <a:latin typeface="ไอติม"/>
              </a:rPr>
              <a:t>: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C53E5CF-C54F-154C-B7B3-D4B1E8EECAED}"/>
              </a:ext>
            </a:extLst>
          </p:cNvPr>
          <p:cNvGrpSpPr/>
          <p:nvPr/>
        </p:nvGrpSpPr>
        <p:grpSpPr>
          <a:xfrm>
            <a:off x="11823289" y="5143500"/>
            <a:ext cx="6134440" cy="916148"/>
            <a:chOff x="7218538" y="4894668"/>
            <a:chExt cx="10671595" cy="916148"/>
          </a:xfrm>
        </p:grpSpPr>
        <p:pic>
          <p:nvPicPr>
            <p:cNvPr id="2" name="Picture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7232135" y="5051618"/>
              <a:ext cx="497663" cy="524858"/>
            </a:xfrm>
            <a:prstGeom prst="rect">
              <a:avLst/>
            </a:prstGeom>
          </p:spPr>
        </p:pic>
        <p:sp>
          <p:nvSpPr>
            <p:cNvPr id="13" name="TextBox 13"/>
            <p:cNvSpPr txBox="1"/>
            <p:nvPr/>
          </p:nvSpPr>
          <p:spPr>
            <a:xfrm>
              <a:off x="7993227" y="4894668"/>
              <a:ext cx="9896906" cy="9161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60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Tranh</a:t>
              </a:r>
              <a:r>
                <a:rPr lang="en-US" sz="6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60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vẽ</a:t>
              </a:r>
              <a:r>
                <a:rPr lang="en-US" sz="6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60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gì</a:t>
              </a:r>
              <a:r>
                <a:rPr lang="en-US" sz="6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?</a:t>
              </a:r>
              <a:endParaRPr lang="en-VN" sz="6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ABEB039-604D-2543-85C6-6A4A20E46E98}"/>
              </a:ext>
            </a:extLst>
          </p:cNvPr>
          <p:cNvGrpSpPr/>
          <p:nvPr/>
        </p:nvGrpSpPr>
        <p:grpSpPr>
          <a:xfrm>
            <a:off x="457200" y="7454701"/>
            <a:ext cx="16840199" cy="2499087"/>
            <a:chOff x="7218537" y="6400380"/>
            <a:chExt cx="10671596" cy="3879973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7232134" y="6662623"/>
              <a:ext cx="497663" cy="524858"/>
            </a:xfrm>
            <a:prstGeom prst="rect">
              <a:avLst/>
            </a:prstGeom>
          </p:spPr>
        </p:pic>
        <p:sp>
          <p:nvSpPr>
            <p:cNvPr id="14" name="TextBox 14"/>
            <p:cNvSpPr txBox="1"/>
            <p:nvPr/>
          </p:nvSpPr>
          <p:spPr>
            <a:xfrm>
              <a:off x="7993228" y="6400380"/>
              <a:ext cx="9896905" cy="38799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en-US" sz="60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Nếu</a:t>
              </a:r>
              <a:r>
                <a:rPr lang="en-US" sz="6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60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người</a:t>
              </a:r>
              <a:r>
                <a:rPr lang="en-US" sz="6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60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thân</a:t>
              </a:r>
              <a:r>
                <a:rPr lang="en-US" sz="6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60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của</a:t>
              </a:r>
              <a:r>
                <a:rPr lang="en-US" sz="6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60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em</a:t>
              </a:r>
              <a:r>
                <a:rPr lang="en-US" sz="6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60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bị</a:t>
              </a:r>
              <a:r>
                <a:rPr lang="en-US" sz="6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60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mệt</a:t>
              </a:r>
              <a:r>
                <a:rPr lang="en-US" sz="6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, </a:t>
              </a:r>
              <a:r>
                <a:rPr lang="en-US" sz="60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em</a:t>
              </a:r>
              <a:r>
                <a:rPr lang="en-US" sz="6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60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có</a:t>
              </a:r>
              <a:r>
                <a:rPr lang="en-US" sz="6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60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thể</a:t>
              </a:r>
              <a:r>
                <a:rPr lang="en-US" sz="6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60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làm</a:t>
              </a:r>
              <a:r>
                <a:rPr lang="en-US" sz="6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60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những</a:t>
              </a:r>
              <a:r>
                <a:rPr lang="en-US" sz="6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60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gì</a:t>
              </a:r>
              <a:r>
                <a:rPr lang="en-US" sz="6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60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để</a:t>
              </a:r>
              <a:r>
                <a:rPr lang="en-US" sz="6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60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giúp</a:t>
              </a:r>
              <a:r>
                <a:rPr lang="en-US" sz="6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60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đỡ</a:t>
              </a:r>
              <a:r>
                <a:rPr lang="en-US" sz="6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, </a:t>
              </a:r>
              <a:r>
                <a:rPr lang="en-US" sz="60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động</a:t>
              </a:r>
              <a:r>
                <a:rPr lang="en-US" sz="6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60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viên</a:t>
              </a:r>
              <a:r>
                <a:rPr lang="en-US" sz="6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60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người</a:t>
              </a:r>
              <a:r>
                <a:rPr lang="en-US" sz="6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60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đó</a:t>
              </a:r>
              <a:r>
                <a:rPr lang="en-US" sz="6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?</a:t>
              </a:r>
              <a:endParaRPr lang="en-VN" sz="6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079A2C72-F356-6344-841D-6E18AD4C5A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244132"/>
            <a:ext cx="9968835" cy="5378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308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>
            <a:extLst>
              <a:ext uri="{FF2B5EF4-FFF2-40B4-BE49-F238E27FC236}">
                <a16:creationId xmlns:a16="http://schemas.microsoft.com/office/drawing/2014/main" id="{2C989A62-CFA2-514D-B031-511389521E0D}"/>
              </a:ext>
            </a:extLst>
          </p:cNvPr>
          <p:cNvSpPr/>
          <p:nvPr/>
        </p:nvSpPr>
        <p:spPr>
          <a:xfrm rot="795461">
            <a:off x="9066392" y="3407829"/>
            <a:ext cx="9007956" cy="6138289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0800000">
            <a:off x="18132715" y="5487423"/>
            <a:ext cx="437438" cy="461342"/>
          </a:xfrm>
          <a:prstGeom prst="rect">
            <a:avLst/>
          </a:prstGeom>
        </p:spPr>
      </p:pic>
      <p:sp>
        <p:nvSpPr>
          <p:cNvPr id="3" name="AutoShape 2">
            <a:extLst>
              <a:ext uri="{FF2B5EF4-FFF2-40B4-BE49-F238E27FC236}">
                <a16:creationId xmlns:a16="http://schemas.microsoft.com/office/drawing/2014/main" id="{43254886-E80C-B143-B8DF-430068DF981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4267200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VN"/>
          </a:p>
        </p:txBody>
      </p:sp>
      <p:sp>
        <p:nvSpPr>
          <p:cNvPr id="13" name="AutoShape 4">
            <a:extLst>
              <a:ext uri="{FF2B5EF4-FFF2-40B4-BE49-F238E27FC236}">
                <a16:creationId xmlns:a16="http://schemas.microsoft.com/office/drawing/2014/main" id="{2B479956-CBD4-5D47-A9AE-17B8CBA2B65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VN"/>
          </a:p>
        </p:txBody>
      </p:sp>
      <p:sp>
        <p:nvSpPr>
          <p:cNvPr id="15" name="AutoShape 6">
            <a:extLst>
              <a:ext uri="{FF2B5EF4-FFF2-40B4-BE49-F238E27FC236}">
                <a16:creationId xmlns:a16="http://schemas.microsoft.com/office/drawing/2014/main" id="{33EB226E-C686-CC4E-9215-7B969875731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144000" y="5143500"/>
            <a:ext cx="7391400" cy="739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VN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D85705F-0356-E840-9532-A812AA3087C9}"/>
              </a:ext>
            </a:extLst>
          </p:cNvPr>
          <p:cNvGrpSpPr/>
          <p:nvPr/>
        </p:nvGrpSpPr>
        <p:grpSpPr>
          <a:xfrm>
            <a:off x="7676744" y="3209746"/>
            <a:ext cx="11787252" cy="6135483"/>
            <a:chOff x="492517" y="3104079"/>
            <a:chExt cx="11787252" cy="6135483"/>
          </a:xfrm>
        </p:grpSpPr>
        <p:sp>
          <p:nvSpPr>
            <p:cNvPr id="22" name="TextBox 4">
              <a:extLst>
                <a:ext uri="{FF2B5EF4-FFF2-40B4-BE49-F238E27FC236}">
                  <a16:creationId xmlns:a16="http://schemas.microsoft.com/office/drawing/2014/main" id="{48FFF238-6208-C24B-9BDC-674D7C6E14C0}"/>
                </a:ext>
              </a:extLst>
            </p:cNvPr>
            <p:cNvSpPr txBox="1"/>
            <p:nvPr/>
          </p:nvSpPr>
          <p:spPr>
            <a:xfrm>
              <a:off x="492517" y="3114808"/>
              <a:ext cx="11787252" cy="612475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19900" dirty="0" err="1">
                  <a:latin typeface="#9Slide05 SVNUT Triumph" pitchFamily="2" charset="77"/>
                </a:rPr>
                <a:t>Khám</a:t>
              </a:r>
              <a:r>
                <a:rPr lang="en-US" sz="19900" dirty="0">
                  <a:latin typeface="#9Slide05 SVNUT Triumph" pitchFamily="2" charset="77"/>
                </a:rPr>
                <a:t> </a:t>
              </a:r>
              <a:r>
                <a:rPr lang="en-US" sz="19900" dirty="0" err="1">
                  <a:latin typeface="#9Slide05 SVNUT Triumph" pitchFamily="2" charset="77"/>
                </a:rPr>
                <a:t>phá</a:t>
              </a:r>
              <a:endParaRPr lang="en-US" sz="19900" dirty="0">
                <a:latin typeface="#9Slide05 SVNUT Triumph" pitchFamily="2" charset="77"/>
              </a:endParaRPr>
            </a:p>
          </p:txBody>
        </p:sp>
        <p:sp>
          <p:nvSpPr>
            <p:cNvPr id="23" name="TextBox 4">
              <a:extLst>
                <a:ext uri="{FF2B5EF4-FFF2-40B4-BE49-F238E27FC236}">
                  <a16:creationId xmlns:a16="http://schemas.microsoft.com/office/drawing/2014/main" id="{90BAFAA2-DA49-2642-8FB1-3D8855F9E7BD}"/>
                </a:ext>
              </a:extLst>
            </p:cNvPr>
            <p:cNvSpPr txBox="1"/>
            <p:nvPr/>
          </p:nvSpPr>
          <p:spPr>
            <a:xfrm>
              <a:off x="652629" y="3104079"/>
              <a:ext cx="11213144" cy="612475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19900" dirty="0" err="1">
                  <a:solidFill>
                    <a:srgbClr val="FF0000"/>
                  </a:solidFill>
                  <a:latin typeface="#9Slide05 SVNUT Triumph" pitchFamily="2" charset="77"/>
                </a:rPr>
                <a:t>Khám</a:t>
              </a:r>
              <a:r>
                <a:rPr lang="en-US" sz="19900" dirty="0">
                  <a:solidFill>
                    <a:srgbClr val="FF0000"/>
                  </a:solidFill>
                  <a:latin typeface="#9Slide05 SVNUT Triumph" pitchFamily="2" charset="77"/>
                </a:rPr>
                <a:t> </a:t>
              </a:r>
              <a:r>
                <a:rPr lang="en-US" sz="19900" dirty="0" err="1">
                  <a:solidFill>
                    <a:srgbClr val="FF0000"/>
                  </a:solidFill>
                  <a:latin typeface="#9Slide05 SVNUT Triumph" pitchFamily="2" charset="77"/>
                </a:rPr>
                <a:t>phá</a:t>
              </a:r>
              <a:endParaRPr lang="en-US" sz="19900" dirty="0">
                <a:solidFill>
                  <a:srgbClr val="FF0000"/>
                </a:solidFill>
                <a:latin typeface="#9Slide05 SVNUT Triumph" pitchFamily="2" charset="77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09F8B619-9B72-A24E-BFEA-B4035516E7A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225" y="529630"/>
            <a:ext cx="8628944" cy="4975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7941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0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351871">
            <a:off x="11133375" y="1781129"/>
            <a:ext cx="796110" cy="83961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351871">
            <a:off x="12504566" y="3125827"/>
            <a:ext cx="557181" cy="587628"/>
          </a:xfrm>
          <a:prstGeom prst="rect">
            <a:avLst/>
          </a:prstGeom>
        </p:spPr>
      </p:pic>
      <p:sp>
        <p:nvSpPr>
          <p:cNvPr id="15" name="TextBox 11">
            <a:extLst>
              <a:ext uri="{FF2B5EF4-FFF2-40B4-BE49-F238E27FC236}">
                <a16:creationId xmlns:a16="http://schemas.microsoft.com/office/drawing/2014/main" id="{8343AE89-C6D3-B448-BB09-DA9C425BCBD5}"/>
              </a:ext>
            </a:extLst>
          </p:cNvPr>
          <p:cNvSpPr txBox="1"/>
          <p:nvPr/>
        </p:nvSpPr>
        <p:spPr>
          <a:xfrm>
            <a:off x="2145493" y="6521209"/>
            <a:ext cx="13997014" cy="29546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9600" u="sng" dirty="0" err="1">
                <a:latin typeface="ไอติม"/>
              </a:rPr>
              <a:t>Hoạt</a:t>
            </a:r>
            <a:r>
              <a:rPr lang="en-US" sz="9600" u="sng" dirty="0">
                <a:latin typeface="ไอติม"/>
              </a:rPr>
              <a:t> </a:t>
            </a:r>
            <a:r>
              <a:rPr lang="en-US" sz="9600" u="sng" dirty="0" err="1">
                <a:latin typeface="ไอติม"/>
              </a:rPr>
              <a:t>động</a:t>
            </a:r>
            <a:r>
              <a:rPr lang="en-US" sz="9600" u="sng" dirty="0">
                <a:latin typeface="ไอติม"/>
              </a:rPr>
              <a:t> 1</a:t>
            </a:r>
            <a:r>
              <a:rPr lang="en-US" sz="9600" u="none" dirty="0">
                <a:latin typeface="ไอติม"/>
              </a:rPr>
              <a:t>: </a:t>
            </a:r>
          </a:p>
          <a:p>
            <a:pPr marL="0" lvl="0" indent="0" algn="ctr">
              <a:spcBef>
                <a:spcPct val="0"/>
              </a:spcBef>
            </a:pPr>
            <a:r>
              <a:rPr lang="en-US" sz="9600" u="none" dirty="0" err="1">
                <a:solidFill>
                  <a:srgbClr val="FF0000"/>
                </a:solidFill>
                <a:latin typeface="ไอติม"/>
              </a:rPr>
              <a:t>Đọc</a:t>
            </a:r>
            <a:r>
              <a:rPr lang="en-US" sz="9600" u="none" dirty="0">
                <a:solidFill>
                  <a:srgbClr val="FF0000"/>
                </a:solidFill>
                <a:latin typeface="ไอติม"/>
              </a:rPr>
              <a:t> </a:t>
            </a:r>
            <a:r>
              <a:rPr lang="en-US" sz="9600" u="none" dirty="0" err="1">
                <a:solidFill>
                  <a:srgbClr val="FF0000"/>
                </a:solidFill>
                <a:latin typeface="ไอติม"/>
              </a:rPr>
              <a:t>văn</a:t>
            </a:r>
            <a:r>
              <a:rPr lang="en-US" sz="9600" u="none" dirty="0">
                <a:solidFill>
                  <a:srgbClr val="FF0000"/>
                </a:solidFill>
                <a:latin typeface="ไอติม"/>
              </a:rPr>
              <a:t> </a:t>
            </a:r>
            <a:r>
              <a:rPr lang="en-US" sz="9600" u="none" dirty="0" err="1">
                <a:solidFill>
                  <a:srgbClr val="FF0000"/>
                </a:solidFill>
                <a:latin typeface="ไอติม"/>
              </a:rPr>
              <a:t>bản</a:t>
            </a:r>
            <a:endParaRPr lang="en-US" sz="9600" u="none" dirty="0">
              <a:solidFill>
                <a:srgbClr val="FF0000"/>
              </a:solidFill>
              <a:latin typeface="ไอติม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A15B453-0188-6E42-A9A0-57008E298B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234" y="721736"/>
            <a:ext cx="5337531" cy="5395810"/>
          </a:xfrm>
          <a:prstGeom prst="rect">
            <a:avLst/>
          </a:prstGeom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0268D5C4-EE7D-E241-B9E0-4F01789BB3D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9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9792225">
            <a:off x="-1031736" y="4560708"/>
            <a:ext cx="2851373" cy="5766582"/>
          </a:xfrm>
          <a:prstGeom prst="rect">
            <a:avLst/>
          </a:prstGeom>
        </p:spPr>
      </p:pic>
      <p:pic>
        <p:nvPicPr>
          <p:cNvPr id="11" name="Picture 12">
            <a:extLst>
              <a:ext uri="{FF2B5EF4-FFF2-40B4-BE49-F238E27FC236}">
                <a16:creationId xmlns:a16="http://schemas.microsoft.com/office/drawing/2014/main" id="{DB2CDBCC-08DE-8841-BCB7-1C0AFBF95C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2383207">
            <a:off x="15980599" y="-1655003"/>
            <a:ext cx="3403418" cy="6664402"/>
          </a:xfrm>
          <a:prstGeom prst="rect">
            <a:avLst/>
          </a:prstGeom>
        </p:spPr>
      </p:pic>
      <p:pic>
        <p:nvPicPr>
          <p:cNvPr id="12" name="Picture 13">
            <a:extLst>
              <a:ext uri="{FF2B5EF4-FFF2-40B4-BE49-F238E27FC236}">
                <a16:creationId xmlns:a16="http://schemas.microsoft.com/office/drawing/2014/main" id="{041C8949-AB82-5A4C-94C2-FF6059AC554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10308714">
            <a:off x="15729611" y="-546796"/>
            <a:ext cx="1198635" cy="21569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0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357342">
            <a:off x="16854530" y="166316"/>
            <a:ext cx="1351056" cy="243123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3999631">
            <a:off x="13558072" y="-1786034"/>
            <a:ext cx="1777189" cy="359416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6145443">
            <a:off x="-235145" y="-693930"/>
            <a:ext cx="1351056" cy="243123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357342">
            <a:off x="-377795" y="8352679"/>
            <a:ext cx="1351056" cy="2431231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-167407" y="521834"/>
            <a:ext cx="16578609" cy="8912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6600"/>
              </a:lnSpc>
            </a:pPr>
            <a:r>
              <a:rPr lang="en-US" sz="8000" dirty="0" err="1">
                <a:solidFill>
                  <a:srgbClr val="FF0000"/>
                </a:solidFill>
                <a:latin typeface="ไอติม"/>
              </a:rPr>
              <a:t>Ánh</a:t>
            </a:r>
            <a:r>
              <a:rPr lang="en-US" sz="8000" dirty="0">
                <a:solidFill>
                  <a:srgbClr val="FF0000"/>
                </a:solidFill>
                <a:latin typeface="ไอติม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ไอติม"/>
              </a:rPr>
              <a:t>sáng</a:t>
            </a:r>
            <a:r>
              <a:rPr lang="en-US" sz="8000" dirty="0">
                <a:solidFill>
                  <a:srgbClr val="FF0000"/>
                </a:solidFill>
                <a:latin typeface="ไอติม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ไอติม"/>
              </a:rPr>
              <a:t>của</a:t>
            </a:r>
            <a:r>
              <a:rPr lang="en-US" sz="8000" dirty="0">
                <a:solidFill>
                  <a:srgbClr val="FF0000"/>
                </a:solidFill>
                <a:latin typeface="ไอติม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ไอติม"/>
              </a:rPr>
              <a:t>yêu</a:t>
            </a:r>
            <a:r>
              <a:rPr lang="en-US" sz="8000" dirty="0">
                <a:solidFill>
                  <a:srgbClr val="FF0000"/>
                </a:solidFill>
                <a:latin typeface="ไอติม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ไอติม"/>
              </a:rPr>
              <a:t>thương</a:t>
            </a:r>
            <a:endParaRPr lang="en-US" sz="8000" u="none" dirty="0">
              <a:solidFill>
                <a:srgbClr val="FF0000"/>
              </a:solidFill>
              <a:latin typeface="ไอติม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2B930D8-0D72-EB48-8262-2B712566271F}"/>
              </a:ext>
            </a:extLst>
          </p:cNvPr>
          <p:cNvSpPr txBox="1"/>
          <p:nvPr/>
        </p:nvSpPr>
        <p:spPr>
          <a:xfrm>
            <a:off x="717587" y="1359016"/>
            <a:ext cx="16827474" cy="3158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Hôm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ấy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bố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vắng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nhà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mẹ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bị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đau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bụng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dữ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dội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Ê-đi-xơn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liền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chạy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mời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bác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sĩ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Bác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sĩ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đến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khám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bệnh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biết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mẹ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Ê-đi-xơn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đau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ruột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thừa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phải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mổ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gấp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Nhưng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trời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cứ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tối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dần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ánh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đèn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dầu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tù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mù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chẳng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Ê-đi-xơn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lo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lắng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Thấy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mẹ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đau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đớn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cậu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mếu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máo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“Xin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bác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cứu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mẹ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cháu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!”.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Bác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sĩ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ngại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nói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“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Đủ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ánh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sáng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bác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mới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mổ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cháu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ạ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!”.</a:t>
            </a:r>
            <a:endParaRPr lang="en-VN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A68025E-FF4B-BD41-9ECA-8AB43E8A6CF3}"/>
              </a:ext>
            </a:extLst>
          </p:cNvPr>
          <p:cNvSpPr txBox="1"/>
          <p:nvPr/>
        </p:nvSpPr>
        <p:spPr>
          <a:xfrm>
            <a:off x="711153" y="4571542"/>
            <a:ext cx="16833908" cy="4996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Thương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mẹ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Ê-đi-xơn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ôm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đầu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suy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nghĩ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thế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cứu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mẹ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bây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giờ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Đột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nhiên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cậu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trông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thấy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ánh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sáng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ngọn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đèn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hắt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lại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mảnh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sắt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tây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tủ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Nét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mặt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cậu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rạng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rỡ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hẳn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lên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Ê-đi-xơn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vội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chạy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sang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nhà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xóm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mượn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tấm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gương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Lát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đèn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nến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nhà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cậu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thắp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lên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đặt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trước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gương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Căn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phòng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bỗng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ngập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tràn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ánh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sáng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Nhìn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căn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trưng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sĩ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ngạc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bắt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Ca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mổ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Ê-đi-xơn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cứu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(Theo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NXB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dục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1979)</a:t>
            </a:r>
          </a:p>
        </p:txBody>
      </p:sp>
    </p:spTree>
    <p:extLst>
      <p:ext uri="{BB962C8B-B14F-4D97-AF65-F5344CB8AC3E}">
        <p14:creationId xmlns:p14="http://schemas.microsoft.com/office/powerpoint/2010/main" val="316285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0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8DCE45D1-86BB-6F4E-A878-0FDF2F4EBD52}"/>
              </a:ext>
            </a:extLst>
          </p:cNvPr>
          <p:cNvSpPr/>
          <p:nvPr/>
        </p:nvSpPr>
        <p:spPr>
          <a:xfrm>
            <a:off x="491611" y="406432"/>
            <a:ext cx="17339191" cy="94741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" name="TextBox 2"/>
          <p:cNvSpPr txBox="1"/>
          <p:nvPr/>
        </p:nvSpPr>
        <p:spPr>
          <a:xfrm>
            <a:off x="1390650" y="1143178"/>
            <a:ext cx="15506700" cy="10676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8717"/>
              </a:lnSpc>
            </a:pPr>
            <a:r>
              <a:rPr lang="en-US" sz="7200" u="none" dirty="0" err="1">
                <a:solidFill>
                  <a:srgbClr val="264233"/>
                </a:solidFill>
                <a:latin typeface="ไอติม"/>
              </a:rPr>
              <a:t>Bài</a:t>
            </a:r>
            <a:r>
              <a:rPr lang="en-US" sz="7200" u="none" dirty="0">
                <a:solidFill>
                  <a:srgbClr val="264233"/>
                </a:solidFill>
                <a:latin typeface="ไอติม"/>
              </a:rPr>
              <a:t> </a:t>
            </a:r>
            <a:r>
              <a:rPr lang="en-US" sz="7200" dirty="0" err="1">
                <a:solidFill>
                  <a:srgbClr val="264233"/>
                </a:solidFill>
                <a:latin typeface="ไอติม"/>
              </a:rPr>
              <a:t>văn</a:t>
            </a:r>
            <a:r>
              <a:rPr lang="en-US" sz="7200" dirty="0">
                <a:solidFill>
                  <a:srgbClr val="264233"/>
                </a:solidFill>
                <a:latin typeface="ไอติม"/>
              </a:rPr>
              <a:t> </a:t>
            </a:r>
            <a:r>
              <a:rPr lang="en-US" sz="7200" u="none" dirty="0" err="1">
                <a:solidFill>
                  <a:srgbClr val="264233"/>
                </a:solidFill>
                <a:latin typeface="ไอติม"/>
              </a:rPr>
              <a:t>được</a:t>
            </a:r>
            <a:r>
              <a:rPr lang="en-US" sz="7200" u="none" dirty="0">
                <a:solidFill>
                  <a:srgbClr val="264233"/>
                </a:solidFill>
                <a:latin typeface="ไอติม"/>
              </a:rPr>
              <a:t> chia </a:t>
            </a:r>
            <a:r>
              <a:rPr lang="en-US" sz="7200" u="none" dirty="0" err="1">
                <a:solidFill>
                  <a:srgbClr val="264233"/>
                </a:solidFill>
                <a:latin typeface="ไอติม"/>
              </a:rPr>
              <a:t>làm</a:t>
            </a:r>
            <a:r>
              <a:rPr lang="en-US" sz="7200" u="none" dirty="0">
                <a:solidFill>
                  <a:srgbClr val="264233"/>
                </a:solidFill>
                <a:latin typeface="ไอติม"/>
              </a:rPr>
              <a:t> 4 </a:t>
            </a:r>
            <a:r>
              <a:rPr lang="en-US" sz="7200" u="none" dirty="0" err="1">
                <a:solidFill>
                  <a:srgbClr val="264233"/>
                </a:solidFill>
                <a:latin typeface="ไอติม"/>
              </a:rPr>
              <a:t>đoạn</a:t>
            </a:r>
            <a:r>
              <a:rPr lang="en-US" sz="7200" u="none" dirty="0">
                <a:solidFill>
                  <a:srgbClr val="264233"/>
                </a:solidFill>
                <a:latin typeface="ไอติม"/>
              </a:rPr>
              <a:t>: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5F67135-DAF1-354D-85E3-E88C1D97947C}"/>
              </a:ext>
            </a:extLst>
          </p:cNvPr>
          <p:cNvSpPr txBox="1"/>
          <p:nvPr/>
        </p:nvSpPr>
        <p:spPr>
          <a:xfrm>
            <a:off x="1410315" y="2780652"/>
            <a:ext cx="1413202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6600" b="1" u="sng" dirty="0">
                <a:solidFill>
                  <a:srgbClr val="DB4B4B"/>
                </a:solidFill>
              </a:rPr>
              <a:t>Đoạn 1</a:t>
            </a:r>
            <a:r>
              <a:rPr lang="en-VN" sz="6600" b="1" dirty="0">
                <a:solidFill>
                  <a:srgbClr val="DB4B4B"/>
                </a:solidFill>
              </a:rPr>
              <a:t>: từ đầu đến “đi mời bác sĩ”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9689444-CF4E-0A49-83AE-E0E353FC8B4D}"/>
              </a:ext>
            </a:extLst>
          </p:cNvPr>
          <p:cNvSpPr txBox="1"/>
          <p:nvPr/>
        </p:nvSpPr>
        <p:spPr>
          <a:xfrm>
            <a:off x="1410315" y="4499090"/>
            <a:ext cx="1657718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6600" b="1" u="sng" dirty="0">
                <a:solidFill>
                  <a:srgbClr val="DB4B4B"/>
                </a:solidFill>
              </a:rPr>
              <a:t>Đoạn 2</a:t>
            </a:r>
            <a:r>
              <a:rPr lang="en-VN" sz="6600" b="1" dirty="0">
                <a:solidFill>
                  <a:srgbClr val="DB4B4B"/>
                </a:solidFill>
              </a:rPr>
              <a:t>: tiếp theo đến “mới mổ được cháu ạ!”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832B80E-8952-F34A-83FC-F6AFEEB736D8}"/>
              </a:ext>
            </a:extLst>
          </p:cNvPr>
          <p:cNvSpPr txBox="1"/>
          <p:nvPr/>
        </p:nvSpPr>
        <p:spPr>
          <a:xfrm>
            <a:off x="1410315" y="6267458"/>
            <a:ext cx="16078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6600" b="1" u="sng" dirty="0">
                <a:solidFill>
                  <a:srgbClr val="DB4B4B"/>
                </a:solidFill>
              </a:rPr>
              <a:t>Đoạn 3</a:t>
            </a:r>
            <a:r>
              <a:rPr lang="en-VN" sz="6600" b="1" dirty="0">
                <a:solidFill>
                  <a:srgbClr val="DB4B4B"/>
                </a:solidFill>
              </a:rPr>
              <a:t>: tiếp theo đến “ngập tràn ánh sáng”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F322329-C429-E149-ACC1-2C4AEE92E914}"/>
              </a:ext>
            </a:extLst>
          </p:cNvPr>
          <p:cNvSpPr txBox="1"/>
          <p:nvPr/>
        </p:nvSpPr>
        <p:spPr>
          <a:xfrm>
            <a:off x="1410315" y="8035826"/>
            <a:ext cx="16078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6600" b="1" u="sng" dirty="0">
                <a:solidFill>
                  <a:srgbClr val="DB4B4B"/>
                </a:solidFill>
              </a:rPr>
              <a:t>Đoạn 4</a:t>
            </a:r>
            <a:r>
              <a:rPr lang="en-VN" sz="6600" b="1" dirty="0">
                <a:solidFill>
                  <a:srgbClr val="DB4B4B"/>
                </a:solidFill>
              </a:rPr>
              <a:t>: đoạn còn lại</a:t>
            </a:r>
          </a:p>
        </p:txBody>
      </p:sp>
      <p:pic>
        <p:nvPicPr>
          <p:cNvPr id="8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357342">
            <a:off x="17038344" y="166316"/>
            <a:ext cx="1351056" cy="2431231"/>
          </a:xfrm>
          <a:prstGeom prst="rect">
            <a:avLst/>
          </a:prstGeom>
        </p:spPr>
      </p:pic>
      <p:pic>
        <p:nvPicPr>
          <p:cNvPr id="9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3999631">
            <a:off x="13741886" y="-1786034"/>
            <a:ext cx="1777189" cy="3594166"/>
          </a:xfrm>
          <a:prstGeom prst="rect">
            <a:avLst/>
          </a:prstGeom>
        </p:spPr>
      </p:pic>
      <p:pic>
        <p:nvPicPr>
          <p:cNvPr id="10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6145443">
            <a:off x="-51331" y="-693930"/>
            <a:ext cx="1351056" cy="2431231"/>
          </a:xfrm>
          <a:prstGeom prst="rect">
            <a:avLst/>
          </a:prstGeom>
        </p:spPr>
      </p:pic>
      <p:pic>
        <p:nvPicPr>
          <p:cNvPr id="11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357342">
            <a:off x="-193981" y="8352679"/>
            <a:ext cx="1351056" cy="2431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191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3" grpId="0"/>
      <p:bldP spid="13" grpId="0"/>
      <p:bldP spid="14" grpId="0"/>
      <p:bldP spid="1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62633091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370</TotalTime>
  <Words>1141</Words>
  <Application>Microsoft Office PowerPoint</Application>
  <PresentationFormat>Custom</PresentationFormat>
  <Paragraphs>85</Paragraphs>
  <Slides>25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9" baseType="lpstr">
      <vt:lpstr>Arial</vt:lpstr>
      <vt:lpstr>Open Sans Bold</vt:lpstr>
      <vt:lpstr>Cambria</vt:lpstr>
      <vt:lpstr>#9Slide07 HoneyCream</vt:lpstr>
      <vt:lpstr>Lobster</vt:lpstr>
      <vt:lpstr>#9Slide07 SVNDessert Menu Scrip</vt:lpstr>
      <vt:lpstr>Calibri</vt:lpstr>
      <vt:lpstr>ไอติม</vt:lpstr>
      <vt:lpstr>#9Slide03 IcielPanton Black</vt:lpstr>
      <vt:lpstr>Times New Roman</vt:lpstr>
      <vt:lpstr>#9Slide05 SVNUT Triumph</vt:lpstr>
      <vt:lpstr>SVN-Newton</vt:lpstr>
      <vt:lpstr>#9Slide05 SVNKitten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Đỏ và Xanh lá Vui nhộn Minh họa Giáo dục Toán Trừ Bản thuyết trình cho Giáng sinh</dc:title>
  <dc:creator>ADMIN</dc:creator>
  <cp:lastModifiedBy>Admin</cp:lastModifiedBy>
  <cp:revision>12</cp:revision>
  <dcterms:created xsi:type="dcterms:W3CDTF">2006-08-16T00:00:00Z</dcterms:created>
  <dcterms:modified xsi:type="dcterms:W3CDTF">2026-02-11T06:37:41Z</dcterms:modified>
  <dc:identifier>DAFS-aPZmCQ</dc:identifier>
</cp:coreProperties>
</file>