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8" r:id="rId2"/>
    <p:sldId id="343" r:id="rId3"/>
    <p:sldId id="289" r:id="rId4"/>
    <p:sldId id="338" r:id="rId5"/>
    <p:sldId id="340" r:id="rId6"/>
    <p:sldId id="341" r:id="rId7"/>
    <p:sldId id="342" r:id="rId8"/>
    <p:sldId id="324" r:id="rId9"/>
    <p:sldId id="339" r:id="rId10"/>
    <p:sldId id="334" r:id="rId11"/>
    <p:sldId id="333" r:id="rId12"/>
    <p:sldId id="344" r:id="rId13"/>
    <p:sldId id="345" r:id="rId14"/>
    <p:sldId id="346" r:id="rId15"/>
    <p:sldId id="347" r:id="rId16"/>
    <p:sldId id="317" r:id="rId1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4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149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73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678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8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9777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4242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286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790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9737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6411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39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54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2"/>
          <a:stretch/>
        </p:blipFill>
        <p:spPr>
          <a:xfrm>
            <a:off x="-2" y="0"/>
            <a:ext cx="9141291" cy="101006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638628"/>
            <a:ext cx="9144001" cy="450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566056" y="119259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8154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0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2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1" r:id="rId13"/>
    <p:sldLayoutId id="2147483692" r:id="rId14"/>
    <p:sldLayoutId id="2147483693" r:id="rId15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4.png"/><Relationship Id="rId5" Type="http://schemas.openxmlformats.org/officeDocument/2006/relationships/tags" Target="../tags/tag8.xml"/><Relationship Id="rId10" Type="http://schemas.openxmlformats.org/officeDocument/2006/relationships/image" Target="../media/image1.png"/><Relationship Id="rId4" Type="http://schemas.openxmlformats.org/officeDocument/2006/relationships/tags" Target="../tags/tag7.xml"/><Relationship Id="rId9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732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4"/>
          <a:stretch/>
        </p:blipFill>
        <p:spPr>
          <a:xfrm>
            <a:off x="-2" y="2946912"/>
            <a:ext cx="9141291" cy="2223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9" r="5977" b="2599"/>
          <a:stretch/>
        </p:blipFill>
        <p:spPr>
          <a:xfrm>
            <a:off x="5384801" y="537029"/>
            <a:ext cx="3744686" cy="4630058"/>
          </a:xfrm>
          <a:prstGeom prst="rect">
            <a:avLst/>
          </a:prstGeom>
        </p:spPr>
      </p:pic>
      <p:sp>
        <p:nvSpPr>
          <p:cNvPr id="6" name="文本框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43060" y="-156340"/>
            <a:ext cx="316110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800">
                <a:solidFill>
                  <a:srgbClr val="7DC03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 VIỆT</a:t>
            </a:r>
            <a:endParaRPr lang="zh-CN" altLang="en-US" sz="2800" dirty="0">
              <a:solidFill>
                <a:srgbClr val="7DC03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任意多边形 22"/>
          <p:cNvSpPr/>
          <p:nvPr>
            <p:custDataLst>
              <p:tags r:id="rId2"/>
            </p:custDataLst>
          </p:nvPr>
        </p:nvSpPr>
        <p:spPr>
          <a:xfrm flipH="1">
            <a:off x="252668" y="1338039"/>
            <a:ext cx="2061304" cy="2221616"/>
          </a:xfrm>
          <a:custGeom>
            <a:avLst/>
            <a:gdLst>
              <a:gd name="connsiteX0" fmla="*/ 0 w 2219325"/>
              <a:gd name="connsiteY0" fmla="*/ 0 h 1514475"/>
              <a:gd name="connsiteX1" fmla="*/ 2219325 w 2219325"/>
              <a:gd name="connsiteY1" fmla="*/ 0 h 1514475"/>
              <a:gd name="connsiteX2" fmla="*/ 2219325 w 2219325"/>
              <a:gd name="connsiteY2" fmla="*/ 1514475 h 1514475"/>
              <a:gd name="connsiteX3" fmla="*/ 0 w 2219325"/>
              <a:gd name="connsiteY3" fmla="*/ 1514475 h 1514475"/>
              <a:gd name="connsiteX4" fmla="*/ 0 w 2219325"/>
              <a:gd name="connsiteY4" fmla="*/ 1214437 h 1514475"/>
              <a:gd name="connsiteX5" fmla="*/ 238125 w 2219325"/>
              <a:gd name="connsiteY5" fmla="*/ 1214437 h 1514475"/>
              <a:gd name="connsiteX6" fmla="*/ 238125 w 2219325"/>
              <a:gd name="connsiteY6" fmla="*/ 300037 h 1514475"/>
              <a:gd name="connsiteX7" fmla="*/ 0 w 2219325"/>
              <a:gd name="connsiteY7" fmla="*/ 300037 h 1514475"/>
              <a:gd name="connsiteX0" fmla="*/ 238125 w 2219325"/>
              <a:gd name="connsiteY0" fmla="*/ 300037 h 1514475"/>
              <a:gd name="connsiteX1" fmla="*/ 0 w 2219325"/>
              <a:gd name="connsiteY1" fmla="*/ 300037 h 1514475"/>
              <a:gd name="connsiteX2" fmla="*/ 0 w 2219325"/>
              <a:gd name="connsiteY2" fmla="*/ 0 h 1514475"/>
              <a:gd name="connsiteX3" fmla="*/ 2219325 w 2219325"/>
              <a:gd name="connsiteY3" fmla="*/ 0 h 1514475"/>
              <a:gd name="connsiteX4" fmla="*/ 2219325 w 2219325"/>
              <a:gd name="connsiteY4" fmla="*/ 1514475 h 1514475"/>
              <a:gd name="connsiteX5" fmla="*/ 0 w 2219325"/>
              <a:gd name="connsiteY5" fmla="*/ 1514475 h 1514475"/>
              <a:gd name="connsiteX6" fmla="*/ 0 w 2219325"/>
              <a:gd name="connsiteY6" fmla="*/ 1214437 h 1514475"/>
              <a:gd name="connsiteX7" fmla="*/ 238125 w 2219325"/>
              <a:gd name="connsiteY7" fmla="*/ 1214437 h 1514475"/>
              <a:gd name="connsiteX8" fmla="*/ 329565 w 2219325"/>
              <a:gd name="connsiteY8" fmla="*/ 391477 h 1514475"/>
              <a:gd name="connsiteX0" fmla="*/ 0 w 2219325"/>
              <a:gd name="connsiteY0" fmla="*/ 300037 h 1514475"/>
              <a:gd name="connsiteX1" fmla="*/ 0 w 2219325"/>
              <a:gd name="connsiteY1" fmla="*/ 0 h 1514475"/>
              <a:gd name="connsiteX2" fmla="*/ 2219325 w 2219325"/>
              <a:gd name="connsiteY2" fmla="*/ 0 h 1514475"/>
              <a:gd name="connsiteX3" fmla="*/ 2219325 w 2219325"/>
              <a:gd name="connsiteY3" fmla="*/ 1514475 h 1514475"/>
              <a:gd name="connsiteX4" fmla="*/ 0 w 2219325"/>
              <a:gd name="connsiteY4" fmla="*/ 1514475 h 1514475"/>
              <a:gd name="connsiteX5" fmla="*/ 0 w 2219325"/>
              <a:gd name="connsiteY5" fmla="*/ 1214437 h 1514475"/>
              <a:gd name="connsiteX6" fmla="*/ 238125 w 2219325"/>
              <a:gd name="connsiteY6" fmla="*/ 1214437 h 1514475"/>
              <a:gd name="connsiteX7" fmla="*/ 329565 w 2219325"/>
              <a:gd name="connsiteY7" fmla="*/ 391477 h 1514475"/>
              <a:gd name="connsiteX0" fmla="*/ 0 w 2219325"/>
              <a:gd name="connsiteY0" fmla="*/ 300037 h 1514475"/>
              <a:gd name="connsiteX1" fmla="*/ 0 w 2219325"/>
              <a:gd name="connsiteY1" fmla="*/ 0 h 1514475"/>
              <a:gd name="connsiteX2" fmla="*/ 2219325 w 2219325"/>
              <a:gd name="connsiteY2" fmla="*/ 0 h 1514475"/>
              <a:gd name="connsiteX3" fmla="*/ 2219325 w 2219325"/>
              <a:gd name="connsiteY3" fmla="*/ 1514475 h 1514475"/>
              <a:gd name="connsiteX4" fmla="*/ 0 w 2219325"/>
              <a:gd name="connsiteY4" fmla="*/ 1514475 h 1514475"/>
              <a:gd name="connsiteX5" fmla="*/ 0 w 2219325"/>
              <a:gd name="connsiteY5" fmla="*/ 1214437 h 1514475"/>
              <a:gd name="connsiteX6" fmla="*/ 238125 w 2219325"/>
              <a:gd name="connsiteY6" fmla="*/ 1214437 h 1514475"/>
              <a:gd name="connsiteX0" fmla="*/ 0 w 2219325"/>
              <a:gd name="connsiteY0" fmla="*/ 300037 h 1514475"/>
              <a:gd name="connsiteX1" fmla="*/ 0 w 2219325"/>
              <a:gd name="connsiteY1" fmla="*/ 0 h 1514475"/>
              <a:gd name="connsiteX2" fmla="*/ 2219325 w 2219325"/>
              <a:gd name="connsiteY2" fmla="*/ 0 h 1514475"/>
              <a:gd name="connsiteX3" fmla="*/ 2219325 w 2219325"/>
              <a:gd name="connsiteY3" fmla="*/ 1514475 h 1514475"/>
              <a:gd name="connsiteX4" fmla="*/ 0 w 2219325"/>
              <a:gd name="connsiteY4" fmla="*/ 1514475 h 1514475"/>
              <a:gd name="connsiteX5" fmla="*/ 0 w 2219325"/>
              <a:gd name="connsiteY5" fmla="*/ 1214437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9325" h="1514475">
                <a:moveTo>
                  <a:pt x="0" y="300037"/>
                </a:moveTo>
                <a:lnTo>
                  <a:pt x="0" y="0"/>
                </a:lnTo>
                <a:lnTo>
                  <a:pt x="2219325" y="0"/>
                </a:lnTo>
                <a:lnTo>
                  <a:pt x="2219325" y="1514475"/>
                </a:lnTo>
                <a:lnTo>
                  <a:pt x="0" y="1514475"/>
                </a:lnTo>
                <a:lnTo>
                  <a:pt x="0" y="1214437"/>
                </a:lnTo>
              </a:path>
            </a:pathLst>
          </a:custGeom>
          <a:noFill/>
          <a:ln w="38100">
            <a:solidFill>
              <a:srgbClr val="FFD6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solidFill>
                <a:srgbClr val="FFFFFE"/>
              </a:solidFill>
            </a:endParaRPr>
          </a:p>
        </p:txBody>
      </p:sp>
      <p:sp>
        <p:nvSpPr>
          <p:cNvPr id="8" name="文本框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97047" y="2002737"/>
            <a:ext cx="456161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>
                <a:solidFill>
                  <a:srgbClr val="7DC032"/>
                </a:solidFill>
                <a:ea typeface="微软雅黑" panose="020B0503020204020204" pitchFamily="34" charset="-122"/>
              </a:rPr>
              <a:t>Viết đoạn văn kể về việc làm để bảo vệ môi trường</a:t>
            </a:r>
            <a:endParaRPr lang="zh-CN" altLang="en-US" sz="4000" dirty="0">
              <a:solidFill>
                <a:srgbClr val="7DC032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1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1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等腰三角形 7"/>
          <p:cNvSpPr/>
          <p:nvPr/>
        </p:nvSpPr>
        <p:spPr>
          <a:xfrm flipV="1">
            <a:off x="1640787" y="-104483"/>
            <a:ext cx="1271374" cy="1283385"/>
          </a:xfrm>
          <a:custGeom>
            <a:avLst/>
            <a:gdLst/>
            <a:ahLst/>
            <a:cxnLst/>
            <a:rect l="l" t="t" r="r" b="b"/>
            <a:pathLst>
              <a:path w="1466046" h="1479704">
                <a:moveTo>
                  <a:pt x="734095" y="1479704"/>
                </a:moveTo>
                <a:cubicBezTo>
                  <a:pt x="891399" y="1479475"/>
                  <a:pt x="1048629" y="1428756"/>
                  <a:pt x="1180078" y="1327587"/>
                </a:cubicBezTo>
                <a:cubicBezTo>
                  <a:pt x="1442975" y="1125247"/>
                  <a:pt x="1537193" y="771557"/>
                  <a:pt x="1409790" y="465247"/>
                </a:cubicBezTo>
                <a:lnTo>
                  <a:pt x="874841" y="466030"/>
                </a:lnTo>
                <a:lnTo>
                  <a:pt x="723498" y="0"/>
                </a:lnTo>
                <a:lnTo>
                  <a:pt x="572012" y="466472"/>
                </a:lnTo>
                <a:lnTo>
                  <a:pt x="55436" y="467228"/>
                </a:lnTo>
                <a:cubicBezTo>
                  <a:pt x="-71070" y="773908"/>
                  <a:pt x="24181" y="1127321"/>
                  <a:pt x="287669" y="1328891"/>
                </a:cubicBezTo>
                <a:cubicBezTo>
                  <a:pt x="419413" y="1429676"/>
                  <a:pt x="576791" y="1479934"/>
                  <a:pt x="734095" y="147970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>
              <a:solidFill>
                <a:srgbClr val="D20402"/>
              </a:solidFill>
              <a:latin typeface="微软雅黑"/>
              <a:cs typeface="+mn-ea"/>
            </a:endParaRPr>
          </a:p>
        </p:txBody>
      </p:sp>
      <p:sp>
        <p:nvSpPr>
          <p:cNvPr id="46" name="等腰三角形 7"/>
          <p:cNvSpPr/>
          <p:nvPr/>
        </p:nvSpPr>
        <p:spPr>
          <a:xfrm flipV="1">
            <a:off x="2588199" y="-130667"/>
            <a:ext cx="1016615" cy="1026220"/>
          </a:xfrm>
          <a:custGeom>
            <a:avLst/>
            <a:gdLst/>
            <a:ahLst/>
            <a:cxnLst/>
            <a:rect l="l" t="t" r="r" b="b"/>
            <a:pathLst>
              <a:path w="1466046" h="1479704">
                <a:moveTo>
                  <a:pt x="734095" y="1479704"/>
                </a:moveTo>
                <a:cubicBezTo>
                  <a:pt x="891399" y="1479475"/>
                  <a:pt x="1048629" y="1428756"/>
                  <a:pt x="1180078" y="1327587"/>
                </a:cubicBezTo>
                <a:cubicBezTo>
                  <a:pt x="1442975" y="1125247"/>
                  <a:pt x="1537193" y="771557"/>
                  <a:pt x="1409790" y="465247"/>
                </a:cubicBezTo>
                <a:lnTo>
                  <a:pt x="874841" y="466030"/>
                </a:lnTo>
                <a:lnTo>
                  <a:pt x="723498" y="0"/>
                </a:lnTo>
                <a:lnTo>
                  <a:pt x="572012" y="466472"/>
                </a:lnTo>
                <a:lnTo>
                  <a:pt x="55436" y="467228"/>
                </a:lnTo>
                <a:cubicBezTo>
                  <a:pt x="-71070" y="773908"/>
                  <a:pt x="24181" y="1127321"/>
                  <a:pt x="287669" y="1328891"/>
                </a:cubicBezTo>
                <a:cubicBezTo>
                  <a:pt x="419413" y="1429676"/>
                  <a:pt x="576791" y="1479934"/>
                  <a:pt x="734095" y="14797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>
              <a:solidFill>
                <a:srgbClr val="D20402"/>
              </a:solidFill>
              <a:latin typeface="微软雅黑"/>
              <a:cs typeface="+mn-ea"/>
            </a:endParaRPr>
          </a:p>
        </p:txBody>
      </p:sp>
      <p:sp>
        <p:nvSpPr>
          <p:cNvPr id="49" name="梯形 48"/>
          <p:cNvSpPr/>
          <p:nvPr/>
        </p:nvSpPr>
        <p:spPr>
          <a:xfrm>
            <a:off x="1295111" y="1178741"/>
            <a:ext cx="1962725" cy="178602"/>
          </a:xfrm>
          <a:prstGeom prst="trapezoid">
            <a:avLst>
              <a:gd name="adj" fmla="val 29995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  <a:latin typeface="微软雅黑"/>
              <a:cs typeface="+mn-ea"/>
            </a:endParaRPr>
          </a:p>
        </p:txBody>
      </p:sp>
      <p:sp>
        <p:nvSpPr>
          <p:cNvPr id="50" name="梯形 49"/>
          <p:cNvSpPr/>
          <p:nvPr/>
        </p:nvSpPr>
        <p:spPr>
          <a:xfrm>
            <a:off x="2249795" y="819352"/>
            <a:ext cx="1670408" cy="152002"/>
          </a:xfrm>
          <a:prstGeom prst="trapezoid">
            <a:avLst>
              <a:gd name="adj" fmla="val 29995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  <a:latin typeface="微软雅黑"/>
              <a:cs typeface="+mn-ea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606163" y="6204189"/>
            <a:ext cx="1593688" cy="53090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CN" sz="1425" dirty="0">
                <a:solidFill>
                  <a:prstClr val="white"/>
                </a:solidFill>
                <a:latin typeface="微软雅黑"/>
                <a:cs typeface="+mn-ea"/>
              </a:rPr>
              <a:t>0.5 </a:t>
            </a:r>
            <a:r>
              <a:rPr lang="zh-CN" altLang="en-US" sz="1425" dirty="0">
                <a:solidFill>
                  <a:prstClr val="white"/>
                </a:solidFill>
                <a:latin typeface="微软雅黑"/>
                <a:cs typeface="+mn-ea"/>
              </a:rPr>
              <a:t>秒延迟符，无</a:t>
            </a:r>
            <a:endParaRPr lang="en-US" altLang="zh-CN" sz="1425" dirty="0">
              <a:solidFill>
                <a:prstClr val="white"/>
              </a:solidFill>
              <a:latin typeface="微软雅黑"/>
              <a:cs typeface="+mn-ea"/>
            </a:endParaRPr>
          </a:p>
          <a:p>
            <a:r>
              <a:rPr lang="zh-CN" altLang="en-US" sz="1425" dirty="0">
                <a:solidFill>
                  <a:prstClr val="white"/>
                </a:solidFill>
                <a:latin typeface="微软雅黑"/>
                <a:cs typeface="+mn-ea"/>
              </a:rPr>
              <a:t>意义，可删除</a:t>
            </a:r>
            <a:r>
              <a:rPr lang="en-US" altLang="zh-CN" sz="1425" dirty="0">
                <a:solidFill>
                  <a:prstClr val="white"/>
                </a:solidFill>
                <a:latin typeface="微软雅黑"/>
                <a:cs typeface="+mn-ea"/>
              </a:rPr>
              <a:t>.</a:t>
            </a:r>
            <a:endParaRPr lang="zh-CN" altLang="en-US" sz="1425" dirty="0">
              <a:solidFill>
                <a:prstClr val="white"/>
              </a:solidFill>
              <a:latin typeface="微软雅黑"/>
              <a:cs typeface="+mn-ea"/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9" r="5977" b="2599"/>
          <a:stretch/>
        </p:blipFill>
        <p:spPr>
          <a:xfrm>
            <a:off x="5255358" y="1268042"/>
            <a:ext cx="4440308" cy="4630058"/>
          </a:xfrm>
          <a:prstGeom prst="rect">
            <a:avLst/>
          </a:prstGeom>
        </p:spPr>
      </p:pic>
      <p:sp>
        <p:nvSpPr>
          <p:cNvPr id="39" name="等腰三角形 7"/>
          <p:cNvSpPr/>
          <p:nvPr/>
        </p:nvSpPr>
        <p:spPr>
          <a:xfrm flipV="1">
            <a:off x="311973" y="-181688"/>
            <a:ext cx="1607025" cy="1622207"/>
          </a:xfrm>
          <a:custGeom>
            <a:avLst/>
            <a:gdLst/>
            <a:ahLst/>
            <a:cxnLst/>
            <a:rect l="l" t="t" r="r" b="b"/>
            <a:pathLst>
              <a:path w="1466046" h="1479704">
                <a:moveTo>
                  <a:pt x="734095" y="1479704"/>
                </a:moveTo>
                <a:cubicBezTo>
                  <a:pt x="891399" y="1479475"/>
                  <a:pt x="1048629" y="1428756"/>
                  <a:pt x="1180078" y="1327587"/>
                </a:cubicBezTo>
                <a:cubicBezTo>
                  <a:pt x="1442975" y="1125247"/>
                  <a:pt x="1537193" y="771557"/>
                  <a:pt x="1409790" y="465247"/>
                </a:cubicBezTo>
                <a:lnTo>
                  <a:pt x="874841" y="466030"/>
                </a:lnTo>
                <a:lnTo>
                  <a:pt x="723498" y="0"/>
                </a:lnTo>
                <a:lnTo>
                  <a:pt x="572012" y="466472"/>
                </a:lnTo>
                <a:lnTo>
                  <a:pt x="55436" y="467228"/>
                </a:lnTo>
                <a:cubicBezTo>
                  <a:pt x="-71070" y="773908"/>
                  <a:pt x="24181" y="1127321"/>
                  <a:pt x="287669" y="1328891"/>
                </a:cubicBezTo>
                <a:cubicBezTo>
                  <a:pt x="419413" y="1429676"/>
                  <a:pt x="576791" y="1479934"/>
                  <a:pt x="734095" y="14797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>
              <a:solidFill>
                <a:srgbClr val="D20402"/>
              </a:solidFill>
              <a:latin typeface="微软雅黑"/>
              <a:cs typeface="+mn-ea"/>
            </a:endParaRPr>
          </a:p>
        </p:txBody>
      </p:sp>
      <p:sp>
        <p:nvSpPr>
          <p:cNvPr id="48" name="梯形 47"/>
          <p:cNvSpPr/>
          <p:nvPr/>
        </p:nvSpPr>
        <p:spPr>
          <a:xfrm>
            <a:off x="-45505" y="1455032"/>
            <a:ext cx="2321979" cy="211293"/>
          </a:xfrm>
          <a:prstGeom prst="trapezoid">
            <a:avLst>
              <a:gd name="adj" fmla="val 29995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  <a:latin typeface="微软雅黑"/>
              <a:cs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13F8DB-CB89-4AD5-86EB-B67779F492F1}"/>
              </a:ext>
            </a:extLst>
          </p:cNvPr>
          <p:cNvSpPr txBox="1"/>
          <p:nvPr/>
        </p:nvSpPr>
        <p:spPr>
          <a:xfrm>
            <a:off x="3976227" y="578576"/>
            <a:ext cx="4763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4-5 câu kể về việc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trường.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D5411A-0199-4E51-9922-FA5D23FAE2FC}"/>
              </a:ext>
            </a:extLst>
          </p:cNvPr>
          <p:cNvSpPr txBox="1"/>
          <p:nvPr/>
        </p:nvSpPr>
        <p:spPr>
          <a:xfrm>
            <a:off x="120466" y="1647906"/>
            <a:ext cx="65609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28457" y="1135198"/>
            <a:ext cx="13788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681423" y="1122316"/>
            <a:ext cx="17716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55198" y="1666325"/>
            <a:ext cx="2226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2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4096147" y="1057759"/>
            <a:ext cx="1334909" cy="1365305"/>
            <a:chOff x="4964806" y="658391"/>
            <a:chExt cx="2253802" cy="2305319"/>
          </a:xfrm>
          <a:effectLst>
            <a:outerShdw blurRad="279400" dist="127000" dir="7740000" sx="102000" sy="102000" algn="r" rotWithShape="0">
              <a:prstClr val="black">
                <a:alpha val="40000"/>
              </a:prstClr>
            </a:outerShdw>
          </a:effectLst>
        </p:grpSpPr>
        <p:sp>
          <p:nvSpPr>
            <p:cNvPr id="44" name="泪滴形 43"/>
            <p:cNvSpPr/>
            <p:nvPr/>
          </p:nvSpPr>
          <p:spPr>
            <a:xfrm rot="8119616">
              <a:off x="4964806" y="658391"/>
              <a:ext cx="2253802" cy="2305319"/>
            </a:xfrm>
            <a:prstGeom prst="teardrop">
              <a:avLst>
                <a:gd name="adj" fmla="val 101143"/>
              </a:avLst>
            </a:prstGeom>
            <a:gradFill>
              <a:gsLst>
                <a:gs pos="100000">
                  <a:schemeClr val="bg1"/>
                </a:gs>
                <a:gs pos="67000">
                  <a:schemeClr val="bg1">
                    <a:lumMod val="95000"/>
                  </a:schemeClr>
                </a:gs>
                <a:gs pos="31000">
                  <a:schemeClr val="bg1">
                    <a:lumMod val="8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7800000" scaled="0"/>
            </a:gradFill>
            <a:ln w="57150">
              <a:gradFill>
                <a:gsLst>
                  <a:gs pos="16000">
                    <a:schemeClr val="bg1">
                      <a:lumMod val="8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6000"/>
                    </a:schemeClr>
                  </a:gs>
                </a:gsLst>
                <a:lin ang="17400000" scaled="0"/>
              </a:gradFill>
            </a:ln>
            <a:scene3d>
              <a:camera prst="orthographicFront"/>
              <a:lightRig rig="threePt" dir="t">
                <a:rot lat="0" lon="0" rev="78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  <a:cs typeface="+mn-ea"/>
              </a:endParaRPr>
            </a:p>
          </p:txBody>
        </p:sp>
        <p:sp>
          <p:nvSpPr>
            <p:cNvPr id="45" name="泪滴形 44"/>
            <p:cNvSpPr/>
            <p:nvPr/>
          </p:nvSpPr>
          <p:spPr>
            <a:xfrm rot="8119616">
              <a:off x="5065848" y="780372"/>
              <a:ext cx="2051718" cy="2053636"/>
            </a:xfrm>
            <a:prstGeom prst="teardrop">
              <a:avLst>
                <a:gd name="adj" fmla="val 101143"/>
              </a:avLst>
            </a:prstGeom>
            <a:solidFill>
              <a:schemeClr val="accent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  <a:cs typeface="+mn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 flipV="1">
            <a:off x="4085678" y="3051397"/>
            <a:ext cx="1334909" cy="1365305"/>
            <a:chOff x="4964806" y="658391"/>
            <a:chExt cx="2253802" cy="2305319"/>
          </a:xfrm>
          <a:effectLst>
            <a:outerShdw blurRad="279400" dist="127000" dir="7740000" sx="102000" sy="102000" algn="r" rotWithShape="0">
              <a:prstClr val="black">
                <a:alpha val="40000"/>
              </a:prstClr>
            </a:outerShdw>
          </a:effectLst>
        </p:grpSpPr>
        <p:sp>
          <p:nvSpPr>
            <p:cNvPr id="42" name="泪滴形 41"/>
            <p:cNvSpPr/>
            <p:nvPr/>
          </p:nvSpPr>
          <p:spPr>
            <a:xfrm rot="8119616">
              <a:off x="4964806" y="658391"/>
              <a:ext cx="2253802" cy="2305319"/>
            </a:xfrm>
            <a:prstGeom prst="teardrop">
              <a:avLst>
                <a:gd name="adj" fmla="val 101143"/>
              </a:avLst>
            </a:prstGeom>
            <a:gradFill>
              <a:gsLst>
                <a:gs pos="100000">
                  <a:schemeClr val="bg1"/>
                </a:gs>
                <a:gs pos="67000">
                  <a:schemeClr val="bg1">
                    <a:lumMod val="95000"/>
                  </a:schemeClr>
                </a:gs>
                <a:gs pos="31000">
                  <a:schemeClr val="bg1">
                    <a:lumMod val="8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7800000" scaled="0"/>
            </a:gradFill>
            <a:ln w="57150">
              <a:gradFill>
                <a:gsLst>
                  <a:gs pos="16000">
                    <a:schemeClr val="bg1">
                      <a:lumMod val="8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6000"/>
                    </a:schemeClr>
                  </a:gs>
                </a:gsLst>
                <a:lin ang="17400000" scaled="0"/>
              </a:gradFill>
            </a:ln>
            <a:scene3d>
              <a:camera prst="orthographicFront"/>
              <a:lightRig rig="threePt" dir="t">
                <a:rot lat="0" lon="0" rev="78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  <a:cs typeface="+mn-ea"/>
              </a:endParaRPr>
            </a:p>
          </p:txBody>
        </p:sp>
        <p:sp>
          <p:nvSpPr>
            <p:cNvPr id="43" name="泪滴形 42"/>
            <p:cNvSpPr/>
            <p:nvPr/>
          </p:nvSpPr>
          <p:spPr>
            <a:xfrm rot="8119616">
              <a:off x="5065848" y="780372"/>
              <a:ext cx="2051718" cy="2053636"/>
            </a:xfrm>
            <a:prstGeom prst="teardrop">
              <a:avLst>
                <a:gd name="adj" fmla="val 101143"/>
              </a:avLst>
            </a:prstGeom>
            <a:solidFill>
              <a:schemeClr val="accent3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  <a:cs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 rot="16200000">
            <a:off x="3083622" y="2053203"/>
            <a:ext cx="1334795" cy="1365422"/>
            <a:chOff x="4964806" y="658391"/>
            <a:chExt cx="2253802" cy="2305319"/>
          </a:xfrm>
          <a:effectLst>
            <a:outerShdw blurRad="279400" dist="127000" dir="7740000" sx="102000" sy="102000" algn="r" rotWithShape="0">
              <a:prstClr val="black">
                <a:alpha val="40000"/>
              </a:prstClr>
            </a:outerShdw>
          </a:effectLst>
        </p:grpSpPr>
        <p:sp>
          <p:nvSpPr>
            <p:cNvPr id="38" name="泪滴形 37"/>
            <p:cNvSpPr/>
            <p:nvPr/>
          </p:nvSpPr>
          <p:spPr>
            <a:xfrm rot="8119616">
              <a:off x="4964806" y="658391"/>
              <a:ext cx="2253802" cy="2305319"/>
            </a:xfrm>
            <a:prstGeom prst="teardrop">
              <a:avLst>
                <a:gd name="adj" fmla="val 101143"/>
              </a:avLst>
            </a:prstGeom>
            <a:gradFill>
              <a:gsLst>
                <a:gs pos="100000">
                  <a:schemeClr val="bg1"/>
                </a:gs>
                <a:gs pos="67000">
                  <a:schemeClr val="bg1">
                    <a:lumMod val="95000"/>
                  </a:schemeClr>
                </a:gs>
                <a:gs pos="31000">
                  <a:schemeClr val="bg1">
                    <a:lumMod val="8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7800000" scaled="0"/>
            </a:gradFill>
            <a:ln w="57150">
              <a:gradFill>
                <a:gsLst>
                  <a:gs pos="16000">
                    <a:schemeClr val="bg1">
                      <a:lumMod val="8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6000"/>
                    </a:schemeClr>
                  </a:gs>
                </a:gsLst>
                <a:lin ang="17400000" scaled="0"/>
              </a:gradFill>
            </a:ln>
            <a:scene3d>
              <a:camera prst="orthographicFront"/>
              <a:lightRig rig="threePt" dir="t">
                <a:rot lat="0" lon="0" rev="78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  <a:cs typeface="+mn-ea"/>
              </a:endParaRPr>
            </a:p>
          </p:txBody>
        </p:sp>
        <p:sp>
          <p:nvSpPr>
            <p:cNvPr id="39" name="泪滴形 38"/>
            <p:cNvSpPr/>
            <p:nvPr/>
          </p:nvSpPr>
          <p:spPr>
            <a:xfrm rot="8119616">
              <a:off x="5065848" y="780372"/>
              <a:ext cx="2051718" cy="2053636"/>
            </a:xfrm>
            <a:prstGeom prst="teardrop">
              <a:avLst>
                <a:gd name="adj" fmla="val 101143"/>
              </a:avLst>
            </a:prstGeom>
            <a:solidFill>
              <a:schemeClr val="accent2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  <a:cs typeface="+mn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5400000">
            <a:off x="5108789" y="2053205"/>
            <a:ext cx="1334795" cy="1365422"/>
            <a:chOff x="4964806" y="658391"/>
            <a:chExt cx="2253802" cy="2305319"/>
          </a:xfrm>
          <a:effectLst>
            <a:outerShdw blurRad="279400" dist="127000" dir="7740000" sx="102000" sy="102000" algn="r" rotWithShape="0">
              <a:prstClr val="black">
                <a:alpha val="40000"/>
              </a:prstClr>
            </a:outerShdw>
          </a:effectLst>
        </p:grpSpPr>
        <p:sp>
          <p:nvSpPr>
            <p:cNvPr id="40" name="泪滴形 39"/>
            <p:cNvSpPr/>
            <p:nvPr/>
          </p:nvSpPr>
          <p:spPr>
            <a:xfrm rot="8119616">
              <a:off x="4964806" y="658391"/>
              <a:ext cx="2253802" cy="2305319"/>
            </a:xfrm>
            <a:prstGeom prst="teardrop">
              <a:avLst>
                <a:gd name="adj" fmla="val 101143"/>
              </a:avLst>
            </a:prstGeom>
            <a:gradFill>
              <a:gsLst>
                <a:gs pos="100000">
                  <a:schemeClr val="bg1"/>
                </a:gs>
                <a:gs pos="67000">
                  <a:schemeClr val="bg1">
                    <a:lumMod val="95000"/>
                  </a:schemeClr>
                </a:gs>
                <a:gs pos="31000">
                  <a:schemeClr val="bg1">
                    <a:lumMod val="8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7800000" scaled="0"/>
            </a:gradFill>
            <a:ln w="57150">
              <a:gradFill>
                <a:gsLst>
                  <a:gs pos="16000">
                    <a:schemeClr val="bg1">
                      <a:lumMod val="8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6000"/>
                    </a:schemeClr>
                  </a:gs>
                </a:gsLst>
                <a:lin ang="17400000" scaled="0"/>
              </a:gradFill>
            </a:ln>
            <a:scene3d>
              <a:camera prst="orthographicFront"/>
              <a:lightRig rig="threePt" dir="t">
                <a:rot lat="0" lon="0" rev="78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  <a:cs typeface="+mn-ea"/>
              </a:endParaRPr>
            </a:p>
          </p:txBody>
        </p:sp>
        <p:sp>
          <p:nvSpPr>
            <p:cNvPr id="41" name="泪滴形 40"/>
            <p:cNvSpPr/>
            <p:nvPr/>
          </p:nvSpPr>
          <p:spPr>
            <a:xfrm rot="8119616">
              <a:off x="5065849" y="780373"/>
              <a:ext cx="2051717" cy="2053636"/>
            </a:xfrm>
            <a:prstGeom prst="teardrop">
              <a:avLst>
                <a:gd name="adj" fmla="val 101143"/>
              </a:avLst>
            </a:prstGeom>
            <a:solidFill>
              <a:schemeClr val="accent2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  <a:cs typeface="+mn-ea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525025" y="1062990"/>
            <a:ext cx="4638151" cy="1698125"/>
            <a:chOff x="5655602" y="1078737"/>
            <a:chExt cx="4748281" cy="1723284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5602" y="1330988"/>
              <a:ext cx="3126154" cy="668225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6528373" y="1078737"/>
              <a:ext cx="3875510" cy="304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rgbClr val="FEB508"/>
                  </a:solidFill>
                  <a:latin typeface="微软雅黑"/>
                  <a:cs typeface="+mn-ea"/>
                </a:rPr>
                <a:t>Đó là việc gì? Lúc nào? Ở đâu</a:t>
              </a:r>
              <a:endParaRPr lang="zh-CN" altLang="en-US" b="1" dirty="0">
                <a:solidFill>
                  <a:srgbClr val="FEB508"/>
                </a:solidFill>
                <a:latin typeface="微软雅黑"/>
                <a:cs typeface="+mn-ea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523904" y="1396506"/>
              <a:ext cx="1887766" cy="1405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>
                  <a:latin typeface="微软雅黑"/>
                  <a:cs typeface="+mn-ea"/>
                </a:rPr>
                <a:t>- Vứt rác đúng nơi quy đinh, giúp đỡ các loài động vật, sử dụng rác tái chế, ….</a:t>
              </a:r>
            </a:p>
            <a:p>
              <a:r>
                <a:rPr lang="en-US" altLang="zh-CN" sz="1050">
                  <a:latin typeface="微软雅黑"/>
                  <a:cs typeface="+mn-ea"/>
                </a:rPr>
                <a:t>- Làm thường xuyên ở nhà, làm ở công viên, tại trường,….</a:t>
              </a:r>
              <a:endParaRPr lang="zh-CN" altLang="en-US" sz="1050" dirty="0">
                <a:latin typeface="微软雅黑"/>
                <a:cs typeface="+mn-ea"/>
              </a:endParaRPr>
            </a:p>
            <a:p>
              <a:endParaRPr lang="zh-CN" altLang="en-US" sz="1050" dirty="0">
                <a:latin typeface="微软雅黑"/>
                <a:cs typeface="+mn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525025" y="3532518"/>
            <a:ext cx="3659840" cy="1232947"/>
            <a:chOff x="5655602" y="3584850"/>
            <a:chExt cx="3746741" cy="1251213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5655602" y="3584850"/>
              <a:ext cx="3126154" cy="668225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6528373" y="3932663"/>
              <a:ext cx="2873970" cy="304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rgbClr val="00B0F0"/>
                  </a:solidFill>
                  <a:latin typeface="微软雅黑"/>
                  <a:cs typeface="+mn-ea"/>
                </a:rPr>
                <a:t>Các bước tiến hành công việc</a:t>
              </a:r>
              <a:endParaRPr lang="zh-CN" altLang="en-US" b="1" dirty="0">
                <a:solidFill>
                  <a:srgbClr val="00B0F0"/>
                </a:solidFill>
                <a:latin typeface="微软雅黑"/>
                <a:cs typeface="+mn-ea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523904" y="4250433"/>
              <a:ext cx="1583019" cy="585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en-US" altLang="zh-CN" sz="1050">
                  <a:latin typeface="微软雅黑"/>
                  <a:cs typeface="+mn-ea"/>
                </a:rPr>
                <a:t>Đầu tiên, …..</a:t>
              </a:r>
            </a:p>
            <a:p>
              <a:pPr marL="171450" indent="-171450">
                <a:buFontTx/>
                <a:buChar char="-"/>
              </a:pPr>
              <a:r>
                <a:rPr lang="en-US" altLang="zh-CN" sz="1050">
                  <a:latin typeface="微软雅黑"/>
                  <a:cs typeface="+mn-ea"/>
                </a:rPr>
                <a:t>Tiếp theo,….</a:t>
              </a:r>
            </a:p>
            <a:p>
              <a:pPr marL="171450" indent="-171450">
                <a:buFontTx/>
                <a:buChar char="-"/>
              </a:pPr>
              <a:r>
                <a:rPr lang="en-US" altLang="zh-CN" sz="1050">
                  <a:latin typeface="微软雅黑"/>
                  <a:cs typeface="+mn-ea"/>
                </a:rPr>
                <a:t>Cuối cùng, …..</a:t>
              </a:r>
              <a:endParaRPr lang="zh-CN" altLang="en-US" sz="1050" dirty="0">
                <a:latin typeface="微软雅黑"/>
                <a:cs typeface="+mn-ea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985112" y="1053930"/>
            <a:ext cx="3053647" cy="914090"/>
            <a:chOff x="1007892" y="1069543"/>
            <a:chExt cx="3126154" cy="927631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007892" y="1328949"/>
              <a:ext cx="3126154" cy="668225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1539772" y="1069543"/>
              <a:ext cx="1780794" cy="304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b="1">
                  <a:solidFill>
                    <a:schemeClr val="accent4">
                      <a:lumMod val="75000"/>
                    </a:schemeClr>
                  </a:solidFill>
                  <a:latin typeface="微软雅黑"/>
                  <a:cs typeface="+mn-ea"/>
                </a:rPr>
                <a:t>Cảm xúc của em</a:t>
              </a:r>
              <a:endParaRPr lang="zh-CN" altLang="en-US" b="1" dirty="0">
                <a:solidFill>
                  <a:schemeClr val="accent4">
                    <a:lumMod val="75000"/>
                  </a:schemeClr>
                </a:solidFill>
                <a:latin typeface="微软雅黑"/>
                <a:cs typeface="+mn-ea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334954" y="1388620"/>
              <a:ext cx="1952251" cy="585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en-US" altLang="zh-CN" sz="1050">
                  <a:latin typeface="微软雅黑"/>
                  <a:cs typeface="+mn-ea"/>
                </a:rPr>
                <a:t>Vui vẻ, thoải mái, …</a:t>
              </a:r>
            </a:p>
            <a:p>
              <a:pPr marL="171450" indent="-171450">
                <a:buFontTx/>
                <a:buChar char="-"/>
              </a:pPr>
              <a:r>
                <a:rPr lang="en-US" altLang="zh-CN" sz="1050">
                  <a:latin typeface="微软雅黑"/>
                  <a:cs typeface="+mn-ea"/>
                </a:rPr>
                <a:t>Tuyên truyền cho mọi người</a:t>
              </a:r>
              <a:endParaRPr lang="zh-CN" altLang="en-US" sz="1050" dirty="0">
                <a:latin typeface="微软雅黑"/>
                <a:cs typeface="+mn-ea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70681" y="3532515"/>
            <a:ext cx="3266315" cy="1514759"/>
            <a:chOff x="788369" y="3584850"/>
            <a:chExt cx="3343872" cy="1537201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006087" y="3584850"/>
              <a:ext cx="3126154" cy="668225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788369" y="3678754"/>
              <a:ext cx="2498835" cy="515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b="1">
                  <a:solidFill>
                    <a:srgbClr val="FF0000"/>
                  </a:solidFill>
                  <a:latin typeface="微软雅黑"/>
                  <a:cs typeface="+mn-ea"/>
                </a:rPr>
                <a:t>Kết quả sau khi làm xong? Lợi ích nó đem lại</a:t>
              </a:r>
              <a:endParaRPr lang="zh-CN" altLang="en-US" b="1" dirty="0">
                <a:solidFill>
                  <a:srgbClr val="FF0000"/>
                </a:solidFill>
                <a:latin typeface="微软雅黑"/>
                <a:cs typeface="+mn-ea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159778" y="4208467"/>
              <a:ext cx="2106858" cy="913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en-US" altLang="zh-CN" sz="1050">
                  <a:latin typeface="微软雅黑"/>
                  <a:cs typeface="+mn-ea"/>
                </a:rPr>
                <a:t>Sân trường sạch sẽ, cây cối xanh tốt, con vật tìm được nhà mới,….</a:t>
              </a:r>
            </a:p>
            <a:p>
              <a:pPr marL="171450" indent="-171450">
                <a:buFontTx/>
                <a:buChar char="-"/>
              </a:pPr>
              <a:r>
                <a:rPr lang="en-US" altLang="zh-CN" sz="1050">
                  <a:latin typeface="微软雅黑"/>
                  <a:cs typeface="+mn-ea"/>
                </a:rPr>
                <a:t>Không khí trong lành, đồ dùng mới sử dụng, ….</a:t>
              </a:r>
              <a:endParaRPr lang="zh-CN" altLang="en-US" sz="1050" dirty="0">
                <a:latin typeface="微软雅黑"/>
                <a:cs typeface="+mn-ea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0"/>
            <a:ext cx="9144000" cy="7730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10254" y="287816"/>
            <a:ext cx="303038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 VỆ MÔI TRƯỜNG.</a:t>
            </a:r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5960" y="1278046"/>
            <a:ext cx="1065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Em đã làm việc gì để bảo vệ môi trường?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190664" y="2464947"/>
            <a:ext cx="10659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Em làm như thế nào?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300088" y="3437701"/>
            <a:ext cx="9488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Kết quả? Lợi ích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185548" y="2361071"/>
            <a:ext cx="119282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Em cảm thấy thế nào khi làm việc đó</a:t>
            </a:r>
          </a:p>
        </p:txBody>
      </p:sp>
    </p:spTree>
    <p:extLst>
      <p:ext uri="{BB962C8B-B14F-4D97-AF65-F5344CB8AC3E}">
        <p14:creationId xmlns:p14="http://schemas.microsoft.com/office/powerpoint/2010/main" val="3203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8" grpId="0"/>
      <p:bldP spid="67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1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11" y="-95859"/>
            <a:ext cx="4055309" cy="20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1"/>
          <p:cNvPicPr preferRelativeResize="0"/>
          <p:nvPr/>
        </p:nvPicPr>
        <p:blipFill rotWithShape="1">
          <a:blip r:embed="rId4">
            <a:alphaModFix/>
          </a:blip>
          <a:srcRect t="30243"/>
          <a:stretch/>
        </p:blipFill>
        <p:spPr>
          <a:xfrm>
            <a:off x="29012" y="3647807"/>
            <a:ext cx="2891249" cy="14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1"/>
          <p:cNvSpPr txBox="1"/>
          <p:nvPr/>
        </p:nvSpPr>
        <p:spPr>
          <a:xfrm>
            <a:off x="336559" y="578201"/>
            <a:ext cx="3747761" cy="163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783">
              <a:buClr>
                <a:srgbClr val="000000"/>
              </a:buClr>
            </a:pPr>
            <a:r>
              <a:rPr lang="en-US" sz="21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Nhiệm</a:t>
            </a:r>
            <a:r>
              <a:rPr lang="en-US" sz="21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1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vụ</a:t>
            </a:r>
            <a:r>
              <a:rPr lang="en-US" sz="21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1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hoạt</a:t>
            </a:r>
            <a:r>
              <a:rPr lang="en-US" sz="21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1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động</a:t>
            </a:r>
            <a:r>
              <a:rPr lang="en-US" sz="21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1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nhóm</a:t>
            </a:r>
            <a:r>
              <a:rPr lang="en-US" sz="21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</a:t>
            </a:r>
            <a:endParaRPr sz="105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en-US" sz="2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về việc em đã làm để bảo vệ môi trường.</a:t>
            </a:r>
          </a:p>
          <a:p>
            <a:pPr defTabSz="685783">
              <a:buClr>
                <a:srgbClr val="000000"/>
              </a:buClr>
            </a:pPr>
            <a:endParaRPr sz="2100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650" name="Google Shape;650;p11"/>
          <p:cNvGrpSpPr/>
          <p:nvPr/>
        </p:nvGrpSpPr>
        <p:grpSpPr>
          <a:xfrm>
            <a:off x="1069350" y="2320035"/>
            <a:ext cx="2619100" cy="887413"/>
            <a:chOff x="2650134" y="927837"/>
            <a:chExt cx="5621970" cy="1403180"/>
          </a:xfrm>
        </p:grpSpPr>
        <p:sp>
          <p:nvSpPr>
            <p:cNvPr id="651" name="Google Shape;651;p11"/>
            <p:cNvSpPr/>
            <p:nvPr/>
          </p:nvSpPr>
          <p:spPr>
            <a:xfrm>
              <a:off x="2650134" y="927837"/>
              <a:ext cx="5621970" cy="1403180"/>
            </a:xfrm>
            <a:prstGeom prst="cloudCallout">
              <a:avLst>
                <a:gd name="adj1" fmla="val -44796"/>
                <a:gd name="adj2" fmla="val 105796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783">
                <a:buClr>
                  <a:srgbClr val="000000"/>
                </a:buClr>
              </a:pPr>
              <a:endParaRPr sz="1013"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52" name="Google Shape;652;p11"/>
            <p:cNvSpPr txBox="1"/>
            <p:nvPr/>
          </p:nvSpPr>
          <p:spPr>
            <a:xfrm>
              <a:off x="3210146" y="1307947"/>
              <a:ext cx="4501942" cy="620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 defTabSz="685783">
                <a:buClr>
                  <a:srgbClr val="000000"/>
                </a:buClr>
              </a:pPr>
              <a:r>
                <a:rPr lang="en-US" sz="2100" b="1" ker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Hoạt động nhóm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图片 2">
            <a:extLst>
              <a:ext uri="{FF2B5EF4-FFF2-40B4-BE49-F238E27FC236}">
                <a16:creationId xmlns:a16="http://schemas.microsoft.com/office/drawing/2014/main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249" y="0"/>
            <a:ext cx="1658752" cy="1172670"/>
          </a:xfrm>
          <a:prstGeom prst="rect">
            <a:avLst/>
          </a:prstGeom>
        </p:spPr>
      </p:pic>
      <p:pic>
        <p:nvPicPr>
          <p:cNvPr id="81" name="图片 2">
            <a:extLst>
              <a:ext uri="{FF2B5EF4-FFF2-40B4-BE49-F238E27FC236}">
                <a16:creationId xmlns:a16="http://schemas.microsoft.com/office/drawing/2014/main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30241" y="0"/>
            <a:ext cx="1003895" cy="715639"/>
          </a:xfrm>
          <a:prstGeom prst="rect">
            <a:avLst/>
          </a:prstGeom>
        </p:spPr>
      </p:pic>
      <p:pic>
        <p:nvPicPr>
          <p:cNvPr id="82" name="图片 2">
            <a:extLst>
              <a:ext uri="{FF2B5EF4-FFF2-40B4-BE49-F238E27FC236}">
                <a16:creationId xmlns:a16="http://schemas.microsoft.com/office/drawing/2014/main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03147" y="0"/>
            <a:ext cx="1465420" cy="10446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5"/>
          <a:stretch/>
        </p:blipFill>
        <p:spPr>
          <a:xfrm>
            <a:off x="3227809" y="1991359"/>
            <a:ext cx="6336204" cy="29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5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1B35DA16-D7BF-4C2B-84EB-1D4BACDE1376}"/>
              </a:ext>
            </a:extLst>
          </p:cNvPr>
          <p:cNvGrpSpPr/>
          <p:nvPr/>
        </p:nvGrpSpPr>
        <p:grpSpPr>
          <a:xfrm>
            <a:off x="5863200" y="270030"/>
            <a:ext cx="3058109" cy="1974132"/>
            <a:chOff x="4732644" y="2473584"/>
            <a:chExt cx="4409367" cy="2669916"/>
          </a:xfrm>
        </p:grpSpPr>
        <p:grpSp>
          <p:nvGrpSpPr>
            <p:cNvPr id="97" name="Google Shape;658;p12">
              <a:extLst>
                <a:ext uri="{FF2B5EF4-FFF2-40B4-BE49-F238E27FC236}">
                  <a16:creationId xmlns:a16="http://schemas.microsoft.com/office/drawing/2014/main" id="{CBCE61A8-92ED-4CB1-B7F7-510560AF86D0}"/>
                </a:ext>
              </a:extLst>
            </p:cNvPr>
            <p:cNvGrpSpPr/>
            <p:nvPr/>
          </p:nvGrpSpPr>
          <p:grpSpPr>
            <a:xfrm>
              <a:off x="4732644" y="2571751"/>
              <a:ext cx="4312914" cy="2571749"/>
              <a:chOff x="1077516" y="823226"/>
              <a:chExt cx="2923762" cy="3668758"/>
            </a:xfrm>
          </p:grpSpPr>
          <p:sp>
            <p:nvSpPr>
              <p:cNvPr id="101" name="Google Shape;659;p12">
                <a:extLst>
                  <a:ext uri="{FF2B5EF4-FFF2-40B4-BE49-F238E27FC236}">
                    <a16:creationId xmlns:a16="http://schemas.microsoft.com/office/drawing/2014/main" id="{53FA989A-02B4-4705-9AF2-EF8A87F1A115}"/>
                  </a:ext>
                </a:extLst>
              </p:cNvPr>
              <p:cNvSpPr/>
              <p:nvPr/>
            </p:nvSpPr>
            <p:spPr>
              <a:xfrm>
                <a:off x="1077516" y="881384"/>
                <a:ext cx="2923762" cy="3610600"/>
              </a:xfrm>
              <a:prstGeom prst="roundRect">
                <a:avLst>
                  <a:gd name="adj" fmla="val 467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783">
                  <a:buClr>
                    <a:srgbClr val="FFFFFF"/>
                  </a:buClr>
                  <a:buSzPts val="2800"/>
                </a:pPr>
                <a:endParaRPr sz="2100" b="1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660;p12">
                <a:extLst>
                  <a:ext uri="{FF2B5EF4-FFF2-40B4-BE49-F238E27FC236}">
                    <a16:creationId xmlns:a16="http://schemas.microsoft.com/office/drawing/2014/main" id="{DCEB63A4-955D-4D35-945F-65B7B00092AE}"/>
                  </a:ext>
                </a:extLst>
              </p:cNvPr>
              <p:cNvSpPr/>
              <p:nvPr/>
            </p:nvSpPr>
            <p:spPr>
              <a:xfrm>
                <a:off x="1247545" y="1013405"/>
                <a:ext cx="2583702" cy="3223751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72581" tIns="36281" rIns="72581" bIns="36281" anchor="ctr" anchorCtr="0">
                <a:noAutofit/>
              </a:bodyPr>
              <a:lstStyle/>
              <a:p>
                <a:pPr defTabSz="685783">
                  <a:buClr>
                    <a:srgbClr val="FFFFFF"/>
                  </a:buClr>
                  <a:buSzPts val="1905"/>
                </a:pPr>
                <a:endParaRPr sz="1428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3" name="Google Shape;661;p12">
                <a:extLst>
                  <a:ext uri="{FF2B5EF4-FFF2-40B4-BE49-F238E27FC236}">
                    <a16:creationId xmlns:a16="http://schemas.microsoft.com/office/drawing/2014/main" id="{085F6978-F110-48B9-88A3-CEE114A7CB9A}"/>
                  </a:ext>
                </a:extLst>
              </p:cNvPr>
              <p:cNvGrpSpPr/>
              <p:nvPr/>
            </p:nvGrpSpPr>
            <p:grpSpPr>
              <a:xfrm>
                <a:off x="1310453" y="1077159"/>
                <a:ext cx="2457885" cy="165441"/>
                <a:chOff x="2149634" y="1165384"/>
                <a:chExt cx="3485832" cy="234632"/>
              </a:xfrm>
            </p:grpSpPr>
            <p:grpSp>
              <p:nvGrpSpPr>
                <p:cNvPr id="134" name="Google Shape;662;p12">
                  <a:extLst>
                    <a:ext uri="{FF2B5EF4-FFF2-40B4-BE49-F238E27FC236}">
                      <a16:creationId xmlns:a16="http://schemas.microsoft.com/office/drawing/2014/main" id="{A7A7D378-2150-4323-9FD4-278A1526F2CD}"/>
                    </a:ext>
                  </a:extLst>
                </p:cNvPr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62" name="Google Shape;663;p12">
                    <a:extLst>
                      <a:ext uri="{FF2B5EF4-FFF2-40B4-BE49-F238E27FC236}">
                        <a16:creationId xmlns:a16="http://schemas.microsoft.com/office/drawing/2014/main" id="{8321CFB1-8C90-497A-B161-BB4E3F62D79B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" name="Google Shape;664;p12">
                    <a:extLst>
                      <a:ext uri="{FF2B5EF4-FFF2-40B4-BE49-F238E27FC236}">
                        <a16:creationId xmlns:a16="http://schemas.microsoft.com/office/drawing/2014/main" id="{73A7880E-517B-445E-B7D4-77EDF4A56B3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5" name="Google Shape;665;p12">
                  <a:extLst>
                    <a:ext uri="{FF2B5EF4-FFF2-40B4-BE49-F238E27FC236}">
                      <a16:creationId xmlns:a16="http://schemas.microsoft.com/office/drawing/2014/main" id="{74B16FBB-DD19-4EE4-9168-ECA1D44F5672}"/>
                    </a:ext>
                  </a:extLst>
                </p:cNvPr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60" name="Google Shape;666;p12">
                    <a:extLst>
                      <a:ext uri="{FF2B5EF4-FFF2-40B4-BE49-F238E27FC236}">
                        <a16:creationId xmlns:a16="http://schemas.microsoft.com/office/drawing/2014/main" id="{0278D707-1933-4C6C-8664-348EDE38D6D0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" name="Google Shape;667;p12">
                    <a:extLst>
                      <a:ext uri="{FF2B5EF4-FFF2-40B4-BE49-F238E27FC236}">
                        <a16:creationId xmlns:a16="http://schemas.microsoft.com/office/drawing/2014/main" id="{B1D7D0B3-0D89-4D8A-9E4D-450356C1A730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6" name="Google Shape;668;p12">
                  <a:extLst>
                    <a:ext uri="{FF2B5EF4-FFF2-40B4-BE49-F238E27FC236}">
                      <a16:creationId xmlns:a16="http://schemas.microsoft.com/office/drawing/2014/main" id="{CC598544-5F66-4C14-A98D-C80DEE3B8991}"/>
                    </a:ext>
                  </a:extLst>
                </p:cNvPr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8" name="Google Shape;669;p12">
                    <a:extLst>
                      <a:ext uri="{FF2B5EF4-FFF2-40B4-BE49-F238E27FC236}">
                        <a16:creationId xmlns:a16="http://schemas.microsoft.com/office/drawing/2014/main" id="{53FDFCBE-EC2D-428F-9FFF-D004D5E8F918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" name="Google Shape;670;p12">
                    <a:extLst>
                      <a:ext uri="{FF2B5EF4-FFF2-40B4-BE49-F238E27FC236}">
                        <a16:creationId xmlns:a16="http://schemas.microsoft.com/office/drawing/2014/main" id="{B44CDCD8-5CCA-44CD-ABBC-21BBD9BB254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7" name="Google Shape;671;p12">
                  <a:extLst>
                    <a:ext uri="{FF2B5EF4-FFF2-40B4-BE49-F238E27FC236}">
                      <a16:creationId xmlns:a16="http://schemas.microsoft.com/office/drawing/2014/main" id="{14AF5524-5C97-4C20-AB8F-39587D1FD3E1}"/>
                    </a:ext>
                  </a:extLst>
                </p:cNvPr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6" name="Google Shape;672;p12">
                    <a:extLst>
                      <a:ext uri="{FF2B5EF4-FFF2-40B4-BE49-F238E27FC236}">
                        <a16:creationId xmlns:a16="http://schemas.microsoft.com/office/drawing/2014/main" id="{0E032F5C-1895-4DA3-842B-261A601E3E37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" name="Google Shape;673;p12">
                    <a:extLst>
                      <a:ext uri="{FF2B5EF4-FFF2-40B4-BE49-F238E27FC236}">
                        <a16:creationId xmlns:a16="http://schemas.microsoft.com/office/drawing/2014/main" id="{B7948C36-1FC6-46C9-B5B4-DBA490C3121F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8" name="Google Shape;674;p12">
                  <a:extLst>
                    <a:ext uri="{FF2B5EF4-FFF2-40B4-BE49-F238E27FC236}">
                      <a16:creationId xmlns:a16="http://schemas.microsoft.com/office/drawing/2014/main" id="{ACA7893A-9EFB-497D-B326-89D47776EA53}"/>
                    </a:ext>
                  </a:extLst>
                </p:cNvPr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4" name="Google Shape;675;p12">
                    <a:extLst>
                      <a:ext uri="{FF2B5EF4-FFF2-40B4-BE49-F238E27FC236}">
                        <a16:creationId xmlns:a16="http://schemas.microsoft.com/office/drawing/2014/main" id="{86861F8F-2004-4A82-98EB-990ECE2A4C2A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" name="Google Shape;676;p12">
                    <a:extLst>
                      <a:ext uri="{FF2B5EF4-FFF2-40B4-BE49-F238E27FC236}">
                        <a16:creationId xmlns:a16="http://schemas.microsoft.com/office/drawing/2014/main" id="{EC0A3998-2315-48D8-B62D-41E6144D95C5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9" name="Google Shape;677;p12">
                  <a:extLst>
                    <a:ext uri="{FF2B5EF4-FFF2-40B4-BE49-F238E27FC236}">
                      <a16:creationId xmlns:a16="http://schemas.microsoft.com/office/drawing/2014/main" id="{7C5F70EE-F051-4F35-B3D0-C20C1BF02B3E}"/>
                    </a:ext>
                  </a:extLst>
                </p:cNvPr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2" name="Google Shape;678;p12">
                    <a:extLst>
                      <a:ext uri="{FF2B5EF4-FFF2-40B4-BE49-F238E27FC236}">
                        <a16:creationId xmlns:a16="http://schemas.microsoft.com/office/drawing/2014/main" id="{E8569935-C64F-4835-B719-0276BBA6CCA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" name="Google Shape;679;p12">
                    <a:extLst>
                      <a:ext uri="{FF2B5EF4-FFF2-40B4-BE49-F238E27FC236}">
                        <a16:creationId xmlns:a16="http://schemas.microsoft.com/office/drawing/2014/main" id="{BB475802-FB21-4C99-82B0-FD118E8732FE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0" name="Google Shape;680;p12">
                  <a:extLst>
                    <a:ext uri="{FF2B5EF4-FFF2-40B4-BE49-F238E27FC236}">
                      <a16:creationId xmlns:a16="http://schemas.microsoft.com/office/drawing/2014/main" id="{230E9167-2D04-495A-A10F-20AB80D49F75}"/>
                    </a:ext>
                  </a:extLst>
                </p:cNvPr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0" name="Google Shape;681;p12">
                    <a:extLst>
                      <a:ext uri="{FF2B5EF4-FFF2-40B4-BE49-F238E27FC236}">
                        <a16:creationId xmlns:a16="http://schemas.microsoft.com/office/drawing/2014/main" id="{6E26475F-C70E-4908-BD16-BE6FAF64DA56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" name="Google Shape;682;p12">
                    <a:extLst>
                      <a:ext uri="{FF2B5EF4-FFF2-40B4-BE49-F238E27FC236}">
                        <a16:creationId xmlns:a16="http://schemas.microsoft.com/office/drawing/2014/main" id="{BE428F85-B0C1-4D34-B707-2E406CFB8E09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1" name="Google Shape;683;p12">
                  <a:extLst>
                    <a:ext uri="{FF2B5EF4-FFF2-40B4-BE49-F238E27FC236}">
                      <a16:creationId xmlns:a16="http://schemas.microsoft.com/office/drawing/2014/main" id="{F60D0B71-6817-483E-A90B-908F59478874}"/>
                    </a:ext>
                  </a:extLst>
                </p:cNvPr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8" name="Google Shape;684;p12">
                    <a:extLst>
                      <a:ext uri="{FF2B5EF4-FFF2-40B4-BE49-F238E27FC236}">
                        <a16:creationId xmlns:a16="http://schemas.microsoft.com/office/drawing/2014/main" id="{240FC2E6-FACB-490F-B5BF-1FC590BC837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" name="Google Shape;685;p12">
                    <a:extLst>
                      <a:ext uri="{FF2B5EF4-FFF2-40B4-BE49-F238E27FC236}">
                        <a16:creationId xmlns:a16="http://schemas.microsoft.com/office/drawing/2014/main" id="{DD8989D1-6052-4724-9E92-7CA0540BC024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" name="Google Shape;686;p12">
                  <a:extLst>
                    <a:ext uri="{FF2B5EF4-FFF2-40B4-BE49-F238E27FC236}">
                      <a16:creationId xmlns:a16="http://schemas.microsoft.com/office/drawing/2014/main" id="{1630224E-3C5B-40AB-9597-553B5C66A980}"/>
                    </a:ext>
                  </a:extLst>
                </p:cNvPr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6" name="Google Shape;687;p12">
                    <a:extLst>
                      <a:ext uri="{FF2B5EF4-FFF2-40B4-BE49-F238E27FC236}">
                        <a16:creationId xmlns:a16="http://schemas.microsoft.com/office/drawing/2014/main" id="{E65F9FE1-4F8C-48E7-AFBF-C711DE4127B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" name="Google Shape;688;p12">
                    <a:extLst>
                      <a:ext uri="{FF2B5EF4-FFF2-40B4-BE49-F238E27FC236}">
                        <a16:creationId xmlns:a16="http://schemas.microsoft.com/office/drawing/2014/main" id="{4E7E7A24-93D5-4125-AF2D-DFB1C720A551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3" name="Google Shape;689;p12">
                  <a:extLst>
                    <a:ext uri="{FF2B5EF4-FFF2-40B4-BE49-F238E27FC236}">
                      <a16:creationId xmlns:a16="http://schemas.microsoft.com/office/drawing/2014/main" id="{4FF53C7F-D7AF-4AA7-A079-DE161FB9BB04}"/>
                    </a:ext>
                  </a:extLst>
                </p:cNvPr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4" name="Google Shape;690;p12">
                    <a:extLst>
                      <a:ext uri="{FF2B5EF4-FFF2-40B4-BE49-F238E27FC236}">
                        <a16:creationId xmlns:a16="http://schemas.microsoft.com/office/drawing/2014/main" id="{5286292D-32F1-4892-8BD2-80F94708815D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" name="Google Shape;691;p12">
                    <a:extLst>
                      <a:ext uri="{FF2B5EF4-FFF2-40B4-BE49-F238E27FC236}">
                        <a16:creationId xmlns:a16="http://schemas.microsoft.com/office/drawing/2014/main" id="{3C36A9F2-52CD-4410-BA65-640C74E36688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68569" tIns="34275" rIns="68569" bIns="34275" anchor="ctr" anchorCtr="0">
                    <a:noAutofit/>
                  </a:bodyPr>
                  <a:lstStyle/>
                  <a:p>
                    <a:pPr algn="ctr" defTabSz="685783">
                      <a:buClr>
                        <a:srgbClr val="FFFFFF"/>
                      </a:buClr>
                      <a:buSzPts val="2400"/>
                    </a:pPr>
                    <a:endParaRPr sz="18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04" name="Google Shape;692;p12">
                <a:extLst>
                  <a:ext uri="{FF2B5EF4-FFF2-40B4-BE49-F238E27FC236}">
                    <a16:creationId xmlns:a16="http://schemas.microsoft.com/office/drawing/2014/main" id="{AAF1E3D2-EA73-4CEB-952A-0C21312A07DD}"/>
                  </a:ext>
                </a:extLst>
              </p:cNvPr>
              <p:cNvGrpSpPr/>
              <p:nvPr/>
            </p:nvGrpSpPr>
            <p:grpSpPr>
              <a:xfrm>
                <a:off x="13530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32" name="Google Shape;693;p12">
                  <a:extLst>
                    <a:ext uri="{FF2B5EF4-FFF2-40B4-BE49-F238E27FC236}">
                      <a16:creationId xmlns:a16="http://schemas.microsoft.com/office/drawing/2014/main" id="{14CD8653-9028-4898-9FC4-520DA84D3C5E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694;p12">
                  <a:extLst>
                    <a:ext uri="{FF2B5EF4-FFF2-40B4-BE49-F238E27FC236}">
                      <a16:creationId xmlns:a16="http://schemas.microsoft.com/office/drawing/2014/main" id="{81AC86A2-ED21-4DFB-A097-D15D6988C95E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5" name="Google Shape;695;p12">
                <a:extLst>
                  <a:ext uri="{FF2B5EF4-FFF2-40B4-BE49-F238E27FC236}">
                    <a16:creationId xmlns:a16="http://schemas.microsoft.com/office/drawing/2014/main" id="{F07C457F-28C2-4435-AEA4-2055123A5189}"/>
                  </a:ext>
                </a:extLst>
              </p:cNvPr>
              <p:cNvGrpSpPr/>
              <p:nvPr/>
            </p:nvGrpSpPr>
            <p:grpSpPr>
              <a:xfrm>
                <a:off x="1608793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30" name="Google Shape;696;p12">
                  <a:extLst>
                    <a:ext uri="{FF2B5EF4-FFF2-40B4-BE49-F238E27FC236}">
                      <a16:creationId xmlns:a16="http://schemas.microsoft.com/office/drawing/2014/main" id="{C6AC80BC-5AA7-4301-ACF0-86B6F72BDAF2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697;p12">
                  <a:extLst>
                    <a:ext uri="{FF2B5EF4-FFF2-40B4-BE49-F238E27FC236}">
                      <a16:creationId xmlns:a16="http://schemas.microsoft.com/office/drawing/2014/main" id="{05862FD4-2589-4F63-A6F5-7EB78D463574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6" name="Google Shape;698;p12">
                <a:extLst>
                  <a:ext uri="{FF2B5EF4-FFF2-40B4-BE49-F238E27FC236}">
                    <a16:creationId xmlns:a16="http://schemas.microsoft.com/office/drawing/2014/main" id="{7FA9C314-63A3-4C70-9817-B442AECCBD13}"/>
                  </a:ext>
                </a:extLst>
              </p:cNvPr>
              <p:cNvGrpSpPr/>
              <p:nvPr/>
            </p:nvGrpSpPr>
            <p:grpSpPr>
              <a:xfrm>
                <a:off x="186450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8" name="Google Shape;699;p12">
                  <a:extLst>
                    <a:ext uri="{FF2B5EF4-FFF2-40B4-BE49-F238E27FC236}">
                      <a16:creationId xmlns:a16="http://schemas.microsoft.com/office/drawing/2014/main" id="{C40FBACC-6A7D-4D0F-99D1-627D3A1D909B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00;p12">
                  <a:extLst>
                    <a:ext uri="{FF2B5EF4-FFF2-40B4-BE49-F238E27FC236}">
                      <a16:creationId xmlns:a16="http://schemas.microsoft.com/office/drawing/2014/main" id="{B50F8019-9C12-4591-AA89-8292E6D78FB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" name="Google Shape;701;p12">
                <a:extLst>
                  <a:ext uri="{FF2B5EF4-FFF2-40B4-BE49-F238E27FC236}">
                    <a16:creationId xmlns:a16="http://schemas.microsoft.com/office/drawing/2014/main" id="{47E6CBD8-1664-439B-90A2-708D95078857}"/>
                  </a:ext>
                </a:extLst>
              </p:cNvPr>
              <p:cNvGrpSpPr/>
              <p:nvPr/>
            </p:nvGrpSpPr>
            <p:grpSpPr>
              <a:xfrm>
                <a:off x="212021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6" name="Google Shape;702;p12">
                  <a:extLst>
                    <a:ext uri="{FF2B5EF4-FFF2-40B4-BE49-F238E27FC236}">
                      <a16:creationId xmlns:a16="http://schemas.microsoft.com/office/drawing/2014/main" id="{19595AD5-6AE4-400C-9DE8-F33116DAA082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03;p12">
                  <a:extLst>
                    <a:ext uri="{FF2B5EF4-FFF2-40B4-BE49-F238E27FC236}">
                      <a16:creationId xmlns:a16="http://schemas.microsoft.com/office/drawing/2014/main" id="{211B4D6B-A59C-4A39-ACBE-30CA71F78549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" name="Google Shape;704;p12">
                <a:extLst>
                  <a:ext uri="{FF2B5EF4-FFF2-40B4-BE49-F238E27FC236}">
                    <a16:creationId xmlns:a16="http://schemas.microsoft.com/office/drawing/2014/main" id="{6A609A55-5048-4066-98F0-26097AD9D9B5}"/>
                  </a:ext>
                </a:extLst>
              </p:cNvPr>
              <p:cNvGrpSpPr/>
              <p:nvPr/>
            </p:nvGrpSpPr>
            <p:grpSpPr>
              <a:xfrm>
                <a:off x="237592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4" name="Google Shape;705;p12">
                  <a:extLst>
                    <a:ext uri="{FF2B5EF4-FFF2-40B4-BE49-F238E27FC236}">
                      <a16:creationId xmlns:a16="http://schemas.microsoft.com/office/drawing/2014/main" id="{538B9523-EEBC-4BE0-ABF0-2FCCF27F9897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06;p12">
                  <a:extLst>
                    <a:ext uri="{FF2B5EF4-FFF2-40B4-BE49-F238E27FC236}">
                      <a16:creationId xmlns:a16="http://schemas.microsoft.com/office/drawing/2014/main" id="{2814C1A2-25EC-4C86-B66D-B3B9DBB61280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" name="Google Shape;707;p12">
                <a:extLst>
                  <a:ext uri="{FF2B5EF4-FFF2-40B4-BE49-F238E27FC236}">
                    <a16:creationId xmlns:a16="http://schemas.microsoft.com/office/drawing/2014/main" id="{302ECC3C-D1C3-47D1-8FED-C80C0588A1F3}"/>
                  </a:ext>
                </a:extLst>
              </p:cNvPr>
              <p:cNvGrpSpPr/>
              <p:nvPr/>
            </p:nvGrpSpPr>
            <p:grpSpPr>
              <a:xfrm>
                <a:off x="263163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2" name="Google Shape;708;p12">
                  <a:extLst>
                    <a:ext uri="{FF2B5EF4-FFF2-40B4-BE49-F238E27FC236}">
                      <a16:creationId xmlns:a16="http://schemas.microsoft.com/office/drawing/2014/main" id="{9FEC6243-3951-48DD-9B48-DD99CEBC32FF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09;p12">
                  <a:extLst>
                    <a:ext uri="{FF2B5EF4-FFF2-40B4-BE49-F238E27FC236}">
                      <a16:creationId xmlns:a16="http://schemas.microsoft.com/office/drawing/2014/main" id="{64C09284-D86B-4DBA-9458-828C7D9B81B3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" name="Google Shape;710;p12">
                <a:extLst>
                  <a:ext uri="{FF2B5EF4-FFF2-40B4-BE49-F238E27FC236}">
                    <a16:creationId xmlns:a16="http://schemas.microsoft.com/office/drawing/2014/main" id="{4F55CAE2-3933-44D6-9FFC-93DA4820EFCA}"/>
                  </a:ext>
                </a:extLst>
              </p:cNvPr>
              <p:cNvGrpSpPr/>
              <p:nvPr/>
            </p:nvGrpSpPr>
            <p:grpSpPr>
              <a:xfrm>
                <a:off x="2887348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0" name="Google Shape;711;p12">
                  <a:extLst>
                    <a:ext uri="{FF2B5EF4-FFF2-40B4-BE49-F238E27FC236}">
                      <a16:creationId xmlns:a16="http://schemas.microsoft.com/office/drawing/2014/main" id="{CA506AAE-B990-461C-9764-342F9C48918C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12;p12">
                  <a:extLst>
                    <a:ext uri="{FF2B5EF4-FFF2-40B4-BE49-F238E27FC236}">
                      <a16:creationId xmlns:a16="http://schemas.microsoft.com/office/drawing/2014/main" id="{8F675F8C-F15C-4D35-8A77-5E8FB2FA719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1" name="Google Shape;713;p12">
                <a:extLst>
                  <a:ext uri="{FF2B5EF4-FFF2-40B4-BE49-F238E27FC236}">
                    <a16:creationId xmlns:a16="http://schemas.microsoft.com/office/drawing/2014/main" id="{907E9910-E198-4A23-9D7B-74031F81A94D}"/>
                  </a:ext>
                </a:extLst>
              </p:cNvPr>
              <p:cNvGrpSpPr/>
              <p:nvPr/>
            </p:nvGrpSpPr>
            <p:grpSpPr>
              <a:xfrm>
                <a:off x="3143059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8" name="Google Shape;714;p12">
                  <a:extLst>
                    <a:ext uri="{FF2B5EF4-FFF2-40B4-BE49-F238E27FC236}">
                      <a16:creationId xmlns:a16="http://schemas.microsoft.com/office/drawing/2014/main" id="{2A24F6AE-6327-43CA-9AAD-70D30A02F09A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15;p12">
                  <a:extLst>
                    <a:ext uri="{FF2B5EF4-FFF2-40B4-BE49-F238E27FC236}">
                      <a16:creationId xmlns:a16="http://schemas.microsoft.com/office/drawing/2014/main" id="{A6680E8C-55F3-4EEF-A2D9-A409C8B24121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2" name="Google Shape;716;p12">
                <a:extLst>
                  <a:ext uri="{FF2B5EF4-FFF2-40B4-BE49-F238E27FC236}">
                    <a16:creationId xmlns:a16="http://schemas.microsoft.com/office/drawing/2014/main" id="{4E7CDB8B-91D9-42F7-830F-8410943C4E31}"/>
                  </a:ext>
                </a:extLst>
              </p:cNvPr>
              <p:cNvGrpSpPr/>
              <p:nvPr/>
            </p:nvGrpSpPr>
            <p:grpSpPr>
              <a:xfrm>
                <a:off x="3398770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6" name="Google Shape;717;p12">
                  <a:extLst>
                    <a:ext uri="{FF2B5EF4-FFF2-40B4-BE49-F238E27FC236}">
                      <a16:creationId xmlns:a16="http://schemas.microsoft.com/office/drawing/2014/main" id="{6A1F58D3-4CBA-474D-B2F3-05DD39579DA8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18;p12">
                  <a:extLst>
                    <a:ext uri="{FF2B5EF4-FFF2-40B4-BE49-F238E27FC236}">
                      <a16:creationId xmlns:a16="http://schemas.microsoft.com/office/drawing/2014/main" id="{6845E2D7-4BEC-47DF-ACC0-20DFDDB25A56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3" name="Google Shape;719;p12">
                <a:extLst>
                  <a:ext uri="{FF2B5EF4-FFF2-40B4-BE49-F238E27FC236}">
                    <a16:creationId xmlns:a16="http://schemas.microsoft.com/office/drawing/2014/main" id="{15623E9B-11D9-4DAD-B1AD-1C7578B5D4A9}"/>
                  </a:ext>
                </a:extLst>
              </p:cNvPr>
              <p:cNvGrpSpPr/>
              <p:nvPr/>
            </p:nvGrpSpPr>
            <p:grpSpPr>
              <a:xfrm>
                <a:off x="36544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4" name="Google Shape;720;p12">
                  <a:extLst>
                    <a:ext uri="{FF2B5EF4-FFF2-40B4-BE49-F238E27FC236}">
                      <a16:creationId xmlns:a16="http://schemas.microsoft.com/office/drawing/2014/main" id="{C68553E1-3603-4AD1-815E-846548C9508D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21;p12">
                  <a:extLst>
                    <a:ext uri="{FF2B5EF4-FFF2-40B4-BE49-F238E27FC236}">
                      <a16:creationId xmlns:a16="http://schemas.microsoft.com/office/drawing/2014/main" id="{8D04C6C0-7455-4F4C-AFBD-3D57419AB67F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783">
                    <a:buClr>
                      <a:srgbClr val="FFFFFF"/>
                    </a:buClr>
                    <a:buSzPts val="2400"/>
                  </a:pPr>
                  <a:endParaRPr sz="18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8" name="Google Shape;722;p12">
              <a:extLst>
                <a:ext uri="{FF2B5EF4-FFF2-40B4-BE49-F238E27FC236}">
                  <a16:creationId xmlns:a16="http://schemas.microsoft.com/office/drawing/2014/main" id="{6091CF94-4D98-4335-BC30-F2063094696C}"/>
                </a:ext>
              </a:extLst>
            </p:cNvPr>
            <p:cNvSpPr txBox="1"/>
            <p:nvPr/>
          </p:nvSpPr>
          <p:spPr>
            <a:xfrm>
              <a:off x="5658417" y="2989900"/>
              <a:ext cx="2940686" cy="6763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783">
                <a:buClr>
                  <a:srgbClr val="000000"/>
                </a:buClr>
              </a:pPr>
              <a:r>
                <a:rPr lang="en-US" sz="2800" b="1" kern="0" dirty="0">
                  <a:solidFill>
                    <a:schemeClr val="accent2">
                      <a:lumMod val="75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TIÊU CHÍ</a:t>
              </a:r>
              <a:endParaRPr sz="2800" b="1" kern="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" name="Google Shape;723;p12">
              <a:extLst>
                <a:ext uri="{FF2B5EF4-FFF2-40B4-BE49-F238E27FC236}">
                  <a16:creationId xmlns:a16="http://schemas.microsoft.com/office/drawing/2014/main" id="{24721FB4-7BDD-4DCA-A105-209DCFCFE647}"/>
                </a:ext>
              </a:extLst>
            </p:cNvPr>
            <p:cNvSpPr txBox="1"/>
            <p:nvPr/>
          </p:nvSpPr>
          <p:spPr>
            <a:xfrm>
              <a:off x="4961793" y="3560056"/>
              <a:ext cx="4180218" cy="1404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783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lang="en-US" sz="1400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Đủ</a:t>
              </a:r>
              <a:r>
                <a:rPr lang="en-US" sz="1400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400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nội</a:t>
              </a:r>
              <a:r>
                <a:rPr lang="en-US" sz="1400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dung </a:t>
              </a:r>
              <a:r>
                <a:rPr lang="en-US" sz="1400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theo</a:t>
              </a:r>
              <a:r>
                <a:rPr lang="en-US" sz="1400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400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yêu</a:t>
              </a:r>
              <a:r>
                <a:rPr lang="en-US" sz="1400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400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cầu</a:t>
              </a:r>
              <a:endParaRPr sz="1400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defTabSz="685783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lang="en-US" sz="1400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Diễn</a:t>
              </a:r>
              <a:r>
                <a:rPr lang="en-US" sz="1400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400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đạt</a:t>
              </a:r>
              <a:r>
                <a:rPr lang="en-US" sz="1400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400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rõ</a:t>
              </a:r>
              <a:r>
                <a:rPr lang="en-US" sz="1400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ý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685783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400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lang="en-US" sz="1400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Nói</a:t>
              </a:r>
              <a:r>
                <a:rPr lang="en-US" sz="1400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to, </a:t>
              </a:r>
              <a:r>
                <a:rPr lang="en-US" sz="1400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rõ</a:t>
              </a:r>
              <a:r>
                <a:rPr lang="en-US" sz="1400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400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ràng</a:t>
              </a:r>
              <a:r>
                <a:rPr lang="en-US" sz="1400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1400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tự</a:t>
              </a:r>
              <a:r>
                <a:rPr lang="en-US" sz="1400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400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nhiên</a:t>
              </a:r>
              <a:endParaRPr sz="1400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00" name="Google Shape;724;p12">
              <a:extLst>
                <a:ext uri="{FF2B5EF4-FFF2-40B4-BE49-F238E27FC236}">
                  <a16:creationId xmlns:a16="http://schemas.microsoft.com/office/drawing/2014/main" id="{75EDA77B-38A0-4422-A478-0F3F58EC21B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06265" y="2473584"/>
              <a:ext cx="902362" cy="9031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7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4"/>
          <a:stretch/>
        </p:blipFill>
        <p:spPr>
          <a:xfrm>
            <a:off x="-247339" y="2611565"/>
            <a:ext cx="9646219" cy="25243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9" y="441186"/>
            <a:ext cx="6431866" cy="32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A58F109-B5E1-4E95-B50D-9CA8544361C0}"/>
              </a:ext>
            </a:extLst>
          </p:cNvPr>
          <p:cNvCxnSpPr>
            <a:cxnSpLocks/>
          </p:cNvCxnSpPr>
          <p:nvPr/>
        </p:nvCxnSpPr>
        <p:spPr>
          <a:xfrm>
            <a:off x="1276817" y="695164"/>
            <a:ext cx="140674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D476F1-F503-40A9-85D0-D14228F0453C}"/>
              </a:ext>
            </a:extLst>
          </p:cNvPr>
          <p:cNvCxnSpPr>
            <a:cxnSpLocks/>
          </p:cNvCxnSpPr>
          <p:nvPr/>
        </p:nvCxnSpPr>
        <p:spPr>
          <a:xfrm>
            <a:off x="5794513" y="704528"/>
            <a:ext cx="23153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9D61E2-DF3A-4B66-979B-BFFDCD867257}"/>
              </a:ext>
            </a:extLst>
          </p:cNvPr>
          <p:cNvCxnSpPr>
            <a:cxnSpLocks/>
          </p:cNvCxnSpPr>
          <p:nvPr/>
        </p:nvCxnSpPr>
        <p:spPr>
          <a:xfrm>
            <a:off x="3597965" y="704528"/>
            <a:ext cx="170953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768;p16">
            <a:extLst>
              <a:ext uri="{FF2B5EF4-FFF2-40B4-BE49-F238E27FC236}">
                <a16:creationId xmlns:a16="http://schemas.microsoft.com/office/drawing/2014/main" id="{68407060-E3EC-42BE-8D44-D505BB7CAE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6521" y="1848679"/>
            <a:ext cx="3273354" cy="16896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13F8DB-CB89-4AD5-86EB-B67779F492F1}"/>
              </a:ext>
            </a:extLst>
          </p:cNvPr>
          <p:cNvSpPr txBox="1"/>
          <p:nvPr/>
        </p:nvSpPr>
        <p:spPr>
          <a:xfrm>
            <a:off x="775421" y="144651"/>
            <a:ext cx="796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4-5 câu kể về việc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trường.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4" y="1076713"/>
            <a:ext cx="6431866" cy="327645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B35DA16-D7BF-4C2B-84EB-1D4BACDE1376}"/>
              </a:ext>
            </a:extLst>
          </p:cNvPr>
          <p:cNvGrpSpPr/>
          <p:nvPr/>
        </p:nvGrpSpPr>
        <p:grpSpPr>
          <a:xfrm>
            <a:off x="5082723" y="3803202"/>
            <a:ext cx="3878398" cy="1099930"/>
            <a:chOff x="4798488" y="2463894"/>
            <a:chExt cx="4531494" cy="3943705"/>
          </a:xfrm>
        </p:grpSpPr>
        <p:grpSp>
          <p:nvGrpSpPr>
            <p:cNvPr id="21" name="Google Shape;658;p12">
              <a:extLst>
                <a:ext uri="{FF2B5EF4-FFF2-40B4-BE49-F238E27FC236}">
                  <a16:creationId xmlns:a16="http://schemas.microsoft.com/office/drawing/2014/main" id="{CBCE61A8-92ED-4CB1-B7F7-510560AF86D0}"/>
                </a:ext>
              </a:extLst>
            </p:cNvPr>
            <p:cNvGrpSpPr/>
            <p:nvPr/>
          </p:nvGrpSpPr>
          <p:grpSpPr>
            <a:xfrm>
              <a:off x="4798488" y="2463894"/>
              <a:ext cx="4531494" cy="3943705"/>
              <a:chOff x="1122152" y="669361"/>
              <a:chExt cx="3071939" cy="5625938"/>
            </a:xfrm>
          </p:grpSpPr>
          <p:sp>
            <p:nvSpPr>
              <p:cNvPr id="27" name="Google Shape;659;p12">
                <a:extLst>
                  <a:ext uri="{FF2B5EF4-FFF2-40B4-BE49-F238E27FC236}">
                    <a16:creationId xmlns:a16="http://schemas.microsoft.com/office/drawing/2014/main" id="{53FA989A-02B4-4705-9AF2-EF8A87F1A115}"/>
                  </a:ext>
                </a:extLst>
              </p:cNvPr>
              <p:cNvSpPr/>
              <p:nvPr/>
            </p:nvSpPr>
            <p:spPr>
              <a:xfrm>
                <a:off x="1122152" y="669361"/>
                <a:ext cx="3071939" cy="5625938"/>
              </a:xfrm>
              <a:prstGeom prst="roundRect">
                <a:avLst>
                  <a:gd name="adj" fmla="val 467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377">
                  <a:buClr>
                    <a:srgbClr val="FFFFFF"/>
                  </a:buClr>
                  <a:buSzPts val="2800"/>
                </a:pPr>
                <a:endParaRPr sz="11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60;p12">
                <a:extLst>
                  <a:ext uri="{FF2B5EF4-FFF2-40B4-BE49-F238E27FC236}">
                    <a16:creationId xmlns:a16="http://schemas.microsoft.com/office/drawing/2014/main" id="{DCEB63A4-955D-4D35-945F-65B7B00092AE}"/>
                  </a:ext>
                </a:extLst>
              </p:cNvPr>
              <p:cNvSpPr/>
              <p:nvPr/>
            </p:nvSpPr>
            <p:spPr>
              <a:xfrm>
                <a:off x="1199731" y="1070986"/>
                <a:ext cx="2819119" cy="4937852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6775" tIns="48375" rIns="96775" bIns="48375" anchor="ctr" anchorCtr="0">
                <a:noAutofit/>
              </a:bodyPr>
              <a:lstStyle/>
              <a:p>
                <a:pPr defTabSz="914377">
                  <a:buClr>
                    <a:srgbClr val="FFFFFF"/>
                  </a:buClr>
                  <a:buSzPts val="1905"/>
                </a:pPr>
                <a:endParaRPr sz="10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" name="Google Shape;661;p12">
                <a:extLst>
                  <a:ext uri="{FF2B5EF4-FFF2-40B4-BE49-F238E27FC236}">
                    <a16:creationId xmlns:a16="http://schemas.microsoft.com/office/drawing/2014/main" id="{085F6978-F110-48B9-88A3-CEE114A7CB9A}"/>
                  </a:ext>
                </a:extLst>
              </p:cNvPr>
              <p:cNvGrpSpPr/>
              <p:nvPr/>
            </p:nvGrpSpPr>
            <p:grpSpPr>
              <a:xfrm>
                <a:off x="1310453" y="1077159"/>
                <a:ext cx="2457885" cy="165441"/>
                <a:chOff x="2149634" y="1165384"/>
                <a:chExt cx="3485832" cy="234632"/>
              </a:xfrm>
            </p:grpSpPr>
            <p:grpSp>
              <p:nvGrpSpPr>
                <p:cNvPr id="62" name="Google Shape;662;p12">
                  <a:extLst>
                    <a:ext uri="{FF2B5EF4-FFF2-40B4-BE49-F238E27FC236}">
                      <a16:creationId xmlns:a16="http://schemas.microsoft.com/office/drawing/2014/main" id="{A7A7D378-2150-4323-9FD4-278A1526F2CD}"/>
                    </a:ext>
                  </a:extLst>
                </p:cNvPr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90" name="Google Shape;663;p12">
                    <a:extLst>
                      <a:ext uri="{FF2B5EF4-FFF2-40B4-BE49-F238E27FC236}">
                        <a16:creationId xmlns:a16="http://schemas.microsoft.com/office/drawing/2014/main" id="{8321CFB1-8C90-497A-B161-BB4E3F62D79B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" name="Google Shape;664;p12">
                    <a:extLst>
                      <a:ext uri="{FF2B5EF4-FFF2-40B4-BE49-F238E27FC236}">
                        <a16:creationId xmlns:a16="http://schemas.microsoft.com/office/drawing/2014/main" id="{73A7880E-517B-445E-B7D4-77EDF4A56B3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" name="Google Shape;665;p12">
                  <a:extLst>
                    <a:ext uri="{FF2B5EF4-FFF2-40B4-BE49-F238E27FC236}">
                      <a16:creationId xmlns:a16="http://schemas.microsoft.com/office/drawing/2014/main" id="{74B16FBB-DD19-4EE4-9168-ECA1D44F5672}"/>
                    </a:ext>
                  </a:extLst>
                </p:cNvPr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88" name="Google Shape;666;p12">
                    <a:extLst>
                      <a:ext uri="{FF2B5EF4-FFF2-40B4-BE49-F238E27FC236}">
                        <a16:creationId xmlns:a16="http://schemas.microsoft.com/office/drawing/2014/main" id="{0278D707-1933-4C6C-8664-348EDE38D6D0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" name="Google Shape;667;p12">
                    <a:extLst>
                      <a:ext uri="{FF2B5EF4-FFF2-40B4-BE49-F238E27FC236}">
                        <a16:creationId xmlns:a16="http://schemas.microsoft.com/office/drawing/2014/main" id="{B1D7D0B3-0D89-4D8A-9E4D-450356C1A730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4" name="Google Shape;668;p12">
                  <a:extLst>
                    <a:ext uri="{FF2B5EF4-FFF2-40B4-BE49-F238E27FC236}">
                      <a16:creationId xmlns:a16="http://schemas.microsoft.com/office/drawing/2014/main" id="{CC598544-5F66-4C14-A98D-C80DEE3B8991}"/>
                    </a:ext>
                  </a:extLst>
                </p:cNvPr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86" name="Google Shape;669;p12">
                    <a:extLst>
                      <a:ext uri="{FF2B5EF4-FFF2-40B4-BE49-F238E27FC236}">
                        <a16:creationId xmlns:a16="http://schemas.microsoft.com/office/drawing/2014/main" id="{53FDFCBE-EC2D-428F-9FFF-D004D5E8F918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" name="Google Shape;670;p12">
                    <a:extLst>
                      <a:ext uri="{FF2B5EF4-FFF2-40B4-BE49-F238E27FC236}">
                        <a16:creationId xmlns:a16="http://schemas.microsoft.com/office/drawing/2014/main" id="{B44CDCD8-5CCA-44CD-ABBC-21BBD9BB254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oogle Shape;671;p12">
                  <a:extLst>
                    <a:ext uri="{FF2B5EF4-FFF2-40B4-BE49-F238E27FC236}">
                      <a16:creationId xmlns:a16="http://schemas.microsoft.com/office/drawing/2014/main" id="{14AF5524-5C97-4C20-AB8F-39587D1FD3E1}"/>
                    </a:ext>
                  </a:extLst>
                </p:cNvPr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84" name="Google Shape;672;p12">
                    <a:extLst>
                      <a:ext uri="{FF2B5EF4-FFF2-40B4-BE49-F238E27FC236}">
                        <a16:creationId xmlns:a16="http://schemas.microsoft.com/office/drawing/2014/main" id="{0E032F5C-1895-4DA3-842B-261A601E3E37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" name="Google Shape;673;p12">
                    <a:extLst>
                      <a:ext uri="{FF2B5EF4-FFF2-40B4-BE49-F238E27FC236}">
                        <a16:creationId xmlns:a16="http://schemas.microsoft.com/office/drawing/2014/main" id="{B7948C36-1FC6-46C9-B5B4-DBA490C3121F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" name="Google Shape;674;p12">
                  <a:extLst>
                    <a:ext uri="{FF2B5EF4-FFF2-40B4-BE49-F238E27FC236}">
                      <a16:creationId xmlns:a16="http://schemas.microsoft.com/office/drawing/2014/main" id="{ACA7893A-9EFB-497D-B326-89D47776EA53}"/>
                    </a:ext>
                  </a:extLst>
                </p:cNvPr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82" name="Google Shape;675;p12">
                    <a:extLst>
                      <a:ext uri="{FF2B5EF4-FFF2-40B4-BE49-F238E27FC236}">
                        <a16:creationId xmlns:a16="http://schemas.microsoft.com/office/drawing/2014/main" id="{86861F8F-2004-4A82-98EB-990ECE2A4C2A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" name="Google Shape;676;p12">
                    <a:extLst>
                      <a:ext uri="{FF2B5EF4-FFF2-40B4-BE49-F238E27FC236}">
                        <a16:creationId xmlns:a16="http://schemas.microsoft.com/office/drawing/2014/main" id="{EC0A3998-2315-48D8-B62D-41E6144D95C5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7" name="Google Shape;677;p12">
                  <a:extLst>
                    <a:ext uri="{FF2B5EF4-FFF2-40B4-BE49-F238E27FC236}">
                      <a16:creationId xmlns:a16="http://schemas.microsoft.com/office/drawing/2014/main" id="{7C5F70EE-F051-4F35-B3D0-C20C1BF02B3E}"/>
                    </a:ext>
                  </a:extLst>
                </p:cNvPr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80" name="Google Shape;678;p12">
                    <a:extLst>
                      <a:ext uri="{FF2B5EF4-FFF2-40B4-BE49-F238E27FC236}">
                        <a16:creationId xmlns:a16="http://schemas.microsoft.com/office/drawing/2014/main" id="{E8569935-C64F-4835-B719-0276BBA6CCA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" name="Google Shape;679;p12">
                    <a:extLst>
                      <a:ext uri="{FF2B5EF4-FFF2-40B4-BE49-F238E27FC236}">
                        <a16:creationId xmlns:a16="http://schemas.microsoft.com/office/drawing/2014/main" id="{BB475802-FB21-4C99-82B0-FD118E8732FE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8" name="Google Shape;680;p12">
                  <a:extLst>
                    <a:ext uri="{FF2B5EF4-FFF2-40B4-BE49-F238E27FC236}">
                      <a16:creationId xmlns:a16="http://schemas.microsoft.com/office/drawing/2014/main" id="{230E9167-2D04-495A-A10F-20AB80D49F75}"/>
                    </a:ext>
                  </a:extLst>
                </p:cNvPr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8" name="Google Shape;681;p12">
                    <a:extLst>
                      <a:ext uri="{FF2B5EF4-FFF2-40B4-BE49-F238E27FC236}">
                        <a16:creationId xmlns:a16="http://schemas.microsoft.com/office/drawing/2014/main" id="{6E26475F-C70E-4908-BD16-BE6FAF64DA56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" name="Google Shape;682;p12">
                    <a:extLst>
                      <a:ext uri="{FF2B5EF4-FFF2-40B4-BE49-F238E27FC236}">
                        <a16:creationId xmlns:a16="http://schemas.microsoft.com/office/drawing/2014/main" id="{BE428F85-B0C1-4D34-B707-2E406CFB8E09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9" name="Google Shape;683;p12">
                  <a:extLst>
                    <a:ext uri="{FF2B5EF4-FFF2-40B4-BE49-F238E27FC236}">
                      <a16:creationId xmlns:a16="http://schemas.microsoft.com/office/drawing/2014/main" id="{F60D0B71-6817-483E-A90B-908F59478874}"/>
                    </a:ext>
                  </a:extLst>
                </p:cNvPr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6" name="Google Shape;684;p12">
                    <a:extLst>
                      <a:ext uri="{FF2B5EF4-FFF2-40B4-BE49-F238E27FC236}">
                        <a16:creationId xmlns:a16="http://schemas.microsoft.com/office/drawing/2014/main" id="{240FC2E6-FACB-490F-B5BF-1FC590BC837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" name="Google Shape;685;p12">
                    <a:extLst>
                      <a:ext uri="{FF2B5EF4-FFF2-40B4-BE49-F238E27FC236}">
                        <a16:creationId xmlns:a16="http://schemas.microsoft.com/office/drawing/2014/main" id="{DD8989D1-6052-4724-9E92-7CA0540BC024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0" name="Google Shape;686;p12">
                  <a:extLst>
                    <a:ext uri="{FF2B5EF4-FFF2-40B4-BE49-F238E27FC236}">
                      <a16:creationId xmlns:a16="http://schemas.microsoft.com/office/drawing/2014/main" id="{1630224E-3C5B-40AB-9597-553B5C66A980}"/>
                    </a:ext>
                  </a:extLst>
                </p:cNvPr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4" name="Google Shape;687;p12">
                    <a:extLst>
                      <a:ext uri="{FF2B5EF4-FFF2-40B4-BE49-F238E27FC236}">
                        <a16:creationId xmlns:a16="http://schemas.microsoft.com/office/drawing/2014/main" id="{E65F9FE1-4F8C-48E7-AFBF-C711DE4127B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" name="Google Shape;688;p12">
                    <a:extLst>
                      <a:ext uri="{FF2B5EF4-FFF2-40B4-BE49-F238E27FC236}">
                        <a16:creationId xmlns:a16="http://schemas.microsoft.com/office/drawing/2014/main" id="{4E7E7A24-93D5-4125-AF2D-DFB1C720A551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1" name="Google Shape;689;p12">
                  <a:extLst>
                    <a:ext uri="{FF2B5EF4-FFF2-40B4-BE49-F238E27FC236}">
                      <a16:creationId xmlns:a16="http://schemas.microsoft.com/office/drawing/2014/main" id="{4FF53C7F-D7AF-4AA7-A079-DE161FB9BB04}"/>
                    </a:ext>
                  </a:extLst>
                </p:cNvPr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2" name="Google Shape;690;p12">
                    <a:extLst>
                      <a:ext uri="{FF2B5EF4-FFF2-40B4-BE49-F238E27FC236}">
                        <a16:creationId xmlns:a16="http://schemas.microsoft.com/office/drawing/2014/main" id="{5286292D-32F1-4892-8BD2-80F94708815D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" name="Google Shape;691;p12">
                    <a:extLst>
                      <a:ext uri="{FF2B5EF4-FFF2-40B4-BE49-F238E27FC236}">
                        <a16:creationId xmlns:a16="http://schemas.microsoft.com/office/drawing/2014/main" id="{3C36A9F2-52CD-4410-BA65-640C74E36688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105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1" name="Google Shape;692;p12">
                <a:extLst>
                  <a:ext uri="{FF2B5EF4-FFF2-40B4-BE49-F238E27FC236}">
                    <a16:creationId xmlns:a16="http://schemas.microsoft.com/office/drawing/2014/main" id="{AAF1E3D2-EA73-4CEB-952A-0C21312A07DD}"/>
                  </a:ext>
                </a:extLst>
              </p:cNvPr>
              <p:cNvGrpSpPr/>
              <p:nvPr/>
            </p:nvGrpSpPr>
            <p:grpSpPr>
              <a:xfrm>
                <a:off x="13530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60" name="Google Shape;693;p12">
                  <a:extLst>
                    <a:ext uri="{FF2B5EF4-FFF2-40B4-BE49-F238E27FC236}">
                      <a16:creationId xmlns:a16="http://schemas.microsoft.com/office/drawing/2014/main" id="{14CD8653-9028-4898-9FC4-520DA84D3C5E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94;p12">
                  <a:extLst>
                    <a:ext uri="{FF2B5EF4-FFF2-40B4-BE49-F238E27FC236}">
                      <a16:creationId xmlns:a16="http://schemas.microsoft.com/office/drawing/2014/main" id="{81AC86A2-ED21-4DFB-A097-D15D6988C95E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" name="Google Shape;695;p12">
                <a:extLst>
                  <a:ext uri="{FF2B5EF4-FFF2-40B4-BE49-F238E27FC236}">
                    <a16:creationId xmlns:a16="http://schemas.microsoft.com/office/drawing/2014/main" id="{F07C457F-28C2-4435-AEA4-2055123A5189}"/>
                  </a:ext>
                </a:extLst>
              </p:cNvPr>
              <p:cNvGrpSpPr/>
              <p:nvPr/>
            </p:nvGrpSpPr>
            <p:grpSpPr>
              <a:xfrm>
                <a:off x="1608793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58" name="Google Shape;696;p12">
                  <a:extLst>
                    <a:ext uri="{FF2B5EF4-FFF2-40B4-BE49-F238E27FC236}">
                      <a16:creationId xmlns:a16="http://schemas.microsoft.com/office/drawing/2014/main" id="{C6AC80BC-5AA7-4301-ACF0-86B6F72BDAF2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697;p12">
                  <a:extLst>
                    <a:ext uri="{FF2B5EF4-FFF2-40B4-BE49-F238E27FC236}">
                      <a16:creationId xmlns:a16="http://schemas.microsoft.com/office/drawing/2014/main" id="{05862FD4-2589-4F63-A6F5-7EB78D463574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" name="Google Shape;698;p12">
                <a:extLst>
                  <a:ext uri="{FF2B5EF4-FFF2-40B4-BE49-F238E27FC236}">
                    <a16:creationId xmlns:a16="http://schemas.microsoft.com/office/drawing/2014/main" id="{7FA9C314-63A3-4C70-9817-B442AECCBD13}"/>
                  </a:ext>
                </a:extLst>
              </p:cNvPr>
              <p:cNvGrpSpPr/>
              <p:nvPr/>
            </p:nvGrpSpPr>
            <p:grpSpPr>
              <a:xfrm>
                <a:off x="186450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56" name="Google Shape;699;p12">
                  <a:extLst>
                    <a:ext uri="{FF2B5EF4-FFF2-40B4-BE49-F238E27FC236}">
                      <a16:creationId xmlns:a16="http://schemas.microsoft.com/office/drawing/2014/main" id="{C40FBACC-6A7D-4D0F-99D1-627D3A1D909B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700;p12">
                  <a:extLst>
                    <a:ext uri="{FF2B5EF4-FFF2-40B4-BE49-F238E27FC236}">
                      <a16:creationId xmlns:a16="http://schemas.microsoft.com/office/drawing/2014/main" id="{B50F8019-9C12-4591-AA89-8292E6D78FB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" name="Google Shape;701;p12">
                <a:extLst>
                  <a:ext uri="{FF2B5EF4-FFF2-40B4-BE49-F238E27FC236}">
                    <a16:creationId xmlns:a16="http://schemas.microsoft.com/office/drawing/2014/main" id="{47E6CBD8-1664-439B-90A2-708D95078857}"/>
                  </a:ext>
                </a:extLst>
              </p:cNvPr>
              <p:cNvGrpSpPr/>
              <p:nvPr/>
            </p:nvGrpSpPr>
            <p:grpSpPr>
              <a:xfrm>
                <a:off x="212021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54" name="Google Shape;702;p12">
                  <a:extLst>
                    <a:ext uri="{FF2B5EF4-FFF2-40B4-BE49-F238E27FC236}">
                      <a16:creationId xmlns:a16="http://schemas.microsoft.com/office/drawing/2014/main" id="{19595AD5-6AE4-400C-9DE8-F33116DAA082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703;p12">
                  <a:extLst>
                    <a:ext uri="{FF2B5EF4-FFF2-40B4-BE49-F238E27FC236}">
                      <a16:creationId xmlns:a16="http://schemas.microsoft.com/office/drawing/2014/main" id="{211B4D6B-A59C-4A39-ACBE-30CA71F78549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" name="Google Shape;704;p12">
                <a:extLst>
                  <a:ext uri="{FF2B5EF4-FFF2-40B4-BE49-F238E27FC236}">
                    <a16:creationId xmlns:a16="http://schemas.microsoft.com/office/drawing/2014/main" id="{6A609A55-5048-4066-98F0-26097AD9D9B5}"/>
                  </a:ext>
                </a:extLst>
              </p:cNvPr>
              <p:cNvGrpSpPr/>
              <p:nvPr/>
            </p:nvGrpSpPr>
            <p:grpSpPr>
              <a:xfrm>
                <a:off x="237592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52" name="Google Shape;705;p12">
                  <a:extLst>
                    <a:ext uri="{FF2B5EF4-FFF2-40B4-BE49-F238E27FC236}">
                      <a16:creationId xmlns:a16="http://schemas.microsoft.com/office/drawing/2014/main" id="{538B9523-EEBC-4BE0-ABF0-2FCCF27F9897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706;p12">
                  <a:extLst>
                    <a:ext uri="{FF2B5EF4-FFF2-40B4-BE49-F238E27FC236}">
                      <a16:creationId xmlns:a16="http://schemas.microsoft.com/office/drawing/2014/main" id="{2814C1A2-25EC-4C86-B66D-B3B9DBB61280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7" name="Google Shape;707;p12">
                <a:extLst>
                  <a:ext uri="{FF2B5EF4-FFF2-40B4-BE49-F238E27FC236}">
                    <a16:creationId xmlns:a16="http://schemas.microsoft.com/office/drawing/2014/main" id="{302ECC3C-D1C3-47D1-8FED-C80C0588A1F3}"/>
                  </a:ext>
                </a:extLst>
              </p:cNvPr>
              <p:cNvGrpSpPr/>
              <p:nvPr/>
            </p:nvGrpSpPr>
            <p:grpSpPr>
              <a:xfrm>
                <a:off x="263163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50" name="Google Shape;708;p12">
                  <a:extLst>
                    <a:ext uri="{FF2B5EF4-FFF2-40B4-BE49-F238E27FC236}">
                      <a16:creationId xmlns:a16="http://schemas.microsoft.com/office/drawing/2014/main" id="{9FEC6243-3951-48DD-9B48-DD99CEBC32FF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709;p12">
                  <a:extLst>
                    <a:ext uri="{FF2B5EF4-FFF2-40B4-BE49-F238E27FC236}">
                      <a16:creationId xmlns:a16="http://schemas.microsoft.com/office/drawing/2014/main" id="{64C09284-D86B-4DBA-9458-828C7D9B81B3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" name="Google Shape;710;p12">
                <a:extLst>
                  <a:ext uri="{FF2B5EF4-FFF2-40B4-BE49-F238E27FC236}">
                    <a16:creationId xmlns:a16="http://schemas.microsoft.com/office/drawing/2014/main" id="{4F55CAE2-3933-44D6-9FFC-93DA4820EFCA}"/>
                  </a:ext>
                </a:extLst>
              </p:cNvPr>
              <p:cNvGrpSpPr/>
              <p:nvPr/>
            </p:nvGrpSpPr>
            <p:grpSpPr>
              <a:xfrm>
                <a:off x="2887348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48" name="Google Shape;711;p12">
                  <a:extLst>
                    <a:ext uri="{FF2B5EF4-FFF2-40B4-BE49-F238E27FC236}">
                      <a16:creationId xmlns:a16="http://schemas.microsoft.com/office/drawing/2014/main" id="{CA506AAE-B990-461C-9764-342F9C48918C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12;p12">
                  <a:extLst>
                    <a:ext uri="{FF2B5EF4-FFF2-40B4-BE49-F238E27FC236}">
                      <a16:creationId xmlns:a16="http://schemas.microsoft.com/office/drawing/2014/main" id="{8F675F8C-F15C-4D35-8A77-5E8FB2FA719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9" name="Google Shape;713;p12">
                <a:extLst>
                  <a:ext uri="{FF2B5EF4-FFF2-40B4-BE49-F238E27FC236}">
                    <a16:creationId xmlns:a16="http://schemas.microsoft.com/office/drawing/2014/main" id="{907E9910-E198-4A23-9D7B-74031F81A94D}"/>
                  </a:ext>
                </a:extLst>
              </p:cNvPr>
              <p:cNvGrpSpPr/>
              <p:nvPr/>
            </p:nvGrpSpPr>
            <p:grpSpPr>
              <a:xfrm>
                <a:off x="3143059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46" name="Google Shape;714;p12">
                  <a:extLst>
                    <a:ext uri="{FF2B5EF4-FFF2-40B4-BE49-F238E27FC236}">
                      <a16:creationId xmlns:a16="http://schemas.microsoft.com/office/drawing/2014/main" id="{2A24F6AE-6327-43CA-9AAD-70D30A02F09A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15;p12">
                  <a:extLst>
                    <a:ext uri="{FF2B5EF4-FFF2-40B4-BE49-F238E27FC236}">
                      <a16:creationId xmlns:a16="http://schemas.microsoft.com/office/drawing/2014/main" id="{A6680E8C-55F3-4EEF-A2D9-A409C8B24121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0" name="Google Shape;716;p12">
                <a:extLst>
                  <a:ext uri="{FF2B5EF4-FFF2-40B4-BE49-F238E27FC236}">
                    <a16:creationId xmlns:a16="http://schemas.microsoft.com/office/drawing/2014/main" id="{4E7CDB8B-91D9-42F7-830F-8410943C4E31}"/>
                  </a:ext>
                </a:extLst>
              </p:cNvPr>
              <p:cNvGrpSpPr/>
              <p:nvPr/>
            </p:nvGrpSpPr>
            <p:grpSpPr>
              <a:xfrm>
                <a:off x="3398770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44" name="Google Shape;717;p12">
                  <a:extLst>
                    <a:ext uri="{FF2B5EF4-FFF2-40B4-BE49-F238E27FC236}">
                      <a16:creationId xmlns:a16="http://schemas.microsoft.com/office/drawing/2014/main" id="{6A1F58D3-4CBA-474D-B2F3-05DD39579DA8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18;p12">
                  <a:extLst>
                    <a:ext uri="{FF2B5EF4-FFF2-40B4-BE49-F238E27FC236}">
                      <a16:creationId xmlns:a16="http://schemas.microsoft.com/office/drawing/2014/main" id="{6845E2D7-4BEC-47DF-ACC0-20DFDDB25A56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1" name="Google Shape;719;p12">
                <a:extLst>
                  <a:ext uri="{FF2B5EF4-FFF2-40B4-BE49-F238E27FC236}">
                    <a16:creationId xmlns:a16="http://schemas.microsoft.com/office/drawing/2014/main" id="{15623E9B-11D9-4DAD-B1AD-1C7578B5D4A9}"/>
                  </a:ext>
                </a:extLst>
              </p:cNvPr>
              <p:cNvGrpSpPr/>
              <p:nvPr/>
            </p:nvGrpSpPr>
            <p:grpSpPr>
              <a:xfrm>
                <a:off x="36544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42" name="Google Shape;720;p12">
                  <a:extLst>
                    <a:ext uri="{FF2B5EF4-FFF2-40B4-BE49-F238E27FC236}">
                      <a16:creationId xmlns:a16="http://schemas.microsoft.com/office/drawing/2014/main" id="{C68553E1-3603-4AD1-815E-846548C9508D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21;p12">
                  <a:extLst>
                    <a:ext uri="{FF2B5EF4-FFF2-40B4-BE49-F238E27FC236}">
                      <a16:creationId xmlns:a16="http://schemas.microsoft.com/office/drawing/2014/main" id="{8D04C6C0-7455-4F4C-AFBD-3D57419AB67F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105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" name="Google Shape;722;p12">
              <a:extLst>
                <a:ext uri="{FF2B5EF4-FFF2-40B4-BE49-F238E27FC236}">
                  <a16:creationId xmlns:a16="http://schemas.microsoft.com/office/drawing/2014/main" id="{6091CF94-4D98-4335-BC30-F2063094696C}"/>
                </a:ext>
              </a:extLst>
            </p:cNvPr>
            <p:cNvSpPr txBox="1"/>
            <p:nvPr/>
          </p:nvSpPr>
          <p:spPr>
            <a:xfrm>
              <a:off x="5946852" y="2968046"/>
              <a:ext cx="2418246" cy="6768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377">
                <a:buClr>
                  <a:srgbClr val="000000"/>
                </a:buClr>
              </a:pPr>
              <a:r>
                <a:rPr lang="en-US" sz="1050" kern="0" dirty="0">
                  <a:solidFill>
                    <a:schemeClr val="accent2">
                      <a:lumMod val="75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TIÊU CHÍ</a:t>
              </a:r>
              <a:endParaRPr sz="1050" kern="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" name="Google Shape;723;p12">
              <a:extLst>
                <a:ext uri="{FF2B5EF4-FFF2-40B4-BE49-F238E27FC236}">
                  <a16:creationId xmlns:a16="http://schemas.microsoft.com/office/drawing/2014/main" id="{24721FB4-7BDD-4DCA-A105-209DCFCFE647}"/>
                </a:ext>
              </a:extLst>
            </p:cNvPr>
            <p:cNvSpPr txBox="1"/>
            <p:nvPr/>
          </p:nvSpPr>
          <p:spPr>
            <a:xfrm>
              <a:off x="4961793" y="3593447"/>
              <a:ext cx="4180218" cy="2068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indent="-457200" defTabSz="914377">
                <a:buClr>
                  <a:srgbClr val="000000"/>
                </a:buClr>
                <a:buFontTx/>
                <a:buChar char="-"/>
              </a:pPr>
              <a:r>
                <a:rPr lang="en-US" sz="1050" ker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Đủ 4 nội dung</a:t>
              </a:r>
              <a:endParaRPr sz="105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57200" indent="-457200" defTabSz="914377">
                <a:buClr>
                  <a:srgbClr val="000000"/>
                </a:buClr>
                <a:buFontTx/>
                <a:buChar char="-"/>
              </a:pPr>
              <a:r>
                <a:rPr lang="en-US" sz="1050" ker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Đầu câu viết hoa, cuối câu có dấu chấm câu.</a:t>
              </a:r>
            </a:p>
            <a:p>
              <a:pPr marL="457200" indent="-457200" defTabSz="914377">
                <a:buClr>
                  <a:srgbClr val="000000"/>
                </a:buClr>
                <a:buFontTx/>
                <a:buChar char="-"/>
              </a:pPr>
              <a:r>
                <a:rPr lang="en-US" sz="1050" ker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Chữ viết rõ ràng.</a:t>
              </a:r>
              <a:endParaRPr sz="105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24" name="Google Shape;724;p12">
              <a:extLst>
                <a:ext uri="{FF2B5EF4-FFF2-40B4-BE49-F238E27FC236}">
                  <a16:creationId xmlns:a16="http://schemas.microsoft.com/office/drawing/2014/main" id="{75EDA77B-38A0-4422-A478-0F3F58EC21B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06265" y="2473584"/>
              <a:ext cx="902362" cy="90316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3771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8610" y="1744295"/>
            <a:ext cx="4773315" cy="4385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1" rIns="68580" bIns="34291" rtlCol="0">
            <a:spAutoFit/>
          </a:bodyPr>
          <a:lstStyle/>
          <a:p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1. Hoàn thành bài viết vào vở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6765" y="2484724"/>
            <a:ext cx="4773315" cy="4385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1" rIns="68580" bIns="34291" rtlCol="0">
            <a:spAutoFit/>
          </a:bodyPr>
          <a:lstStyle/>
          <a:p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2. Chuẩn bị bài sau</a:t>
            </a: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4"/>
          <a:stretch/>
        </p:blipFill>
        <p:spPr>
          <a:xfrm>
            <a:off x="-182880" y="2619185"/>
            <a:ext cx="9646219" cy="2524315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4"/>
          <a:stretch/>
        </p:blipFill>
        <p:spPr>
          <a:xfrm flipV="1">
            <a:off x="-298139" y="0"/>
            <a:ext cx="9646219" cy="235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1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732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4"/>
          <a:stretch/>
        </p:blipFill>
        <p:spPr>
          <a:xfrm>
            <a:off x="-2" y="2946912"/>
            <a:ext cx="9141291" cy="2223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9" r="5977" b="2599"/>
          <a:stretch/>
        </p:blipFill>
        <p:spPr>
          <a:xfrm>
            <a:off x="5384801" y="537029"/>
            <a:ext cx="3744686" cy="46300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45903" y="1848696"/>
            <a:ext cx="3927095" cy="1003362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2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Hẹn gặp lại các con!</a:t>
            </a:r>
            <a:endParaRPr lang="zh-CN" alt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62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F9C584-5870-4D85-958F-7F0AF6C4D938}"/>
              </a:ext>
            </a:extLst>
          </p:cNvPr>
          <p:cNvSpPr/>
          <p:nvPr/>
        </p:nvSpPr>
        <p:spPr>
          <a:xfrm>
            <a:off x="228600" y="208129"/>
            <a:ext cx="8686800" cy="4686300"/>
          </a:xfrm>
          <a:custGeom>
            <a:avLst/>
            <a:gdLst>
              <a:gd name="connsiteX0" fmla="*/ 0 w 17373600"/>
              <a:gd name="connsiteY0" fmla="*/ 0 h 9372600"/>
              <a:gd name="connsiteX1" fmla="*/ 17373600 w 17373600"/>
              <a:gd name="connsiteY1" fmla="*/ 0 h 9372600"/>
              <a:gd name="connsiteX2" fmla="*/ 17373600 w 17373600"/>
              <a:gd name="connsiteY2" fmla="*/ 9372600 h 9372600"/>
              <a:gd name="connsiteX3" fmla="*/ 0 w 17373600"/>
              <a:gd name="connsiteY3" fmla="*/ 9372600 h 9372600"/>
              <a:gd name="connsiteX4" fmla="*/ 0 w 17373600"/>
              <a:gd name="connsiteY4" fmla="*/ 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73600" h="9372600" fill="none" extrusionOk="0">
                <a:moveTo>
                  <a:pt x="0" y="0"/>
                </a:moveTo>
                <a:cubicBezTo>
                  <a:pt x="4493757" y="-133017"/>
                  <a:pt x="14176658" y="-123057"/>
                  <a:pt x="17373600" y="0"/>
                </a:cubicBezTo>
                <a:cubicBezTo>
                  <a:pt x="17300919" y="1045718"/>
                  <a:pt x="17342823" y="7581950"/>
                  <a:pt x="17373600" y="9372600"/>
                </a:cubicBezTo>
                <a:cubicBezTo>
                  <a:pt x="12922547" y="9370399"/>
                  <a:pt x="7147504" y="9242829"/>
                  <a:pt x="0" y="9372600"/>
                </a:cubicBezTo>
                <a:cubicBezTo>
                  <a:pt x="62819" y="6061844"/>
                  <a:pt x="-160207" y="2131776"/>
                  <a:pt x="0" y="0"/>
                </a:cubicBezTo>
                <a:close/>
              </a:path>
              <a:path w="17373600" h="9372600" stroke="0" extrusionOk="0">
                <a:moveTo>
                  <a:pt x="0" y="0"/>
                </a:moveTo>
                <a:cubicBezTo>
                  <a:pt x="3262731" y="-157587"/>
                  <a:pt x="14861763" y="-63908"/>
                  <a:pt x="17373600" y="0"/>
                </a:cubicBezTo>
                <a:cubicBezTo>
                  <a:pt x="17204191" y="3003259"/>
                  <a:pt x="17205458" y="7964924"/>
                  <a:pt x="17373600" y="9372600"/>
                </a:cubicBezTo>
                <a:cubicBezTo>
                  <a:pt x="9689780" y="9271602"/>
                  <a:pt x="5837478" y="9493656"/>
                  <a:pt x="0" y="9372600"/>
                </a:cubicBezTo>
                <a:cubicBezTo>
                  <a:pt x="-124967" y="5214421"/>
                  <a:pt x="-10970" y="3935450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E414AC-0629-4C0C-AB22-57E03A49DF00}"/>
              </a:ext>
            </a:extLst>
          </p:cNvPr>
          <p:cNvGrpSpPr/>
          <p:nvPr/>
        </p:nvGrpSpPr>
        <p:grpSpPr>
          <a:xfrm>
            <a:off x="675044" y="573015"/>
            <a:ext cx="7832166" cy="3595999"/>
            <a:chOff x="948057" y="915721"/>
            <a:chExt cx="10710541" cy="49897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DC3C9A4-5341-454B-B21A-7CA1685A4CEA}"/>
                </a:ext>
              </a:extLst>
            </p:cNvPr>
            <p:cNvGrpSpPr/>
            <p:nvPr/>
          </p:nvGrpSpPr>
          <p:grpSpPr>
            <a:xfrm rot="10800000">
              <a:off x="948057" y="915722"/>
              <a:ext cx="10710541" cy="4989777"/>
              <a:chOff x="351005" y="819152"/>
              <a:chExt cx="8381718" cy="4224586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1D67BAD9-7CC5-4D8F-91A3-D7835CD09A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52499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B1377F8E-2AE1-4A2D-934F-1C94571BE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BEC370-242D-4D50-B027-521E09867B1A}"/>
                </a:ext>
              </a:extLst>
            </p:cNvPr>
            <p:cNvSpPr/>
            <p:nvPr/>
          </p:nvSpPr>
          <p:spPr>
            <a:xfrm>
              <a:off x="1587991" y="1320380"/>
              <a:ext cx="10068698" cy="768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638">
                <a:defRPr/>
              </a:pPr>
              <a:r>
                <a:rPr lang="en-US" sz="3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lang="en-US" sz="3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Sáu</a:t>
              </a:r>
              <a:r>
                <a:rPr lang="en-US" sz="3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3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15 </a:t>
              </a:r>
              <a:r>
                <a:rPr lang="en-US" sz="3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tháng</a:t>
              </a:r>
              <a:r>
                <a:rPr lang="en-US" sz="3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3 </a:t>
              </a:r>
              <a:r>
                <a:rPr lang="en-US" sz="3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r>
                <a:rPr lang="en-US" sz="3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2024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883540-3DFD-4493-808F-7A7261EEE967}"/>
                </a:ext>
              </a:extLst>
            </p:cNvPr>
            <p:cNvSpPr/>
            <p:nvPr/>
          </p:nvSpPr>
          <p:spPr>
            <a:xfrm>
              <a:off x="5293459" y="2104611"/>
              <a:ext cx="3431938" cy="832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638">
                <a:defRPr/>
              </a:pPr>
              <a:r>
                <a:rPr lang="en-US" sz="3300" b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Tiếng Việt</a:t>
              </a:r>
              <a:endParaRPr lang="en-US" sz="33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4E5F25-4DF1-473D-AC2A-7E5D96E4D70A}"/>
                </a:ext>
              </a:extLst>
            </p:cNvPr>
            <p:cNvSpPr/>
            <p:nvPr/>
          </p:nvSpPr>
          <p:spPr>
            <a:xfrm>
              <a:off x="3125791" y="2939922"/>
              <a:ext cx="5640971" cy="832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638">
                <a:defRPr/>
              </a:pPr>
              <a:endParaRPr lang="en-US" sz="33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C3B96AB-E5FF-47FB-A32D-4D0E3C07C6E6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1899921" y="2023316"/>
            <a:ext cx="56420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638">
              <a:defRPr/>
            </a:pPr>
            <a:r>
              <a:rPr lang="en-US" sz="3300" b="1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Viết đoạn văn kể về việc làm</a:t>
            </a:r>
            <a:endParaRPr lang="en-US" sz="3300" b="1" dirty="0">
              <a:solidFill>
                <a:srgbClr val="660066"/>
              </a:solidFill>
              <a:latin typeface="HP001 4 hàng" panose="020B0603050302020204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2605285" y="2600398"/>
            <a:ext cx="703051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638">
              <a:defRPr/>
            </a:pPr>
            <a:r>
              <a:rPr lang="en-US" sz="3300" b="1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để bảo vệ môi trường</a:t>
            </a:r>
            <a:endParaRPr lang="en-US" sz="3300" b="1" dirty="0">
              <a:solidFill>
                <a:srgbClr val="660066"/>
              </a:solidFill>
              <a:latin typeface="HP001 4 hàng" panose="020B0603050302020204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00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" y="26732"/>
            <a:ext cx="9141292" cy="5143500"/>
            <a:chOff x="-2" y="26732"/>
            <a:chExt cx="9141292" cy="51435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26732"/>
              <a:ext cx="9141291" cy="514350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74"/>
            <a:stretch/>
          </p:blipFill>
          <p:spPr>
            <a:xfrm>
              <a:off x="-2" y="2946912"/>
              <a:ext cx="9141291" cy="222332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99" r="5977" b="2599"/>
            <a:stretch/>
          </p:blipFill>
          <p:spPr>
            <a:xfrm>
              <a:off x="5384801" y="537029"/>
              <a:ext cx="3744686" cy="4630058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712806" y="1331196"/>
            <a:ext cx="1299309" cy="3231432"/>
            <a:chOff x="436335" y="604196"/>
            <a:chExt cx="806316" cy="1757987"/>
          </a:xfrm>
        </p:grpSpPr>
        <p:sp>
          <p:nvSpPr>
            <p:cNvPr id="8" name="椭圆 1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36335" y="604196"/>
              <a:ext cx="652463" cy="65246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36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MỤC</a:t>
              </a:r>
              <a:endParaRPr lang="zh-CN" altLang="en-US" sz="3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70518" y="1197656"/>
              <a:ext cx="372133" cy="1164527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33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TIÊU</a:t>
              </a:r>
              <a:endParaRPr lang="zh-CN" altLang="en-US" sz="33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093098" y="1427995"/>
            <a:ext cx="5845558" cy="797724"/>
            <a:chOff x="2253006" y="1624014"/>
            <a:chExt cx="2565798" cy="371475"/>
          </a:xfrm>
        </p:grpSpPr>
        <p:sp>
          <p:nvSpPr>
            <p:cNvPr id="10" name="单圆角矩形 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2253006" y="1624014"/>
              <a:ext cx="396479" cy="371475"/>
            </a:xfrm>
            <a:custGeom>
              <a:avLst/>
              <a:gdLst>
                <a:gd name="T0" fmla="*/ 0 w 528877"/>
                <a:gd name="T1" fmla="*/ 0 h 495119"/>
                <a:gd name="T2" fmla="*/ 444946 w 528877"/>
                <a:gd name="T3" fmla="*/ 0 h 495119"/>
                <a:gd name="T4" fmla="*/ 527206 w 528877"/>
                <a:gd name="T5" fmla="*/ 82731 h 495119"/>
                <a:gd name="T6" fmla="*/ 527206 w 528877"/>
                <a:gd name="T7" fmla="*/ 496386 h 495119"/>
                <a:gd name="T8" fmla="*/ 0 w 528877"/>
                <a:gd name="T9" fmla="*/ 496386 h 495119"/>
                <a:gd name="T10" fmla="*/ 0 w 528877"/>
                <a:gd name="T11" fmla="*/ 0 h 495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8877"/>
                <a:gd name="T19" fmla="*/ 0 h 495119"/>
                <a:gd name="T20" fmla="*/ 528877 w 528877"/>
                <a:gd name="T21" fmla="*/ 495119 h 495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8877" h="495119">
                  <a:moveTo>
                    <a:pt x="0" y="0"/>
                  </a:moveTo>
                  <a:lnTo>
                    <a:pt x="446356" y="0"/>
                  </a:lnTo>
                  <a:cubicBezTo>
                    <a:pt x="491931" y="0"/>
                    <a:pt x="528877" y="36946"/>
                    <a:pt x="528877" y="82521"/>
                  </a:cubicBezTo>
                  <a:lnTo>
                    <a:pt x="528877" y="495119"/>
                  </a:lnTo>
                  <a:lnTo>
                    <a:pt x="0" y="495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600">
                  <a:solidFill>
                    <a:srgbClr val="FFFFFF"/>
                  </a:solidFill>
                  <a:latin typeface="叶根友爵宋体" pitchFamily="2" charset="-122"/>
                  <a:ea typeface="叶根友爵宋体" pitchFamily="2" charset="-122"/>
                </a:rPr>
                <a:t>01</a:t>
              </a:r>
              <a:endParaRPr lang="zh-CN" altLang="en-US" sz="1600">
                <a:solidFill>
                  <a:srgbClr val="FFFFFF"/>
                </a:solidFill>
                <a:latin typeface="叶根友爵宋体" pitchFamily="2" charset="-122"/>
                <a:ea typeface="叶根友爵宋体" pitchFamily="2" charset="-122"/>
              </a:endParaRPr>
            </a:p>
          </p:txBody>
        </p:sp>
        <p:sp>
          <p:nvSpPr>
            <p:cNvPr id="11" name="矩形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651866" y="1624014"/>
              <a:ext cx="2166938" cy="371475"/>
            </a:xfrm>
            <a:prstGeom prst="rect">
              <a:avLst/>
            </a:prstGeom>
            <a:solidFill>
              <a:srgbClr val="D4E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600">
                  <a:solidFill>
                    <a:srgbClr val="5252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Nói được việc làm của từng người trong tranh.</a:t>
              </a:r>
              <a:endParaRPr lang="zh-CN" altLang="en-US" sz="1600" dirty="0">
                <a:solidFill>
                  <a:srgbClr val="52525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877248" y="2832779"/>
            <a:ext cx="6126112" cy="680349"/>
            <a:chOff x="2253006" y="1624014"/>
            <a:chExt cx="1952555" cy="371475"/>
          </a:xfrm>
        </p:grpSpPr>
        <p:sp>
          <p:nvSpPr>
            <p:cNvPr id="14" name="单圆角矩形 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 flipH="1">
              <a:off x="2253006" y="1624014"/>
              <a:ext cx="396479" cy="371475"/>
            </a:xfrm>
            <a:custGeom>
              <a:avLst/>
              <a:gdLst>
                <a:gd name="T0" fmla="*/ 0 w 528877"/>
                <a:gd name="T1" fmla="*/ 0 h 495119"/>
                <a:gd name="T2" fmla="*/ 444946 w 528877"/>
                <a:gd name="T3" fmla="*/ 0 h 495119"/>
                <a:gd name="T4" fmla="*/ 527206 w 528877"/>
                <a:gd name="T5" fmla="*/ 82731 h 495119"/>
                <a:gd name="T6" fmla="*/ 527206 w 528877"/>
                <a:gd name="T7" fmla="*/ 496386 h 495119"/>
                <a:gd name="T8" fmla="*/ 0 w 528877"/>
                <a:gd name="T9" fmla="*/ 496386 h 495119"/>
                <a:gd name="T10" fmla="*/ 0 w 528877"/>
                <a:gd name="T11" fmla="*/ 0 h 495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8877"/>
                <a:gd name="T19" fmla="*/ 0 h 495119"/>
                <a:gd name="T20" fmla="*/ 528877 w 528877"/>
                <a:gd name="T21" fmla="*/ 495119 h 495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8877" h="495119">
                  <a:moveTo>
                    <a:pt x="0" y="0"/>
                  </a:moveTo>
                  <a:lnTo>
                    <a:pt x="446356" y="0"/>
                  </a:lnTo>
                  <a:cubicBezTo>
                    <a:pt x="491931" y="0"/>
                    <a:pt x="528877" y="36946"/>
                    <a:pt x="528877" y="82521"/>
                  </a:cubicBezTo>
                  <a:lnTo>
                    <a:pt x="528877" y="495119"/>
                  </a:lnTo>
                  <a:lnTo>
                    <a:pt x="0" y="495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600" dirty="0">
                  <a:solidFill>
                    <a:srgbClr val="FFFFFF"/>
                  </a:solidFill>
                  <a:latin typeface="叶根友爵宋体" pitchFamily="2" charset="-122"/>
                  <a:ea typeface="叶根友爵宋体" pitchFamily="2" charset="-122"/>
                </a:rPr>
                <a:t>02</a:t>
              </a:r>
              <a:endParaRPr lang="zh-CN" altLang="en-US" sz="1600" dirty="0">
                <a:solidFill>
                  <a:srgbClr val="FFFFFF"/>
                </a:solidFill>
                <a:latin typeface="叶根友爵宋体" pitchFamily="2" charset="-122"/>
                <a:ea typeface="叶根友爵宋体" pitchFamily="2" charset="-122"/>
              </a:endParaRPr>
            </a:p>
          </p:txBody>
        </p:sp>
        <p:sp>
          <p:nvSpPr>
            <p:cNvPr id="15" name="矩形 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651866" y="1624014"/>
              <a:ext cx="1553695" cy="371475"/>
            </a:xfrm>
            <a:prstGeom prst="rect">
              <a:avLst/>
            </a:prstGeom>
            <a:solidFill>
              <a:srgbClr val="D4E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600">
                  <a:solidFill>
                    <a:srgbClr val="5252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Viết được 4 – 5 câu kể về việc em đã làm để bảo vệ môi trường.</a:t>
              </a:r>
              <a:endParaRPr lang="zh-CN" altLang="en-US" sz="1600" dirty="0">
                <a:solidFill>
                  <a:srgbClr val="52525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7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5"/>
          <p:cNvGrpSpPr/>
          <p:nvPr/>
        </p:nvGrpSpPr>
        <p:grpSpPr>
          <a:xfrm>
            <a:off x="-24700" y="0"/>
            <a:ext cx="9141292" cy="5143500"/>
            <a:chOff x="-27409" y="26732"/>
            <a:chExt cx="9141292" cy="5143500"/>
          </a:xfrm>
        </p:grpSpPr>
        <p:pic>
          <p:nvPicPr>
            <p:cNvPr id="20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409" y="26732"/>
              <a:ext cx="9141291" cy="5143500"/>
            </a:xfrm>
            <a:prstGeom prst="rect">
              <a:avLst/>
            </a:prstGeom>
          </p:spPr>
        </p:pic>
        <p:pic>
          <p:nvPicPr>
            <p:cNvPr id="21" name="图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74"/>
            <a:stretch/>
          </p:blipFill>
          <p:spPr>
            <a:xfrm>
              <a:off x="-27408" y="2946912"/>
              <a:ext cx="9141291" cy="2223320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9606163" y="6204189"/>
            <a:ext cx="1593688" cy="53090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CN" sz="1425" dirty="0">
                <a:solidFill>
                  <a:prstClr val="white"/>
                </a:solidFill>
                <a:latin typeface="微软雅黑"/>
                <a:cs typeface="+mn-ea"/>
              </a:rPr>
              <a:t>0.5 </a:t>
            </a:r>
            <a:r>
              <a:rPr lang="zh-CN" altLang="en-US" sz="1425" dirty="0">
                <a:solidFill>
                  <a:prstClr val="white"/>
                </a:solidFill>
                <a:latin typeface="微软雅黑"/>
                <a:cs typeface="+mn-ea"/>
              </a:rPr>
              <a:t>秒延迟符，无</a:t>
            </a:r>
            <a:endParaRPr lang="en-US" altLang="zh-CN" sz="1425" dirty="0">
              <a:solidFill>
                <a:prstClr val="white"/>
              </a:solidFill>
              <a:latin typeface="微软雅黑"/>
              <a:cs typeface="+mn-ea"/>
            </a:endParaRPr>
          </a:p>
          <a:p>
            <a:r>
              <a:rPr lang="zh-CN" altLang="en-US" sz="1425" dirty="0">
                <a:solidFill>
                  <a:prstClr val="white"/>
                </a:solidFill>
                <a:latin typeface="微软雅黑"/>
                <a:cs typeface="+mn-ea"/>
              </a:rPr>
              <a:t>意义，可删除</a:t>
            </a:r>
            <a:r>
              <a:rPr lang="en-US" altLang="zh-CN" sz="1425" dirty="0">
                <a:solidFill>
                  <a:prstClr val="white"/>
                </a:solidFill>
                <a:latin typeface="微软雅黑"/>
                <a:cs typeface="+mn-ea"/>
              </a:rPr>
              <a:t>.</a:t>
            </a:r>
            <a:endParaRPr lang="zh-CN" altLang="en-US" sz="1425" dirty="0">
              <a:solidFill>
                <a:prstClr val="white"/>
              </a:solidFill>
              <a:latin typeface="微软雅黑"/>
              <a:cs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23ED4-76E9-42D1-809E-F0199C3615D4}"/>
              </a:ext>
            </a:extLst>
          </p:cNvPr>
          <p:cNvSpPr txBox="1"/>
          <p:nvPr/>
        </p:nvSpPr>
        <p:spPr>
          <a:xfrm>
            <a:off x="3995523" y="63248"/>
            <a:ext cx="5419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000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tranh.</a:t>
            </a: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F7C504D5-CA5A-491E-B640-240A41DC8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8" y="1331330"/>
            <a:ext cx="7800259" cy="248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5"/>
          <p:cNvGrpSpPr/>
          <p:nvPr/>
        </p:nvGrpSpPr>
        <p:grpSpPr>
          <a:xfrm>
            <a:off x="-24700" y="0"/>
            <a:ext cx="9141292" cy="5143500"/>
            <a:chOff x="-27409" y="26732"/>
            <a:chExt cx="9141292" cy="5143500"/>
          </a:xfrm>
        </p:grpSpPr>
        <p:pic>
          <p:nvPicPr>
            <p:cNvPr id="20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409" y="26732"/>
              <a:ext cx="9141291" cy="5143500"/>
            </a:xfrm>
            <a:prstGeom prst="rect">
              <a:avLst/>
            </a:prstGeom>
          </p:spPr>
        </p:pic>
        <p:pic>
          <p:nvPicPr>
            <p:cNvPr id="21" name="图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74"/>
            <a:stretch/>
          </p:blipFill>
          <p:spPr>
            <a:xfrm>
              <a:off x="-27408" y="2946912"/>
              <a:ext cx="9141291" cy="2223320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9606163" y="6204189"/>
            <a:ext cx="1593688" cy="53090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CN" sz="1425" dirty="0">
                <a:solidFill>
                  <a:prstClr val="white"/>
                </a:solidFill>
                <a:latin typeface="微软雅黑"/>
                <a:cs typeface="+mn-ea"/>
              </a:rPr>
              <a:t>0.5 </a:t>
            </a:r>
            <a:r>
              <a:rPr lang="zh-CN" altLang="en-US" sz="1425" dirty="0">
                <a:solidFill>
                  <a:prstClr val="white"/>
                </a:solidFill>
                <a:latin typeface="微软雅黑"/>
                <a:cs typeface="+mn-ea"/>
              </a:rPr>
              <a:t>秒延迟符，无</a:t>
            </a:r>
            <a:endParaRPr lang="en-US" altLang="zh-CN" sz="1425" dirty="0">
              <a:solidFill>
                <a:prstClr val="white"/>
              </a:solidFill>
              <a:latin typeface="微软雅黑"/>
              <a:cs typeface="+mn-ea"/>
            </a:endParaRPr>
          </a:p>
          <a:p>
            <a:r>
              <a:rPr lang="zh-CN" altLang="en-US" sz="1425" dirty="0">
                <a:solidFill>
                  <a:prstClr val="white"/>
                </a:solidFill>
                <a:latin typeface="微软雅黑"/>
                <a:cs typeface="+mn-ea"/>
              </a:rPr>
              <a:t>意义，可删除</a:t>
            </a:r>
            <a:r>
              <a:rPr lang="en-US" altLang="zh-CN" sz="1425" dirty="0">
                <a:solidFill>
                  <a:prstClr val="white"/>
                </a:solidFill>
                <a:latin typeface="微软雅黑"/>
                <a:cs typeface="+mn-ea"/>
              </a:rPr>
              <a:t>.</a:t>
            </a:r>
            <a:endParaRPr lang="zh-CN" altLang="en-US" sz="1425" dirty="0">
              <a:solidFill>
                <a:prstClr val="white"/>
              </a:solidFill>
              <a:latin typeface="微软雅黑"/>
              <a:cs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23ED4-76E9-42D1-809E-F0199C3615D4}"/>
              </a:ext>
            </a:extLst>
          </p:cNvPr>
          <p:cNvSpPr txBox="1"/>
          <p:nvPr/>
        </p:nvSpPr>
        <p:spPr>
          <a:xfrm>
            <a:off x="3995523" y="63248"/>
            <a:ext cx="5419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000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tranh.</a:t>
            </a: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F7C504D5-CA5A-491E-B640-240A41DC8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1032169" y="1331330"/>
            <a:ext cx="3905592" cy="2480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223ED4-76E9-42D1-809E-F0199C3615D4}"/>
              </a:ext>
            </a:extLst>
          </p:cNvPr>
          <p:cNvSpPr txBox="1"/>
          <p:nvPr/>
        </p:nvSpPr>
        <p:spPr>
          <a:xfrm>
            <a:off x="4983674" y="1674014"/>
            <a:ext cx="5419333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Mọi người trong tranh đang làm gì?</a:t>
            </a: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74E7D3-8AE5-4F8A-AFCE-3EBEB6059AB7}"/>
              </a:ext>
            </a:extLst>
          </p:cNvPr>
          <p:cNvSpPr txBox="1"/>
          <p:nvPr/>
        </p:nvSpPr>
        <p:spPr>
          <a:xfrm>
            <a:off x="4983675" y="2380826"/>
            <a:ext cx="3850852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 nữ đang hái hoa, bạn nam đang nhổ cây.</a:t>
            </a:r>
            <a:endParaRPr lang="en-US" sz="24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5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3" grpId="0" build="p"/>
      <p:bldP spid="9" grpId="0" build="p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5"/>
          <p:cNvGrpSpPr/>
          <p:nvPr/>
        </p:nvGrpSpPr>
        <p:grpSpPr>
          <a:xfrm>
            <a:off x="-24700" y="0"/>
            <a:ext cx="9141292" cy="5143500"/>
            <a:chOff x="-27409" y="26732"/>
            <a:chExt cx="9141292" cy="5143500"/>
          </a:xfrm>
        </p:grpSpPr>
        <p:pic>
          <p:nvPicPr>
            <p:cNvPr id="20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409" y="26732"/>
              <a:ext cx="9141291" cy="5143500"/>
            </a:xfrm>
            <a:prstGeom prst="rect">
              <a:avLst/>
            </a:prstGeom>
          </p:spPr>
        </p:pic>
        <p:pic>
          <p:nvPicPr>
            <p:cNvPr id="21" name="图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74"/>
            <a:stretch/>
          </p:blipFill>
          <p:spPr>
            <a:xfrm>
              <a:off x="-27408" y="2946912"/>
              <a:ext cx="9141291" cy="2223320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9606163" y="6204189"/>
            <a:ext cx="1593688" cy="53090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CN" sz="1425" dirty="0">
                <a:solidFill>
                  <a:prstClr val="white"/>
                </a:solidFill>
                <a:latin typeface="微软雅黑"/>
                <a:cs typeface="+mn-ea"/>
              </a:rPr>
              <a:t>0.5 </a:t>
            </a:r>
            <a:r>
              <a:rPr lang="zh-CN" altLang="en-US" sz="1425" dirty="0">
                <a:solidFill>
                  <a:prstClr val="white"/>
                </a:solidFill>
                <a:latin typeface="微软雅黑"/>
                <a:cs typeface="+mn-ea"/>
              </a:rPr>
              <a:t>秒延迟符，无</a:t>
            </a:r>
            <a:endParaRPr lang="en-US" altLang="zh-CN" sz="1425" dirty="0">
              <a:solidFill>
                <a:prstClr val="white"/>
              </a:solidFill>
              <a:latin typeface="微软雅黑"/>
              <a:cs typeface="+mn-ea"/>
            </a:endParaRPr>
          </a:p>
          <a:p>
            <a:r>
              <a:rPr lang="zh-CN" altLang="en-US" sz="1425" dirty="0">
                <a:solidFill>
                  <a:prstClr val="white"/>
                </a:solidFill>
                <a:latin typeface="微软雅黑"/>
                <a:cs typeface="+mn-ea"/>
              </a:rPr>
              <a:t>意义，可删除</a:t>
            </a:r>
            <a:r>
              <a:rPr lang="en-US" altLang="zh-CN" sz="1425" dirty="0">
                <a:solidFill>
                  <a:prstClr val="white"/>
                </a:solidFill>
                <a:latin typeface="微软雅黑"/>
                <a:cs typeface="+mn-ea"/>
              </a:rPr>
              <a:t>.</a:t>
            </a:r>
            <a:endParaRPr lang="zh-CN" altLang="en-US" sz="1425" dirty="0">
              <a:solidFill>
                <a:prstClr val="white"/>
              </a:solidFill>
              <a:latin typeface="微软雅黑"/>
              <a:cs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23ED4-76E9-42D1-809E-F0199C3615D4}"/>
              </a:ext>
            </a:extLst>
          </p:cNvPr>
          <p:cNvSpPr txBox="1"/>
          <p:nvPr/>
        </p:nvSpPr>
        <p:spPr>
          <a:xfrm>
            <a:off x="3995523" y="63248"/>
            <a:ext cx="5419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000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tranh.</a:t>
            </a: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F7C504D5-CA5A-491E-B640-240A41DC8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57" t="1638" r="173" b="-1638"/>
          <a:stretch/>
        </p:blipFill>
        <p:spPr>
          <a:xfrm>
            <a:off x="1032169" y="1331330"/>
            <a:ext cx="3905592" cy="2480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223ED4-76E9-42D1-809E-F0199C3615D4}"/>
              </a:ext>
            </a:extLst>
          </p:cNvPr>
          <p:cNvSpPr txBox="1"/>
          <p:nvPr/>
        </p:nvSpPr>
        <p:spPr>
          <a:xfrm>
            <a:off x="4983674" y="1674014"/>
            <a:ext cx="5419333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Mọi người trong tranh đang làm gì?</a:t>
            </a: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74E7D3-8AE5-4F8A-AFCE-3EBEB6059AB7}"/>
              </a:ext>
            </a:extLst>
          </p:cNvPr>
          <p:cNvSpPr txBox="1"/>
          <p:nvPr/>
        </p:nvSpPr>
        <p:spPr>
          <a:xfrm>
            <a:off x="4983675" y="2380826"/>
            <a:ext cx="3850852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Hai bạn đang trồng cây.</a:t>
            </a:r>
            <a:endParaRPr lang="en-US" sz="24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62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3" grpId="0" build="p"/>
      <p:bldP spid="9" grpId="0" build="p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5"/>
          <p:cNvGrpSpPr/>
          <p:nvPr/>
        </p:nvGrpSpPr>
        <p:grpSpPr>
          <a:xfrm>
            <a:off x="-156780" y="-383912"/>
            <a:ext cx="9646220" cy="5839831"/>
            <a:chOff x="-27409" y="26732"/>
            <a:chExt cx="9141292" cy="5143500"/>
          </a:xfrm>
        </p:grpSpPr>
        <p:pic>
          <p:nvPicPr>
            <p:cNvPr id="20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409" y="26732"/>
              <a:ext cx="9141291" cy="5143500"/>
            </a:xfrm>
            <a:prstGeom prst="rect">
              <a:avLst/>
            </a:prstGeom>
          </p:spPr>
        </p:pic>
        <p:pic>
          <p:nvPicPr>
            <p:cNvPr id="21" name="图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74"/>
            <a:stretch/>
          </p:blipFill>
          <p:spPr>
            <a:xfrm>
              <a:off x="-27408" y="2946912"/>
              <a:ext cx="9141291" cy="2223320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9606163" y="6204189"/>
            <a:ext cx="1593688" cy="53090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CN" sz="1425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 </a:t>
            </a:r>
            <a:r>
              <a:rPr lang="zh-CN" altLang="en-US" sz="1425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秒延迟符，无</a:t>
            </a:r>
            <a:endParaRPr lang="en-US" altLang="zh-CN" sz="1425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425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意义，可删除</a:t>
            </a:r>
            <a:r>
              <a:rPr lang="en-US" altLang="zh-CN" sz="1425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425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23ED4-76E9-42D1-809E-F0199C3615D4}"/>
              </a:ext>
            </a:extLst>
          </p:cNvPr>
          <p:cNvSpPr txBox="1"/>
          <p:nvPr/>
        </p:nvSpPr>
        <p:spPr>
          <a:xfrm>
            <a:off x="4186830" y="5569"/>
            <a:ext cx="5419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000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tranh.</a:t>
            </a: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F7C504D5-CA5A-491E-B640-240A41DC8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88" y="1142159"/>
            <a:ext cx="7800259" cy="24808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74E7D3-8AE5-4F8A-AFCE-3EBEB6059AB7}"/>
              </a:ext>
            </a:extLst>
          </p:cNvPr>
          <p:cNvSpPr txBox="1"/>
          <p:nvPr/>
        </p:nvSpPr>
        <p:spPr>
          <a:xfrm>
            <a:off x="1043495" y="3462759"/>
            <a:ext cx="3614701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Hai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nhổ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hái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3D42B-434B-4585-831C-4F790D6E5D4C}"/>
              </a:ext>
            </a:extLst>
          </p:cNvPr>
          <p:cNvSpPr txBox="1"/>
          <p:nvPr/>
        </p:nvSpPr>
        <p:spPr>
          <a:xfrm>
            <a:off x="4933246" y="3462759"/>
            <a:ext cx="3614701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Hai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223ED4-76E9-42D1-809E-F0199C3615D4}"/>
              </a:ext>
            </a:extLst>
          </p:cNvPr>
          <p:cNvSpPr txBox="1"/>
          <p:nvPr/>
        </p:nvSpPr>
        <p:spPr>
          <a:xfrm>
            <a:off x="1659668" y="3985461"/>
            <a:ext cx="6547155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Việc nào nên làm, việc nào không nên làm? Vì sao?</a:t>
            </a: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97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3" grpId="0" build="p"/>
      <p:bldP spid="11" grpId="0" build="p"/>
      <p:bldP spid="12" grpId="0" build="p"/>
      <p:bldP spid="1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5"/>
          <p:cNvGrpSpPr/>
          <p:nvPr/>
        </p:nvGrpSpPr>
        <p:grpSpPr>
          <a:xfrm>
            <a:off x="-24700" y="0"/>
            <a:ext cx="9141292" cy="5143500"/>
            <a:chOff x="-27409" y="26732"/>
            <a:chExt cx="9141292" cy="5143500"/>
          </a:xfrm>
        </p:grpSpPr>
        <p:pic>
          <p:nvPicPr>
            <p:cNvPr id="20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409" y="26732"/>
              <a:ext cx="9141291" cy="5143500"/>
            </a:xfrm>
            <a:prstGeom prst="rect">
              <a:avLst/>
            </a:prstGeom>
          </p:spPr>
        </p:pic>
        <p:pic>
          <p:nvPicPr>
            <p:cNvPr id="21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74"/>
            <a:stretch/>
          </p:blipFill>
          <p:spPr>
            <a:xfrm>
              <a:off x="-27408" y="2946912"/>
              <a:ext cx="9141291" cy="2223320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9606163" y="6204189"/>
            <a:ext cx="1593688" cy="53090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CN" sz="1425" dirty="0">
                <a:solidFill>
                  <a:prstClr val="white"/>
                </a:solidFill>
                <a:latin typeface="微软雅黑"/>
                <a:cs typeface="+mn-ea"/>
              </a:rPr>
              <a:t>0.5 </a:t>
            </a:r>
            <a:r>
              <a:rPr lang="zh-CN" altLang="en-US" sz="1425" dirty="0">
                <a:solidFill>
                  <a:prstClr val="white"/>
                </a:solidFill>
                <a:latin typeface="微软雅黑"/>
                <a:cs typeface="+mn-ea"/>
              </a:rPr>
              <a:t>秒延迟符，无</a:t>
            </a:r>
            <a:endParaRPr lang="en-US" altLang="zh-CN" sz="1425" dirty="0">
              <a:solidFill>
                <a:prstClr val="white"/>
              </a:solidFill>
              <a:latin typeface="微软雅黑"/>
              <a:cs typeface="+mn-ea"/>
            </a:endParaRPr>
          </a:p>
          <a:p>
            <a:r>
              <a:rPr lang="zh-CN" altLang="en-US" sz="1425" dirty="0">
                <a:solidFill>
                  <a:prstClr val="white"/>
                </a:solidFill>
                <a:latin typeface="微软雅黑"/>
                <a:cs typeface="+mn-ea"/>
              </a:rPr>
              <a:t>意义，可删除</a:t>
            </a:r>
            <a:r>
              <a:rPr lang="en-US" altLang="zh-CN" sz="1425" dirty="0">
                <a:solidFill>
                  <a:prstClr val="white"/>
                </a:solidFill>
                <a:latin typeface="微软雅黑"/>
                <a:cs typeface="+mn-ea"/>
              </a:rPr>
              <a:t>.</a:t>
            </a:r>
            <a:endParaRPr lang="zh-CN" altLang="en-US" sz="1425" dirty="0">
              <a:solidFill>
                <a:prstClr val="white"/>
              </a:solidFill>
              <a:latin typeface="微软雅黑"/>
              <a:cs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23ED4-76E9-42D1-809E-F0199C3615D4}"/>
              </a:ext>
            </a:extLst>
          </p:cNvPr>
          <p:cNvSpPr txBox="1"/>
          <p:nvPr/>
        </p:nvSpPr>
        <p:spPr>
          <a:xfrm>
            <a:off x="3995523" y="63248"/>
            <a:ext cx="5419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000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tranh.</a:t>
            </a: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" name="Group 39"/>
          <p:cNvGrpSpPr/>
          <p:nvPr/>
        </p:nvGrpSpPr>
        <p:grpSpPr bwMode="auto">
          <a:xfrm>
            <a:off x="2659380" y="1363762"/>
            <a:ext cx="4300220" cy="2771358"/>
            <a:chOff x="0" y="0"/>
            <a:chExt cx="2724" cy="1835"/>
          </a:xfrm>
        </p:grpSpPr>
        <p:sp>
          <p:nvSpPr>
            <p:cNvPr id="12" name="Oval 40"/>
            <p:cNvSpPr>
              <a:spLocks noChangeArrowheads="1"/>
            </p:cNvSpPr>
            <p:nvPr/>
          </p:nvSpPr>
          <p:spPr bwMode="auto">
            <a:xfrm flipV="1">
              <a:off x="0" y="1755"/>
              <a:ext cx="2724" cy="80"/>
            </a:xfrm>
            <a:prstGeom prst="ellipse">
              <a:avLst/>
            </a:prstGeom>
            <a:gradFill rotWithShape="1">
              <a:gsLst>
                <a:gs pos="0">
                  <a:schemeClr val="tx1">
                    <a:lumMod val="90000"/>
                    <a:lumOff val="10000"/>
                    <a:alpha val="50000"/>
                  </a:schemeClr>
                </a:gs>
                <a:gs pos="100000">
                  <a:schemeClr val="tx1">
                    <a:lumMod val="90000"/>
                    <a:lumOff val="10000"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14" name="Picture 42" descr="apple icon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0"/>
              <a:ext cx="2246" cy="1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TLV Tuần 26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9206" r="8730"/>
          <a:stretch/>
        </p:blipFill>
        <p:spPr>
          <a:xfrm>
            <a:off x="2363832" y="1095646"/>
            <a:ext cx="4891315" cy="275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0" grpId="0"/>
      <p:bldP spid="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5"/>
          <p:cNvGrpSpPr/>
          <p:nvPr/>
        </p:nvGrpSpPr>
        <p:grpSpPr>
          <a:xfrm>
            <a:off x="-156780" y="-383912"/>
            <a:ext cx="9646220" cy="5839831"/>
            <a:chOff x="-27409" y="26732"/>
            <a:chExt cx="9141292" cy="5143500"/>
          </a:xfrm>
        </p:grpSpPr>
        <p:pic>
          <p:nvPicPr>
            <p:cNvPr id="20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409" y="26732"/>
              <a:ext cx="9141291" cy="5143500"/>
            </a:xfrm>
            <a:prstGeom prst="rect">
              <a:avLst/>
            </a:prstGeom>
          </p:spPr>
        </p:pic>
        <p:pic>
          <p:nvPicPr>
            <p:cNvPr id="21" name="图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74"/>
            <a:stretch/>
          </p:blipFill>
          <p:spPr>
            <a:xfrm>
              <a:off x="-27408" y="2946912"/>
              <a:ext cx="9141291" cy="2223320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9606163" y="6204189"/>
            <a:ext cx="1593688" cy="53090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CN" sz="1425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 </a:t>
            </a:r>
            <a:r>
              <a:rPr lang="zh-CN" altLang="en-US" sz="1425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秒延迟符，无</a:t>
            </a:r>
            <a:endParaRPr lang="en-US" altLang="zh-CN" sz="1425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425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意义，可删除</a:t>
            </a:r>
            <a:r>
              <a:rPr lang="en-US" altLang="zh-CN" sz="1425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425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23ED4-76E9-42D1-809E-F0199C3615D4}"/>
              </a:ext>
            </a:extLst>
          </p:cNvPr>
          <p:cNvSpPr txBox="1"/>
          <p:nvPr/>
        </p:nvSpPr>
        <p:spPr>
          <a:xfrm>
            <a:off x="4186830" y="5569"/>
            <a:ext cx="5419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000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tranh.</a:t>
            </a: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F7C504D5-CA5A-491E-B640-240A41DC8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88" y="1142159"/>
            <a:ext cx="7800259" cy="24808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74E7D3-8AE5-4F8A-AFCE-3EBEB6059AB7}"/>
              </a:ext>
            </a:extLst>
          </p:cNvPr>
          <p:cNvSpPr txBox="1"/>
          <p:nvPr/>
        </p:nvSpPr>
        <p:spPr>
          <a:xfrm>
            <a:off x="1043495" y="3462759"/>
            <a:ext cx="3614701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Hai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nhổ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hái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3D42B-434B-4585-831C-4F790D6E5D4C}"/>
              </a:ext>
            </a:extLst>
          </p:cNvPr>
          <p:cNvSpPr txBox="1"/>
          <p:nvPr/>
        </p:nvSpPr>
        <p:spPr>
          <a:xfrm>
            <a:off x="4933246" y="3462759"/>
            <a:ext cx="3614701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Hai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1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13" name="Picture 2" descr="Tick Stock Illustrations – 82,642 Tick Stock Illustrations, Vectors &amp;amp;  Clipart - Dreamstime">
            <a:extLst>
              <a:ext uri="{FF2B5EF4-FFF2-40B4-BE49-F238E27FC236}">
                <a16:creationId xmlns:a16="http://schemas.microsoft.com/office/drawing/2014/main" id="{AA8B52F2-D078-4153-99AD-BCFD64B81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90000" l="54750" r="9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55355" r="7565" b="10193"/>
          <a:stretch/>
        </p:blipFill>
        <p:spPr bwMode="auto">
          <a:xfrm>
            <a:off x="3495228" y="2626092"/>
            <a:ext cx="1162968" cy="9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ick Stock Illustrations – 82,642 Tick Stock Illustrations, Vectors &amp;amp;  Clipart - Dreamstime">
            <a:extLst>
              <a:ext uri="{FF2B5EF4-FFF2-40B4-BE49-F238E27FC236}">
                <a16:creationId xmlns:a16="http://schemas.microsoft.com/office/drawing/2014/main" id="{FE567331-A9EB-4B09-9FDB-CCAB707A0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500" b="42000" l="55625" r="90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0167" r="9219" b="58000"/>
          <a:stretch/>
        </p:blipFill>
        <p:spPr bwMode="auto">
          <a:xfrm>
            <a:off x="7561693" y="2678020"/>
            <a:ext cx="986255" cy="89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5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3" grpId="0" build="p"/>
      <p:bldP spid="11" grpId="0" build="p"/>
      <p:bldP spid="1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3204338"/>
  <p:tag name="MH_LIBRARY" val="GRAPHIC"/>
  <p:tag name="MH_ORDER" val="文本框 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3204338"/>
  <p:tag name="MH_LIBRARY" val="GRAPHIC"/>
  <p:tag name="MH_ORDER" val="Freeform 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3204338"/>
  <p:tag name="MH_LIBRARY" val="GRAPHIC"/>
  <p:tag name="MH_ORDER" val="文本框 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3204136"/>
  <p:tag name="MH_LIBRARY" val="GRAPHIC"/>
  <p:tag name="MH_ORDER" val="单圆角矩形 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3204136"/>
  <p:tag name="MH_LIBRARY" val="GRAPHIC"/>
  <p:tag name="MH_ORDER" val="矩形 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3204136"/>
  <p:tag name="MH_LIBRARY" val="GRAPHIC"/>
  <p:tag name="MH_ORDER" val="单圆角矩形 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3204136"/>
  <p:tag name="MH_LIBRARY" val="GRAPHIC"/>
  <p:tag name="MH_ORDER" val="矩形 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3204136"/>
  <p:tag name="MH_LIBRARY" val="GRAPHIC"/>
  <p:tag name="MH_ORDER" val="椭圆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3204136"/>
  <p:tag name="MH_LIBRARY" val="GRAPHIC"/>
  <p:tag name="MH_ORDER" val="椭圆 15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</TotalTime>
  <Words>683</Words>
  <Application>Microsoft Office PowerPoint</Application>
  <PresentationFormat>On-screen Show (16:9)</PresentationFormat>
  <Paragraphs>91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微软雅黑</vt:lpstr>
      <vt:lpstr>Arial</vt:lpstr>
      <vt:lpstr>Arial Rounded</vt:lpstr>
      <vt:lpstr>Calibri</vt:lpstr>
      <vt:lpstr>Calibri Light</vt:lpstr>
      <vt:lpstr>HP001 4 hàng</vt:lpstr>
      <vt:lpstr>Times New Roman</vt:lpstr>
      <vt:lpstr>叶根友爵宋体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Khổng Thị Kim Dung- VD735- HN118</cp:lastModifiedBy>
  <cp:revision>58</cp:revision>
  <dcterms:created xsi:type="dcterms:W3CDTF">2017-03-04T06:55:50Z</dcterms:created>
  <dcterms:modified xsi:type="dcterms:W3CDTF">2024-02-22T02:09:47Z</dcterms:modified>
</cp:coreProperties>
</file>