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58" r:id="rId4"/>
    <p:sldId id="295" r:id="rId5"/>
    <p:sldId id="291" r:id="rId6"/>
    <p:sldId id="292" r:id="rId7"/>
    <p:sldId id="296" r:id="rId8"/>
    <p:sldId id="294" r:id="rId9"/>
    <p:sldId id="298" r:id="rId10"/>
    <p:sldId id="361" r:id="rId11"/>
    <p:sldId id="271" r:id="rId12"/>
    <p:sldId id="363" r:id="rId13"/>
    <p:sldId id="369" r:id="rId14"/>
    <p:sldId id="275" r:id="rId15"/>
    <p:sldId id="373" r:id="rId16"/>
    <p:sldId id="374" r:id="rId17"/>
    <p:sldId id="280" r:id="rId18"/>
    <p:sldId id="375" r:id="rId19"/>
    <p:sldId id="277" r:id="rId20"/>
    <p:sldId id="370" r:id="rId21"/>
    <p:sldId id="376" r:id="rId22"/>
    <p:sldId id="377" r:id="rId23"/>
    <p:sldId id="276" r:id="rId24"/>
    <p:sldId id="380" r:id="rId25"/>
    <p:sldId id="378" r:id="rId26"/>
    <p:sldId id="379" r:id="rId27"/>
    <p:sldId id="261"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55" d="100"/>
          <a:sy n="55" d="100"/>
        </p:scale>
        <p:origin x="101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0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ABF6-02A6-4CE7-B033-6ED87619B60A}" type="slidenum">
              <a:rPr lang="en-US" smtClean="0"/>
              <a:t>12</a:t>
            </a:fld>
            <a:endParaRPr lang="en-US"/>
          </a:p>
        </p:txBody>
      </p:sp>
    </p:spTree>
    <p:extLst>
      <p:ext uri="{BB962C8B-B14F-4D97-AF65-F5344CB8AC3E}">
        <p14:creationId xmlns:p14="http://schemas.microsoft.com/office/powerpoint/2010/main" val="79524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5" name="Footer Placeholder 4">
            <a:extLst>
              <a:ext uri="{FF2B5EF4-FFF2-40B4-BE49-F238E27FC236}">
                <a16:creationId xmlns:a16="http://schemas.microsoft.com/office/drawing/2014/main"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5" name="Footer Placeholder 4">
            <a:extLst>
              <a:ext uri="{FF2B5EF4-FFF2-40B4-BE49-F238E27FC236}">
                <a16:creationId xmlns:a16="http://schemas.microsoft.com/office/drawing/2014/main"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5" name="Footer Placeholder 4">
            <a:extLst>
              <a:ext uri="{FF2B5EF4-FFF2-40B4-BE49-F238E27FC236}">
                <a16:creationId xmlns:a16="http://schemas.microsoft.com/office/drawing/2014/main"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6" name="Footer Placeholder 5">
            <a:extLst>
              <a:ext uri="{FF2B5EF4-FFF2-40B4-BE49-F238E27FC236}">
                <a16:creationId xmlns:a16="http://schemas.microsoft.com/office/drawing/2014/main"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8" name="Footer Placeholder 7">
            <a:extLst>
              <a:ext uri="{FF2B5EF4-FFF2-40B4-BE49-F238E27FC236}">
                <a16:creationId xmlns:a16="http://schemas.microsoft.com/office/drawing/2014/main"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4" name="Footer Placeholder 3">
            <a:extLst>
              <a:ext uri="{FF2B5EF4-FFF2-40B4-BE49-F238E27FC236}">
                <a16:creationId xmlns:a16="http://schemas.microsoft.com/office/drawing/2014/main"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3" name="Footer Placeholder 2">
            <a:extLst>
              <a:ext uri="{FF2B5EF4-FFF2-40B4-BE49-F238E27FC236}">
                <a16:creationId xmlns:a16="http://schemas.microsoft.com/office/drawing/2014/main"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6" name="Footer Placeholder 5">
            <a:extLst>
              <a:ext uri="{FF2B5EF4-FFF2-40B4-BE49-F238E27FC236}">
                <a16:creationId xmlns:a16="http://schemas.microsoft.com/office/drawing/2014/main"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6" name="Footer Placeholder 5">
            <a:extLst>
              <a:ext uri="{FF2B5EF4-FFF2-40B4-BE49-F238E27FC236}">
                <a16:creationId xmlns:a16="http://schemas.microsoft.com/office/drawing/2014/main"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5" name="Footer Placeholder 4">
            <a:extLst>
              <a:ext uri="{FF2B5EF4-FFF2-40B4-BE49-F238E27FC236}">
                <a16:creationId xmlns:a16="http://schemas.microsoft.com/office/drawing/2014/main"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3/10/2025</a:t>
            </a:fld>
            <a:endParaRPr lang="en-US"/>
          </a:p>
        </p:txBody>
      </p:sp>
      <p:sp>
        <p:nvSpPr>
          <p:cNvPr id="5" name="Footer Placeholder 4">
            <a:extLst>
              <a:ext uri="{FF2B5EF4-FFF2-40B4-BE49-F238E27FC236}">
                <a16:creationId xmlns:a16="http://schemas.microsoft.com/office/drawing/2014/main"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3/10/2025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3.mp3"/><Relationship Id="rId7" Type="http://schemas.openxmlformats.org/officeDocument/2006/relationships/image" Target="../media/image12.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slideLayout" Target="../slideLayouts/slideLayout12.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image" Target="../media/image10.jpe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1.gif"/><Relationship Id="rId4" Type="http://schemas.openxmlformats.org/officeDocument/2006/relationships/notesSlide" Target="../notesSlides/notesSlide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gif"/><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gif"/><Relationship Id="rId3" Type="http://schemas.openxmlformats.org/officeDocument/2006/relationships/slideLayout" Target="../slideLayouts/slideLayout29.xml"/><Relationship Id="rId7" Type="http://schemas.openxmlformats.org/officeDocument/2006/relationships/image" Target="../media/image10.jpeg"/><Relationship Id="rId12"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760020" y="1176647"/>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04958" y="1034143"/>
            <a:ext cx="5830528" cy="5426033"/>
            <a:chOff x="442452" y="1258528"/>
            <a:chExt cx="2989006" cy="1715689"/>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715689"/>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0104" y="1258528"/>
              <a:ext cx="2713702" cy="1664132"/>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a:t>
              </a:r>
              <a:r>
                <a:rPr lang="en-US" sz="2800" b="0" i="0" dirty="0" err="1">
                  <a:solidFill>
                    <a:srgbClr val="000000"/>
                  </a:solidFill>
                  <a:effectLst/>
                  <a:latin typeface="Cambria" panose="02040503050406030204" pitchFamily="18" charset="0"/>
                  <a:ea typeface="Cambria" panose="02040503050406030204" pitchFamily="18" charset="0"/>
                </a:rPr>
                <a:t>Xiêng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có niên đại từ </a:t>
              </a:r>
              <a:r>
                <a:rPr lang="en-US" sz="2800" b="0" i="0" dirty="0">
                  <a:solidFill>
                    <a:srgbClr val="000000"/>
                  </a:solidFill>
                  <a:effectLst/>
                  <a:latin typeface="Cambria" panose="02040503050406030204" pitchFamily="18" charset="0"/>
                  <a:ea typeface="Cambria" panose="02040503050406030204" pitchFamily="18" charset="0"/>
                </a:rPr>
                <a:t>500 </a:t>
              </a:r>
              <a:r>
                <a:rPr lang="vi-VN" sz="2800" b="0" i="0" dirty="0">
                  <a:solidFill>
                    <a:srgbClr val="000000"/>
                  </a:solidFill>
                  <a:effectLst/>
                  <a:latin typeface="Cambria" panose="02040503050406030204" pitchFamily="18" charset="0"/>
                  <a:ea typeface="Cambria" panose="02040503050406030204" pitchFamily="18" charset="0"/>
                </a:rPr>
                <a:t>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nhỏ</a:t>
              </a:r>
              <a:r>
                <a:rPr lang="vi-VN" sz="2800" b="0" i="0" dirty="0">
                  <a:solidFill>
                    <a:srgbClr val="000000"/>
                  </a:solidFill>
                  <a:effectLst/>
                  <a:latin typeface="Cambria" panose="02040503050406030204" pitchFamily="18" charset="0"/>
                  <a:ea typeface="Cambria" panose="02040503050406030204" pitchFamily="18" charset="0"/>
                </a:rPr>
                <a:t> nằm rải rác như một bàn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vi-VN" sz="2800" b="0" i="0" dirty="0">
                  <a:solidFill>
                    <a:srgbClr val="000000"/>
                  </a:solidFill>
                  <a:effectLst/>
                  <a:latin typeface="Cambria" panose="02040503050406030204" pitchFamily="18" charset="0"/>
                  <a:ea typeface="Cambria" panose="02040503050406030204" pitchFamily="18" charset="0"/>
                </a:rPr>
                <a:t> chum đều được tạo ra khối đá cổ, chiếc lớn nhất có đường kính tới 3 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nặng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a:t>
              </a:r>
              <a:r>
                <a:rPr lang="en-US" sz="2800" b="0" i="0" dirty="0">
                  <a:solidFill>
                    <a:srgbClr val="000000"/>
                  </a:solidFill>
                  <a:effectLst/>
                  <a:latin typeface="Cambria" panose="02040503050406030204" pitchFamily="18" charset="0"/>
                  <a:ea typeface="Cambria" panose="02040503050406030204" pitchFamily="18" charset="0"/>
                </a:rPr>
                <a:t>chum </a:t>
              </a:r>
              <a:r>
                <a:rPr lang="vi-VN" sz="2800" b="0" i="0" dirty="0">
                  <a:solidFill>
                    <a:srgbClr val="000000"/>
                  </a:solidFill>
                  <a:effectLst/>
                  <a:latin typeface="Cambria" panose="02040503050406030204" pitchFamily="18" charset="0"/>
                  <a:ea typeface="Cambria" panose="02040503050406030204" pitchFamily="18" charset="0"/>
                </a:rPr>
                <a:t>có hình dạng khác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vi-VN" sz="28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id="{4FB60936-61A8-D29B-AA67-B4ED7322A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a16="http://schemas.microsoft.com/office/drawing/2014/main"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3A4838-3DF2-28D0-F21A-8D171FC696A1}"/>
              </a:ext>
            </a:extLst>
          </p:cNvPr>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201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a16="http://schemas.microsoft.com/office/drawing/2014/main"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6B9DD-00E6-F1C8-4FC5-C6897681C4D5}"/>
              </a:ext>
            </a:extLst>
          </p:cNvPr>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117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a:t>
              </a:r>
              <a:r>
                <a:rPr lang="vi-VN" sz="4000" b="1" dirty="0">
                  <a:solidFill>
                    <a:srgbClr val="FF3300"/>
                  </a:solidFill>
                  <a:latin typeface="Calibri" panose="020F0502020204030204"/>
                </a:rPr>
                <a:t>đ</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ời với nhiều công trình tiêu biểu còn được bảo tồn đến ngày nay như: Cánh đồng Chum,</a:t>
              </a:r>
              <a:r>
                <a:rPr kumimoji="0" lang="en-US" sz="4000" b="1" i="0" u="none" strike="noStrike" kern="1200" cap="none" spc="0" normalizeH="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458987" y="1258528"/>
              <a:ext cx="2955114" cy="137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6" name="Rectangle 1">
            <a:extLst>
              <a:ext uri="{FF2B5EF4-FFF2-40B4-BE49-F238E27FC236}">
                <a16:creationId xmlns:a16="http://schemas.microsoft.com/office/drawing/2014/main"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3" name="TextBox 2">
            <a:extLst>
              <a:ext uri="{FF2B5EF4-FFF2-40B4-BE49-F238E27FC236}">
                <a16:creationId xmlns:a16="http://schemas.microsoft.com/office/drawing/2014/main"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604" b="97187" l="2568" r="95317">
                        <a14:foregroundMark x1="25227" y1="74169" x2="33988" y2="80818"/>
                        <a14:foregroundMark x1="52266" y1="9719" x2="54230" y2="7161"/>
                        <a14:foregroundMark x1="34743" y1="70077" x2="36254" y2="78005"/>
                        <a14:foregroundMark x1="41239" y1="73146" x2="40483" y2="73146"/>
                        <a14:foregroundMark x1="31873" y1="28389" x2="31571" y2="28389"/>
                        <a14:foregroundMark x1="13142" y1="70332" x2="12236" y2="70077"/>
                        <a14:foregroundMark x1="75831" y1="32481" x2="77039" y2="32481"/>
                        <a14:foregroundMark x1="55740" y1="79284" x2="56647" y2="81586"/>
                        <a14:foregroundMark x1="77946" y1="89770" x2="78852" y2="91304"/>
                      </a14:backgroundRemoval>
                    </a14:imgEffect>
                  </a14:imgLayer>
                </a14:imgProps>
              </a:ext>
            </a:extLst>
          </a:blip>
          <a:stretch>
            <a:fillRect/>
          </a:stretch>
        </p:blipFill>
        <p:spPr>
          <a:xfrm>
            <a:off x="-2" y="70869"/>
            <a:ext cx="11745824" cy="6937488"/>
          </a:xfrm>
          <a:prstGeom prst="rect">
            <a:avLst/>
          </a:prstGeom>
        </p:spPr>
      </p:pic>
      <p:pic>
        <p:nvPicPr>
          <p:cNvPr id="2" name="Picture 1">
            <a:extLst>
              <a:ext uri="{FF2B5EF4-FFF2-40B4-BE49-F238E27FC236}">
                <a16:creationId xmlns:a16="http://schemas.microsoft.com/office/drawing/2014/main" id="{FCBE911B-E5F0-B0E5-5E97-C4F5D027A628}"/>
              </a:ext>
            </a:extLst>
          </p:cNvPr>
          <p:cNvPicPr>
            <a:picLocks noChangeAspect="1"/>
          </p:cNvPicPr>
          <p:nvPr/>
        </p:nvPicPr>
        <p:blipFill>
          <a:blip r:embed="rId5"/>
          <a:stretch>
            <a:fillRect/>
          </a:stretch>
        </p:blipFill>
        <p:spPr>
          <a:xfrm>
            <a:off x="0" y="392426"/>
            <a:ext cx="12192000" cy="6073147"/>
          </a:xfrm>
          <a:prstGeom prst="rect">
            <a:avLst/>
          </a:prstGeom>
        </p:spPr>
      </p:pic>
    </p:spTree>
    <p:extLst>
      <p:ext uri="{BB962C8B-B14F-4D97-AF65-F5344CB8AC3E}">
        <p14:creationId xmlns:p14="http://schemas.microsoft.com/office/powerpoint/2010/main" val="25044488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940" y="233248"/>
            <a:ext cx="9524011" cy="6863417"/>
          </a:xfrm>
          <a:prstGeom prst="rect">
            <a:avLst/>
          </a:prstGeom>
        </p:spPr>
        <p:txBody>
          <a:bodyPr wrap="square">
            <a:spAutoFit/>
          </a:bodyPr>
          <a:lstStyle/>
          <a:p>
            <a:pPr algn="just"/>
            <a:r>
              <a:rPr lang="en-US" dirty="0">
                <a:solidFill>
                  <a:srgbClr val="000000"/>
                </a:solidFill>
                <a:latin typeface="Times New Roman" pitchFamily="18" charset="0"/>
                <a:ea typeface="Cambria" panose="02040503050406030204" pitchFamily="18" charset="0"/>
                <a:cs typeface="Times New Roman" pitchFamily="18" charset="0"/>
              </a:rPr>
              <a:t>  </a:t>
            </a:r>
            <a:r>
              <a:rPr lang="vi-VN" sz="2000" dirty="0">
                <a:solidFill>
                  <a:srgbClr val="000000"/>
                </a:solidFill>
                <a:latin typeface="Times New Roman" pitchFamily="18" charset="0"/>
                <a:ea typeface="Cambria" panose="02040503050406030204" pitchFamily="18" charset="0"/>
                <a:cs typeface="Times New Roman" pitchFamily="18" charset="0"/>
              </a:rPr>
              <a:t>Tháp Thạt Luổng là công trình kiến trúc độc đáo của quốc gia Lào, tọa lạc tại phía Đông của thủ đô Viêng Chăn.</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Tháp</a:t>
            </a:r>
            <a:r>
              <a:rPr lang="en-US" sz="2000" dirty="0">
                <a:latin typeface="Times New Roman" pitchFamily="18" charset="0"/>
                <a:cs typeface="Times New Roman" pitchFamily="18" charset="0"/>
              </a:rPr>
              <a:t> đ</a:t>
            </a:r>
            <a:r>
              <a:rPr lang="vi-VN" sz="2000" dirty="0">
                <a:latin typeface="Times New Roman" pitchFamily="18" charset="0"/>
                <a:cs typeface="Times New Roman" pitchFamily="18" charset="0"/>
              </a:rPr>
              <a:t>ược xây dựng trên mảnh đất cao, bằng phẳng tại phía Đông thủ đô, Thạt Luổng sở hữu kiến trúc độc đáo, được mệnh danh là tòa bảo tháp lớn và đẹp nhất mà quốc gia này sở hữu.</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Thạt Luổng là tòa bảo tháp Phật giáo khổng lồ, với chiều cao 44 mét, rộng 69 mét, được xây dựng theo dáng hình kim tự tháp. Xung quanh tòa bảo tháp chính là 30 bảo tháp có kích thước nhỏ hơn. Điểm nhấn nổi bật của công trình này phải kể đến phần đỉnh bảo tháp Thạt Luổng được dát 500kg vàng lá, tạo nên vẻ ngoài rực rỡ, ấn tượng, đồng thời trở thành biểu tượng cho nước Lào phồn vinh, huy hoàng.</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Tòa tháp được chia thành ba bệ, tượng trưng cho các giai đoạn khác nhau trong quá trình giác ngộ Phật pháp. Phần bệ tháp Thạt Luổng có mỗi cạnh dài 69 mét, tỏa ra hai hướng Đông Tây, và hai cạnh 68 mét tỏa vè hai hướng Bắc Nam. Cả bốn cạnh này đều được ốp bằng 323 phiến đá kiên cố.</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Tầng thứ hai của bảo tháp là những cạnh dài 48 mét, bao bọc cả bốn cạnh với hình dáng cánh hoa sen nở rộ gồm 120 cánh rất đẹp. Và giữa tầng thứ hai và ba là 30 tháp nhỏ với hình dáng tương tự tòa tháp Thạt Luổng trung tâm, và đắp hàng chữ Bali nổi ghi các lời răn của Đức Phật.</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Và tầng trên cùng được xem là khu vực trung tâm của tháp Thạt Luổng. Công trình được xây dựng theo hình dáng quả bầu, trang trí xung quanh với họa tiết cánh sen nở rộ tỏa về bốn phía. Đây là phần được phủ 500kg vàng lá để tạo nên vẻ ngoài vàng rực lộng lẫy, nguy nga.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2002"/>
            <a:ext cx="2289527" cy="229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50598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a16="http://schemas.microsoft.com/office/drawing/2014/main"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a:t>
            </a:r>
            <a:r>
              <a:rPr lang="vi-VN" sz="2400" b="0" i="0" dirty="0">
                <a:solidFill>
                  <a:srgbClr val="000000"/>
                </a:solidFill>
                <a:effectLst/>
                <a:latin typeface="+mj-lt"/>
                <a:ea typeface="Cambria" panose="02040503050406030204" pitchFamily="18" charset="0"/>
              </a:rPr>
              <a:t>trang nhà </a:t>
            </a:r>
            <a:r>
              <a:rPr lang="vi-VN" sz="2400" b="0" i="0" dirty="0">
                <a:solidFill>
                  <a:srgbClr val="000000"/>
                </a:solidFill>
                <a:effectLst/>
                <a:latin typeface="Cambria" panose="02040503050406030204" pitchFamily="18" charset="0"/>
                <a:ea typeface="Cambria" panose="02040503050406030204" pitchFamily="18" charset="0"/>
              </a:rPr>
              <a:t>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 THAT LUANG – NGÔI CHÙA BIỂU TƯỢNG CỦA ĐẤT NƯỚC LÀO">
            <a:hlinkClick r:id="" action="ppaction://media"/>
            <a:extLst>
              <a:ext uri="{FF2B5EF4-FFF2-40B4-BE49-F238E27FC236}">
                <a16:creationId xmlns:a16="http://schemas.microsoft.com/office/drawing/2014/main" id="{54059B8F-BE29-4F03-02F1-AC9653E3D8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1691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40" r="46955" b="1"/>
          <a:stretch/>
        </p:blipFill>
        <p:spPr>
          <a:xfrm>
            <a:off x="0" y="0"/>
            <a:ext cx="12192000" cy="6858000"/>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4185398" y="404532"/>
            <a:ext cx="6215902" cy="2359277"/>
            <a:chOff x="3653952" y="1330652"/>
            <a:chExt cx="6099183" cy="3628065"/>
          </a:xfrm>
        </p:grpSpPr>
        <p:sp>
          <p:nvSpPr>
            <p:cNvPr id="23"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252D571E-DF00-DFEA-4695-A8B44607599B}"/>
                </a:ext>
              </a:extLst>
            </p:cNvPr>
            <p:cNvSpPr txBox="1">
              <a:spLocks/>
            </p:cNvSpPr>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4" name="Group 3"/>
          <p:cNvGrpSpPr/>
          <p:nvPr/>
        </p:nvGrpSpPr>
        <p:grpSpPr>
          <a:xfrm>
            <a:off x="152400" y="1505991"/>
            <a:ext cx="6705600" cy="5694909"/>
            <a:chOff x="152400" y="1505991"/>
            <a:chExt cx="6705600" cy="5694909"/>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tretch>
              <a:fillRect/>
            </a:stretch>
          </p:blipFill>
          <p:spPr>
            <a:xfrm>
              <a:off x="152400" y="1505991"/>
              <a:ext cx="3733533" cy="537402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74" r="58523" b="22559"/>
            <a:stretch/>
          </p:blipFill>
          <p:spPr>
            <a:xfrm>
              <a:off x="2686050" y="3429000"/>
              <a:ext cx="4171950" cy="3771900"/>
            </a:xfrm>
            <a:prstGeom prst="rect">
              <a:avLst/>
            </a:prstGeom>
          </p:spPr>
        </p:pic>
      </p:grpSp>
    </p:spTree>
    <p:extLst>
      <p:ext uri="{BB962C8B-B14F-4D97-AF65-F5344CB8AC3E}">
        <p14:creationId xmlns:p14="http://schemas.microsoft.com/office/powerpoint/2010/main" val="255962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437564" y="441672"/>
            <a:ext cx="11530957" cy="1071442"/>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22452" y="164083"/>
                    <a:pt x="76459" y="22999"/>
                    <a:pt x="178577" y="0"/>
                  </a:cubicBezTo>
                  <a:cubicBezTo>
                    <a:pt x="2157903" y="502102"/>
                    <a:pt x="7813867" y="-305052"/>
                    <a:pt x="11352380" y="0"/>
                  </a:cubicBezTo>
                  <a:cubicBezTo>
                    <a:pt x="11479126" y="-52330"/>
                    <a:pt x="11575889" y="177998"/>
                    <a:pt x="11530957" y="362325"/>
                  </a:cubicBezTo>
                  <a:cubicBezTo>
                    <a:pt x="11479483" y="880756"/>
                    <a:pt x="11610485" y="1179465"/>
                    <a:pt x="11530957" y="1811586"/>
                  </a:cubicBezTo>
                  <a:cubicBezTo>
                    <a:pt x="11514817" y="2004804"/>
                    <a:pt x="11440399" y="2181750"/>
                    <a:pt x="11352380" y="2173912"/>
                  </a:cubicBezTo>
                  <a:cubicBezTo>
                    <a:pt x="7879995" y="2769402"/>
                    <a:pt x="4621273" y="1817183"/>
                    <a:pt x="178577" y="2173912"/>
                  </a:cubicBezTo>
                  <a:cubicBezTo>
                    <a:pt x="78077" y="2195033"/>
                    <a:pt x="-34989" y="2054137"/>
                    <a:pt x="0" y="1811586"/>
                  </a:cubicBezTo>
                  <a:cubicBezTo>
                    <a:pt x="-15335" y="1615776"/>
                    <a:pt x="-15285" y="543298"/>
                    <a:pt x="0" y="362325"/>
                  </a:cubicBezTo>
                  <a:close/>
                </a:path>
                <a:path w="11530957" h="2173912" stroke="0" extrusionOk="0">
                  <a:moveTo>
                    <a:pt x="0" y="362325"/>
                  </a:moveTo>
                  <a:cubicBezTo>
                    <a:pt x="20473" y="171239"/>
                    <a:pt x="104531" y="2761"/>
                    <a:pt x="178577" y="0"/>
                  </a:cubicBezTo>
                  <a:cubicBezTo>
                    <a:pt x="4310068" y="-413525"/>
                    <a:pt x="5792833" y="-132905"/>
                    <a:pt x="11352380" y="0"/>
                  </a:cubicBezTo>
                  <a:cubicBezTo>
                    <a:pt x="11453564" y="-11615"/>
                    <a:pt x="11502446" y="176766"/>
                    <a:pt x="11530957" y="362325"/>
                  </a:cubicBezTo>
                  <a:cubicBezTo>
                    <a:pt x="11504295" y="555442"/>
                    <a:pt x="11520993" y="1561927"/>
                    <a:pt x="11530957" y="1811586"/>
                  </a:cubicBezTo>
                  <a:cubicBezTo>
                    <a:pt x="11537541" y="2031570"/>
                    <a:pt x="11435915" y="2179467"/>
                    <a:pt x="11352380" y="2173912"/>
                  </a:cubicBezTo>
                  <a:cubicBezTo>
                    <a:pt x="8410081" y="2365563"/>
                    <a:pt x="5482200" y="2072233"/>
                    <a:pt x="178577" y="2173912"/>
                  </a:cubicBezTo>
                  <a:cubicBezTo>
                    <a:pt x="68521" y="2160783"/>
                    <a:pt x="-24867" y="2005258"/>
                    <a:pt x="0" y="1811586"/>
                  </a:cubicBezTo>
                  <a:cubicBezTo>
                    <a:pt x="28821" y="1602503"/>
                    <a:pt x="-100516" y="815608"/>
                    <a:pt x="0" y="362325"/>
                  </a:cubicBezTo>
                  <a:close/>
                </a:path>
                <a:path w="11530957" h="2173912" fill="none" stroke="0" extrusionOk="0">
                  <a:moveTo>
                    <a:pt x="0" y="362325"/>
                  </a:moveTo>
                  <a:cubicBezTo>
                    <a:pt x="-418" y="162353"/>
                    <a:pt x="80961" y="6142"/>
                    <a:pt x="178577" y="0"/>
                  </a:cubicBezTo>
                  <a:cubicBezTo>
                    <a:pt x="2383958" y="-29111"/>
                    <a:pt x="8451709" y="26307"/>
                    <a:pt x="11352380" y="0"/>
                  </a:cubicBezTo>
                  <a:cubicBezTo>
                    <a:pt x="11457658" y="-44607"/>
                    <a:pt x="11536891" y="181584"/>
                    <a:pt x="11530957" y="362325"/>
                  </a:cubicBezTo>
                  <a:cubicBezTo>
                    <a:pt x="11511249" y="781432"/>
                    <a:pt x="11588265" y="1147674"/>
                    <a:pt x="11530957" y="1811586"/>
                  </a:cubicBezTo>
                  <a:cubicBezTo>
                    <a:pt x="11532712" y="2017275"/>
                    <a:pt x="11439904" y="2181550"/>
                    <a:pt x="11352380" y="2173912"/>
                  </a:cubicBezTo>
                  <a:cubicBezTo>
                    <a:pt x="8274552" y="1833314"/>
                    <a:pt x="4947754" y="1745386"/>
                    <a:pt x="178577" y="2173912"/>
                  </a:cubicBezTo>
                  <a:cubicBezTo>
                    <a:pt x="77593" y="2181376"/>
                    <a:pt x="-23904" y="2033672"/>
                    <a:pt x="0" y="1811586"/>
                  </a:cubicBezTo>
                  <a:cubicBezTo>
                    <a:pt x="-35365" y="1586546"/>
                    <a:pt x="-30319" y="545871"/>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178577 h 1071442"/>
                        <a:gd name="connsiteX1" fmla="*/ 178577 w 11530957"/>
                        <a:gd name="connsiteY1" fmla="*/ 0 h 1071442"/>
                        <a:gd name="connsiteX2" fmla="*/ 11352380 w 11530957"/>
                        <a:gd name="connsiteY2" fmla="*/ 0 h 1071442"/>
                        <a:gd name="connsiteX3" fmla="*/ 11530957 w 11530957"/>
                        <a:gd name="connsiteY3" fmla="*/ 178577 h 1071442"/>
                        <a:gd name="connsiteX4" fmla="*/ 11530957 w 11530957"/>
                        <a:gd name="connsiteY4" fmla="*/ 892865 h 1071442"/>
                        <a:gd name="connsiteX5" fmla="*/ 11352380 w 11530957"/>
                        <a:gd name="connsiteY5" fmla="*/ 1071442 h 1071442"/>
                        <a:gd name="connsiteX6" fmla="*/ 178577 w 11530957"/>
                        <a:gd name="connsiteY6" fmla="*/ 1071442 h 1071442"/>
                        <a:gd name="connsiteX7" fmla="*/ 0 w 11530957"/>
                        <a:gd name="connsiteY7" fmla="*/ 892865 h 1071442"/>
                        <a:gd name="connsiteX8" fmla="*/ 0 w 11530957"/>
                        <a:gd name="connsiteY8" fmla="*/ 178577 h 10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071442" fill="none" extrusionOk="0">
                          <a:moveTo>
                            <a:pt x="0" y="178577"/>
                          </a:moveTo>
                          <a:cubicBezTo>
                            <a:pt x="-7321" y="80407"/>
                            <a:pt x="79410" y="3078"/>
                            <a:pt x="178577" y="0"/>
                          </a:cubicBezTo>
                          <a:cubicBezTo>
                            <a:pt x="2254027" y="77600"/>
                            <a:pt x="7738011" y="-27269"/>
                            <a:pt x="11352380" y="0"/>
                          </a:cubicBezTo>
                          <a:cubicBezTo>
                            <a:pt x="11462228" y="-14805"/>
                            <a:pt x="11539377" y="82431"/>
                            <a:pt x="11530957" y="178577"/>
                          </a:cubicBezTo>
                          <a:cubicBezTo>
                            <a:pt x="11507729" y="413149"/>
                            <a:pt x="11590008" y="575798"/>
                            <a:pt x="11530957" y="892865"/>
                          </a:cubicBezTo>
                          <a:cubicBezTo>
                            <a:pt x="11529527" y="990931"/>
                            <a:pt x="11444040" y="1074514"/>
                            <a:pt x="11352380" y="1071442"/>
                          </a:cubicBezTo>
                          <a:cubicBezTo>
                            <a:pt x="7964165" y="1120619"/>
                            <a:pt x="5094446" y="948740"/>
                            <a:pt x="178577" y="1071442"/>
                          </a:cubicBezTo>
                          <a:cubicBezTo>
                            <a:pt x="79101" y="1077976"/>
                            <a:pt x="-13905" y="1003462"/>
                            <a:pt x="0" y="892865"/>
                          </a:cubicBezTo>
                          <a:cubicBezTo>
                            <a:pt x="-17140" y="790764"/>
                            <a:pt x="-12993" y="268901"/>
                            <a:pt x="0" y="178577"/>
                          </a:cubicBezTo>
                          <a:close/>
                        </a:path>
                        <a:path w="11530957" h="1071442" stroke="0" extrusionOk="0">
                          <a:moveTo>
                            <a:pt x="0" y="178577"/>
                          </a:moveTo>
                          <a:cubicBezTo>
                            <a:pt x="16507" y="78065"/>
                            <a:pt x="93226" y="-886"/>
                            <a:pt x="178577" y="0"/>
                          </a:cubicBezTo>
                          <a:cubicBezTo>
                            <a:pt x="4465691" y="-129276"/>
                            <a:pt x="5847844" y="-77778"/>
                            <a:pt x="11352380" y="0"/>
                          </a:cubicBezTo>
                          <a:cubicBezTo>
                            <a:pt x="11447078" y="-12519"/>
                            <a:pt x="11529910" y="85989"/>
                            <a:pt x="11530957" y="178577"/>
                          </a:cubicBezTo>
                          <a:cubicBezTo>
                            <a:pt x="11513799" y="290234"/>
                            <a:pt x="11531762" y="756666"/>
                            <a:pt x="11530957" y="892865"/>
                          </a:cubicBezTo>
                          <a:cubicBezTo>
                            <a:pt x="11532993" y="995785"/>
                            <a:pt x="11434215" y="1077148"/>
                            <a:pt x="11352380" y="1071442"/>
                          </a:cubicBezTo>
                          <a:cubicBezTo>
                            <a:pt x="8568097" y="1115662"/>
                            <a:pt x="5601611" y="1042060"/>
                            <a:pt x="178577" y="1071442"/>
                          </a:cubicBezTo>
                          <a:cubicBezTo>
                            <a:pt x="77801" y="1063176"/>
                            <a:pt x="-8832" y="989449"/>
                            <a:pt x="0" y="892865"/>
                          </a:cubicBezTo>
                          <a:cubicBezTo>
                            <a:pt x="27695" y="796029"/>
                            <a:pt x="-58874" y="400715"/>
                            <a:pt x="0" y="17857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pic>
        <p:nvPicPr>
          <p:cNvPr id="40" name="Picture 3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409971" y="4279608"/>
            <a:ext cx="3157085" cy="2578392"/>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l="42813" t="1190" r="26209" b="53801"/>
          <a:stretch/>
        </p:blipFill>
        <p:spPr>
          <a:xfrm>
            <a:off x="595085" y="4374858"/>
            <a:ext cx="1810856" cy="1479969"/>
          </a:xfrm>
          <a:prstGeom prst="rect">
            <a:avLst/>
          </a:prstGeom>
        </p:spPr>
      </p:pic>
      <p:sp>
        <p:nvSpPr>
          <p:cNvPr id="2" name="a">
            <a:extLst>
              <a:ext uri="{FF2B5EF4-FFF2-40B4-BE49-F238E27FC236}">
                <a16:creationId xmlns:a16="http://schemas.microsoft.com/office/drawing/2014/main" id="{27504931-55A2-0CA0-AB24-F20D341CE7AD}"/>
              </a:ext>
            </a:extLst>
          </p:cNvPr>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6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50"/>
                                        </p:tgtEl>
                                      </p:cBhvr>
                                    </p:cmd>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2" fill="hold">
                            <p:stCondLst>
                              <p:cond delay="4414"/>
                            </p:stCondLst>
                            <p:childTnLst>
                              <p:par>
                                <p:cTn id="33" presetID="32" presetClass="emph" presetSubtype="0" fill="hold" nodeType="afterEffect">
                                  <p:stCondLst>
                                    <p:cond delay="50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oosh.wav"/>
                                        </p:tgtEl>
                                      </p:cMediaNode>
                                    </p:audio>
                                  </p:subTnLst>
                                </p:cTn>
                              </p:par>
                              <p:par>
                                <p:cTn id="39" presetID="42" presetClass="path" presetSubtype="0" accel="50000" decel="50000" fill="hold" nodeType="withEffect">
                                  <p:stCondLst>
                                    <p:cond delay="500"/>
                                  </p:stCondLst>
                                  <p:childTnLst>
                                    <p:animMotion origin="layout" path="M 3.125E-6 -3.33333E-6 L 0.05586 0.43079 " pathEditMode="relative" rAng="0" ptsTypes="AA">
                                      <p:cBhvr>
                                        <p:cTn id="40" dur="1000" fill="hold"/>
                                        <p:tgtEl>
                                          <p:spTgt spid="39"/>
                                        </p:tgtEl>
                                        <p:attrNameLst>
                                          <p:attrName>ppt_x</p:attrName>
                                          <p:attrName>ppt_y</p:attrName>
                                        </p:attrNameLst>
                                      </p:cBhvr>
                                      <p:rCtr x="2786"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383135" y="343701"/>
            <a:ext cx="11530957" cy="1408899"/>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16215" y="163481"/>
                    <a:pt x="101380" y="22424"/>
                    <a:pt x="234821" y="0"/>
                  </a:cubicBezTo>
                  <a:cubicBezTo>
                    <a:pt x="5071267" y="289899"/>
                    <a:pt x="8080004" y="-476674"/>
                    <a:pt x="11296136" y="0"/>
                  </a:cubicBezTo>
                  <a:cubicBezTo>
                    <a:pt x="11432551" y="-10885"/>
                    <a:pt x="11565723" y="175881"/>
                    <a:pt x="11530957" y="362325"/>
                  </a:cubicBezTo>
                  <a:cubicBezTo>
                    <a:pt x="11528919" y="839499"/>
                    <a:pt x="11524826" y="1245594"/>
                    <a:pt x="11530957" y="1811586"/>
                  </a:cubicBezTo>
                  <a:cubicBezTo>
                    <a:pt x="11495131" y="1994085"/>
                    <a:pt x="11412766" y="2182161"/>
                    <a:pt x="11296136" y="2173912"/>
                  </a:cubicBezTo>
                  <a:cubicBezTo>
                    <a:pt x="9169258" y="2484015"/>
                    <a:pt x="3978006" y="1938682"/>
                    <a:pt x="234821" y="2173912"/>
                  </a:cubicBezTo>
                  <a:cubicBezTo>
                    <a:pt x="100193" y="2213324"/>
                    <a:pt x="-14050" y="2024663"/>
                    <a:pt x="0" y="1811586"/>
                  </a:cubicBezTo>
                  <a:cubicBezTo>
                    <a:pt x="5647" y="1117560"/>
                    <a:pt x="49336" y="527385"/>
                    <a:pt x="0" y="362325"/>
                  </a:cubicBezTo>
                  <a:close/>
                </a:path>
                <a:path w="11530957" h="2173912" stroke="0" extrusionOk="0">
                  <a:moveTo>
                    <a:pt x="0" y="362325"/>
                  </a:moveTo>
                  <a:cubicBezTo>
                    <a:pt x="3515" y="166424"/>
                    <a:pt x="127373" y="-1162"/>
                    <a:pt x="234821" y="0"/>
                  </a:cubicBezTo>
                  <a:cubicBezTo>
                    <a:pt x="4775322" y="-554464"/>
                    <a:pt x="7569133" y="-36935"/>
                    <a:pt x="11296136" y="0"/>
                  </a:cubicBezTo>
                  <a:cubicBezTo>
                    <a:pt x="11435741" y="18725"/>
                    <a:pt x="11516532" y="195140"/>
                    <a:pt x="11530957" y="362325"/>
                  </a:cubicBezTo>
                  <a:cubicBezTo>
                    <a:pt x="11589432" y="878240"/>
                    <a:pt x="11570406" y="1441282"/>
                    <a:pt x="11530957" y="1811586"/>
                  </a:cubicBezTo>
                  <a:cubicBezTo>
                    <a:pt x="11539218" y="2036644"/>
                    <a:pt x="11415375" y="2167530"/>
                    <a:pt x="11296136" y="2173912"/>
                  </a:cubicBezTo>
                  <a:cubicBezTo>
                    <a:pt x="7871209" y="2440130"/>
                    <a:pt x="2516363" y="2029750"/>
                    <a:pt x="234821" y="2173912"/>
                  </a:cubicBezTo>
                  <a:cubicBezTo>
                    <a:pt x="90103" y="2165221"/>
                    <a:pt x="-29695" y="2003532"/>
                    <a:pt x="0" y="1811586"/>
                  </a:cubicBezTo>
                  <a:cubicBezTo>
                    <a:pt x="-6978" y="1238641"/>
                    <a:pt x="-32392" y="721608"/>
                    <a:pt x="0" y="362325"/>
                  </a:cubicBezTo>
                  <a:close/>
                </a:path>
                <a:path w="11530957" h="2173912" fill="none" stroke="0" extrusionOk="0">
                  <a:moveTo>
                    <a:pt x="0" y="362325"/>
                  </a:moveTo>
                  <a:cubicBezTo>
                    <a:pt x="10342" y="160896"/>
                    <a:pt x="122557" y="1976"/>
                    <a:pt x="234821" y="0"/>
                  </a:cubicBezTo>
                  <a:cubicBezTo>
                    <a:pt x="5390591" y="-270618"/>
                    <a:pt x="8071972" y="-27895"/>
                    <a:pt x="11296136" y="0"/>
                  </a:cubicBezTo>
                  <a:cubicBezTo>
                    <a:pt x="11417909" y="-39895"/>
                    <a:pt x="11550311" y="184002"/>
                    <a:pt x="11530957" y="362325"/>
                  </a:cubicBezTo>
                  <a:cubicBezTo>
                    <a:pt x="11573587" y="739041"/>
                    <a:pt x="11497951" y="1193492"/>
                    <a:pt x="11530957" y="1811586"/>
                  </a:cubicBezTo>
                  <a:cubicBezTo>
                    <a:pt x="11521039" y="2016239"/>
                    <a:pt x="11406455" y="2184038"/>
                    <a:pt x="11296136" y="2173912"/>
                  </a:cubicBezTo>
                  <a:cubicBezTo>
                    <a:pt x="9266850" y="2167753"/>
                    <a:pt x="4043363" y="1817885"/>
                    <a:pt x="234821" y="2173912"/>
                  </a:cubicBezTo>
                  <a:cubicBezTo>
                    <a:pt x="99101" y="2156274"/>
                    <a:pt x="-14360" y="2011284"/>
                    <a:pt x="0" y="1811586"/>
                  </a:cubicBezTo>
                  <a:cubicBezTo>
                    <a:pt x="-6433" y="1100522"/>
                    <a:pt x="49905" y="546345"/>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234821 h 1408899"/>
                        <a:gd name="connsiteX1" fmla="*/ 234821 w 11530957"/>
                        <a:gd name="connsiteY1" fmla="*/ 0 h 1408899"/>
                        <a:gd name="connsiteX2" fmla="*/ 11296136 w 11530957"/>
                        <a:gd name="connsiteY2" fmla="*/ 0 h 1408899"/>
                        <a:gd name="connsiteX3" fmla="*/ 11530957 w 11530957"/>
                        <a:gd name="connsiteY3" fmla="*/ 234821 h 1408899"/>
                        <a:gd name="connsiteX4" fmla="*/ 11530957 w 11530957"/>
                        <a:gd name="connsiteY4" fmla="*/ 1174078 h 1408899"/>
                        <a:gd name="connsiteX5" fmla="*/ 11296136 w 11530957"/>
                        <a:gd name="connsiteY5" fmla="*/ 1408899 h 1408899"/>
                        <a:gd name="connsiteX6" fmla="*/ 234821 w 11530957"/>
                        <a:gd name="connsiteY6" fmla="*/ 1408899 h 1408899"/>
                        <a:gd name="connsiteX7" fmla="*/ 0 w 11530957"/>
                        <a:gd name="connsiteY7" fmla="*/ 1174078 h 1408899"/>
                        <a:gd name="connsiteX8" fmla="*/ 0 w 11530957"/>
                        <a:gd name="connsiteY8" fmla="*/ 234821 h 14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408899" fill="none" extrusionOk="0">
                          <a:moveTo>
                            <a:pt x="0" y="234821"/>
                          </a:moveTo>
                          <a:cubicBezTo>
                            <a:pt x="-7562" y="105603"/>
                            <a:pt x="104772" y="2050"/>
                            <a:pt x="234821" y="0"/>
                          </a:cubicBezTo>
                          <a:cubicBezTo>
                            <a:pt x="5118726" y="77600"/>
                            <a:pt x="7947990" y="-27269"/>
                            <a:pt x="11296136" y="0"/>
                          </a:cubicBezTo>
                          <a:cubicBezTo>
                            <a:pt x="11428631" y="-3703"/>
                            <a:pt x="11552400" y="111446"/>
                            <a:pt x="11530957" y="234821"/>
                          </a:cubicBezTo>
                          <a:cubicBezTo>
                            <a:pt x="11571315" y="502738"/>
                            <a:pt x="11501270" y="798916"/>
                            <a:pt x="11530957" y="1174078"/>
                          </a:cubicBezTo>
                          <a:cubicBezTo>
                            <a:pt x="11514042" y="1297149"/>
                            <a:pt x="11415420" y="1413487"/>
                            <a:pt x="11296136" y="1408899"/>
                          </a:cubicBezTo>
                          <a:cubicBezTo>
                            <a:pt x="9209028" y="1458076"/>
                            <a:pt x="4179542" y="1286197"/>
                            <a:pt x="234821" y="1408899"/>
                          </a:cubicBezTo>
                          <a:cubicBezTo>
                            <a:pt x="104780" y="1411609"/>
                            <a:pt x="-1866" y="1305373"/>
                            <a:pt x="0" y="1174078"/>
                          </a:cubicBezTo>
                          <a:cubicBezTo>
                            <a:pt x="4670" y="720302"/>
                            <a:pt x="68008" y="353892"/>
                            <a:pt x="0" y="234821"/>
                          </a:cubicBezTo>
                          <a:close/>
                        </a:path>
                        <a:path w="11530957" h="1408899" stroke="0" extrusionOk="0">
                          <a:moveTo>
                            <a:pt x="0" y="234821"/>
                          </a:moveTo>
                          <a:cubicBezTo>
                            <a:pt x="2102" y="104893"/>
                            <a:pt x="125146" y="-1335"/>
                            <a:pt x="234821" y="0"/>
                          </a:cubicBezTo>
                          <a:cubicBezTo>
                            <a:pt x="5140629" y="-129276"/>
                            <a:pt x="7752643" y="-77778"/>
                            <a:pt x="11296136" y="0"/>
                          </a:cubicBezTo>
                          <a:cubicBezTo>
                            <a:pt x="11424981" y="-2686"/>
                            <a:pt x="11527359" y="125882"/>
                            <a:pt x="11530957" y="234821"/>
                          </a:cubicBezTo>
                          <a:cubicBezTo>
                            <a:pt x="11592288" y="575693"/>
                            <a:pt x="11591419" y="900345"/>
                            <a:pt x="11530957" y="1174078"/>
                          </a:cubicBezTo>
                          <a:cubicBezTo>
                            <a:pt x="11536802" y="1316093"/>
                            <a:pt x="11411443" y="1413787"/>
                            <a:pt x="11296136" y="1408899"/>
                          </a:cubicBezTo>
                          <a:cubicBezTo>
                            <a:pt x="8178132" y="1453119"/>
                            <a:pt x="2796906" y="1379517"/>
                            <a:pt x="234821" y="1408899"/>
                          </a:cubicBezTo>
                          <a:cubicBezTo>
                            <a:pt x="102825" y="1400031"/>
                            <a:pt x="-18329" y="1299530"/>
                            <a:pt x="0" y="1174078"/>
                          </a:cubicBezTo>
                          <a:cubicBezTo>
                            <a:pt x="-8137" y="811165"/>
                            <a:pt x="-11336" y="466826"/>
                            <a:pt x="0" y="23482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sp>
        <p:nvSpPr>
          <p:cNvPr id="31" name="a">
            <a:extLst>
              <a:ext uri="{FF2B5EF4-FFF2-40B4-BE49-F238E27FC236}">
                <a16:creationId xmlns:a16="http://schemas.microsoft.com/office/drawing/2014/main" id="{EF361B2F-4AD3-0677-319F-3460F1CEBEA6}"/>
              </a:ext>
            </a:extLst>
          </p:cNvPr>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2339" t="-4362" r="-3317" b="59353"/>
          <a:stretch/>
        </p:blipFill>
        <p:spPr>
          <a:xfrm>
            <a:off x="273292" y="2294029"/>
            <a:ext cx="2078624" cy="1698810"/>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3">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spTree>
    <p:extLst>
      <p:ext uri="{BB962C8B-B14F-4D97-AF65-F5344CB8AC3E}">
        <p14:creationId xmlns:p14="http://schemas.microsoft.com/office/powerpoint/2010/main" val="338712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18" fill="hold">
                            <p:stCondLst>
                              <p:cond delay="500"/>
                            </p:stCondLst>
                            <p:childTnLst>
                              <p:par>
                                <p:cTn id="19" presetID="32" presetClass="emph" presetSubtype="0" fill="hold" nodeType="afterEffect">
                                  <p:stCondLst>
                                    <p:cond delay="500"/>
                                  </p:stCondLst>
                                  <p:childTnLst>
                                    <p:animRot by="120000">
                                      <p:cBhvr>
                                        <p:cTn id="20" dur="100" fill="hold">
                                          <p:stCondLst>
                                            <p:cond delay="0"/>
                                          </p:stCondLst>
                                        </p:cTn>
                                        <p:tgtEl>
                                          <p:spTgt spid="39"/>
                                        </p:tgtEl>
                                        <p:attrNameLst>
                                          <p:attrName>r</p:attrName>
                                        </p:attrNameLst>
                                      </p:cBhvr>
                                    </p:animRot>
                                    <p:animRot by="-240000">
                                      <p:cBhvr>
                                        <p:cTn id="21" dur="200" fill="hold">
                                          <p:stCondLst>
                                            <p:cond delay="200"/>
                                          </p:stCondLst>
                                        </p:cTn>
                                        <p:tgtEl>
                                          <p:spTgt spid="39"/>
                                        </p:tgtEl>
                                        <p:attrNameLst>
                                          <p:attrName>r</p:attrName>
                                        </p:attrNameLst>
                                      </p:cBhvr>
                                    </p:animRot>
                                    <p:animRot by="240000">
                                      <p:cBhvr>
                                        <p:cTn id="22" dur="200" fill="hold">
                                          <p:stCondLst>
                                            <p:cond delay="400"/>
                                          </p:stCondLst>
                                        </p:cTn>
                                        <p:tgtEl>
                                          <p:spTgt spid="39"/>
                                        </p:tgtEl>
                                        <p:attrNameLst>
                                          <p:attrName>r</p:attrName>
                                        </p:attrNameLst>
                                      </p:cBhvr>
                                    </p:animRot>
                                    <p:animRot by="-240000">
                                      <p:cBhvr>
                                        <p:cTn id="23" dur="200" fill="hold">
                                          <p:stCondLst>
                                            <p:cond delay="600"/>
                                          </p:stCondLst>
                                        </p:cTn>
                                        <p:tgtEl>
                                          <p:spTgt spid="39"/>
                                        </p:tgtEl>
                                        <p:attrNameLst>
                                          <p:attrName>r</p:attrName>
                                        </p:attrNameLst>
                                      </p:cBhvr>
                                    </p:animRot>
                                    <p:animRot by="120000">
                                      <p:cBhvr>
                                        <p:cTn id="24" dur="200" fill="hold">
                                          <p:stCondLst>
                                            <p:cond delay="800"/>
                                          </p:stCondLst>
                                        </p:cTn>
                                        <p:tgtEl>
                                          <p:spTgt spid="3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whoosh.wav"/>
                                        </p:tgtEl>
                                      </p:cMediaNode>
                                    </p:audio>
                                  </p:subTnLst>
                                </p:cTn>
                              </p:par>
                              <p:par>
                                <p:cTn id="25" presetID="42" presetClass="path" presetSubtype="0" accel="50000" decel="50000" fill="hold" nodeType="withEffect">
                                  <p:stCondLst>
                                    <p:cond delay="500"/>
                                  </p:stCondLst>
                                  <p:childTnLst>
                                    <p:animMotion origin="layout" path="M -2.29167E-6 -3.33333E-6 L 0.08815 0.425 " pathEditMode="relative" rAng="0" ptsTypes="AA">
                                      <p:cBhvr>
                                        <p:cTn id="26" dur="1000" fill="hold"/>
                                        <p:tgtEl>
                                          <p:spTgt spid="39"/>
                                        </p:tgtEl>
                                        <p:attrNameLst>
                                          <p:attrName>ppt_x</p:attrName>
                                          <p:attrName>ppt_y</p:attrName>
                                        </p:attrNameLst>
                                      </p:cBhvr>
                                      <p:rCtr x="4401" y="21250"/>
                                    </p:animMotion>
                                  </p:childTnLst>
                                </p:cTn>
                              </p:par>
                              <p:par>
                                <p:cTn id="27" presetID="10" presetClass="entr" presetSubtype="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1000"/>
                                  </p:stCondLst>
                                  <p:childTnLst>
                                    <p:cmd type="call" cmd="playFrom(0.0)">
                                      <p:cBhvr>
                                        <p:cTn id="3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547465" y="476271"/>
            <a:ext cx="11045721" cy="1439615"/>
            <a:chOff x="678095" y="732339"/>
            <a:chExt cx="11045721" cy="851297"/>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678095" y="732339"/>
              <a:ext cx="10518641" cy="851297"/>
            </a:xfrm>
            <a:custGeom>
              <a:avLst/>
              <a:gdLst>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851297" fill="none" extrusionOk="0">
                  <a:moveTo>
                    <a:pt x="0" y="141885"/>
                  </a:moveTo>
                  <a:cubicBezTo>
                    <a:pt x="-24528" y="64630"/>
                    <a:pt x="103285" y="18288"/>
                    <a:pt x="239941" y="0"/>
                  </a:cubicBezTo>
                  <a:cubicBezTo>
                    <a:pt x="4416841" y="140317"/>
                    <a:pt x="5880230" y="-248610"/>
                    <a:pt x="10278700" y="0"/>
                  </a:cubicBezTo>
                  <a:cubicBezTo>
                    <a:pt x="10422272" y="-12993"/>
                    <a:pt x="10540357" y="69025"/>
                    <a:pt x="10518641" y="141885"/>
                  </a:cubicBezTo>
                  <a:cubicBezTo>
                    <a:pt x="10460072" y="434072"/>
                    <a:pt x="10545497" y="507164"/>
                    <a:pt x="10518641" y="709411"/>
                  </a:cubicBezTo>
                  <a:cubicBezTo>
                    <a:pt x="10501159" y="781199"/>
                    <a:pt x="10392290" y="857567"/>
                    <a:pt x="10278700" y="851296"/>
                  </a:cubicBezTo>
                  <a:cubicBezTo>
                    <a:pt x="5600080" y="900473"/>
                    <a:pt x="2438579" y="728594"/>
                    <a:pt x="239941" y="851296"/>
                  </a:cubicBezTo>
                  <a:cubicBezTo>
                    <a:pt x="104169" y="870724"/>
                    <a:pt x="-14020" y="797346"/>
                    <a:pt x="0" y="709411"/>
                  </a:cubicBezTo>
                  <a:cubicBezTo>
                    <a:pt x="-75349" y="500339"/>
                    <a:pt x="13037" y="250675"/>
                    <a:pt x="0" y="141885"/>
                  </a:cubicBezTo>
                  <a:close/>
                </a:path>
                <a:path w="10518641" h="851297" stroke="0" extrusionOk="0">
                  <a:moveTo>
                    <a:pt x="0" y="141885"/>
                  </a:moveTo>
                  <a:cubicBezTo>
                    <a:pt x="17717" y="70361"/>
                    <a:pt x="137997" y="6962"/>
                    <a:pt x="239941" y="0"/>
                  </a:cubicBezTo>
                  <a:cubicBezTo>
                    <a:pt x="2731176" y="-331756"/>
                    <a:pt x="5371073" y="-17837"/>
                    <a:pt x="10278700" y="0"/>
                  </a:cubicBezTo>
                  <a:cubicBezTo>
                    <a:pt x="10411548" y="1048"/>
                    <a:pt x="10512082" y="78123"/>
                    <a:pt x="10518641" y="141885"/>
                  </a:cubicBezTo>
                  <a:cubicBezTo>
                    <a:pt x="10576310" y="312837"/>
                    <a:pt x="10436084" y="450199"/>
                    <a:pt x="10518641" y="709411"/>
                  </a:cubicBezTo>
                  <a:cubicBezTo>
                    <a:pt x="10531998" y="809234"/>
                    <a:pt x="10395835" y="836541"/>
                    <a:pt x="10278700" y="851296"/>
                  </a:cubicBezTo>
                  <a:cubicBezTo>
                    <a:pt x="8508588" y="1088995"/>
                    <a:pt x="2396566" y="786570"/>
                    <a:pt x="239941" y="851296"/>
                  </a:cubicBezTo>
                  <a:cubicBezTo>
                    <a:pt x="99957" y="845510"/>
                    <a:pt x="-11773" y="786135"/>
                    <a:pt x="0" y="709411"/>
                  </a:cubicBezTo>
                  <a:cubicBezTo>
                    <a:pt x="-18044" y="498738"/>
                    <a:pt x="-89489" y="318907"/>
                    <a:pt x="0" y="141885"/>
                  </a:cubicBezTo>
                  <a:close/>
                </a:path>
                <a:path w="10518641" h="851297" fill="none" stroke="0" extrusionOk="0">
                  <a:moveTo>
                    <a:pt x="0" y="141885"/>
                  </a:moveTo>
                  <a:cubicBezTo>
                    <a:pt x="1694" y="62052"/>
                    <a:pt x="116891" y="6769"/>
                    <a:pt x="239941" y="0"/>
                  </a:cubicBezTo>
                  <a:cubicBezTo>
                    <a:pt x="4534974" y="-85916"/>
                    <a:pt x="5903506" y="-5386"/>
                    <a:pt x="10278700" y="0"/>
                  </a:cubicBezTo>
                  <a:cubicBezTo>
                    <a:pt x="10413433" y="-4656"/>
                    <a:pt x="10523514" y="79478"/>
                    <a:pt x="10518641" y="141885"/>
                  </a:cubicBezTo>
                  <a:cubicBezTo>
                    <a:pt x="10471482" y="406763"/>
                    <a:pt x="10539481" y="485905"/>
                    <a:pt x="10518641" y="709411"/>
                  </a:cubicBezTo>
                  <a:cubicBezTo>
                    <a:pt x="10526062" y="806545"/>
                    <a:pt x="10386633" y="858741"/>
                    <a:pt x="10278700" y="851296"/>
                  </a:cubicBezTo>
                  <a:cubicBezTo>
                    <a:pt x="8836535" y="895516"/>
                    <a:pt x="2530988" y="821914"/>
                    <a:pt x="239941" y="851296"/>
                  </a:cubicBezTo>
                  <a:cubicBezTo>
                    <a:pt x="103339" y="850515"/>
                    <a:pt x="-20115" y="788376"/>
                    <a:pt x="0" y="709411"/>
                  </a:cubicBezTo>
                  <a:cubicBezTo>
                    <a:pt x="-94046" y="474907"/>
                    <a:pt x="12576" y="266508"/>
                    <a:pt x="0" y="14188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0518641"/>
                        <a:gd name="connsiteY0" fmla="*/ 239941 h 1439615"/>
                        <a:gd name="connsiteX1" fmla="*/ 239941 w 10518641"/>
                        <a:gd name="connsiteY1" fmla="*/ 0 h 1439615"/>
                        <a:gd name="connsiteX2" fmla="*/ 10278700 w 10518641"/>
                        <a:gd name="connsiteY2" fmla="*/ 0 h 1439615"/>
                        <a:gd name="connsiteX3" fmla="*/ 10518641 w 10518641"/>
                        <a:gd name="connsiteY3" fmla="*/ 239941 h 1439615"/>
                        <a:gd name="connsiteX4" fmla="*/ 10518641 w 10518641"/>
                        <a:gd name="connsiteY4" fmla="*/ 1199674 h 1439615"/>
                        <a:gd name="connsiteX5" fmla="*/ 10278700 w 10518641"/>
                        <a:gd name="connsiteY5" fmla="*/ 1439615 h 1439615"/>
                        <a:gd name="connsiteX6" fmla="*/ 239941 w 10518641"/>
                        <a:gd name="connsiteY6" fmla="*/ 1439615 h 1439615"/>
                        <a:gd name="connsiteX7" fmla="*/ 0 w 10518641"/>
                        <a:gd name="connsiteY7" fmla="*/ 1199674 h 1439615"/>
                        <a:gd name="connsiteX8" fmla="*/ 0 w 10518641"/>
                        <a:gd name="connsiteY8" fmla="*/ 239941 h 1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1439615" fill="none" extrusionOk="0">
                          <a:moveTo>
                            <a:pt x="0" y="239941"/>
                          </a:moveTo>
                          <a:cubicBezTo>
                            <a:pt x="-16499" y="108451"/>
                            <a:pt x="105176" y="12770"/>
                            <a:pt x="239941" y="0"/>
                          </a:cubicBezTo>
                          <a:cubicBezTo>
                            <a:pt x="4443178" y="77600"/>
                            <a:pt x="5809610" y="-27269"/>
                            <a:pt x="10278700" y="0"/>
                          </a:cubicBezTo>
                          <a:cubicBezTo>
                            <a:pt x="10414170" y="-3897"/>
                            <a:pt x="10526057" y="109608"/>
                            <a:pt x="10518641" y="239941"/>
                          </a:cubicBezTo>
                          <a:cubicBezTo>
                            <a:pt x="10470789" y="706790"/>
                            <a:pt x="10541075" y="853570"/>
                            <a:pt x="10518641" y="1199674"/>
                          </a:cubicBezTo>
                          <a:cubicBezTo>
                            <a:pt x="10516978" y="1331539"/>
                            <a:pt x="10399694" y="1444697"/>
                            <a:pt x="10278700" y="1439615"/>
                          </a:cubicBezTo>
                          <a:cubicBezTo>
                            <a:pt x="5600080" y="1488792"/>
                            <a:pt x="2438579" y="1316913"/>
                            <a:pt x="239941" y="1439615"/>
                          </a:cubicBezTo>
                          <a:cubicBezTo>
                            <a:pt x="105646" y="1453281"/>
                            <a:pt x="-7096" y="1338300"/>
                            <a:pt x="0" y="1199674"/>
                          </a:cubicBezTo>
                          <a:cubicBezTo>
                            <a:pt x="-76684" y="831915"/>
                            <a:pt x="28615" y="450247"/>
                            <a:pt x="0" y="239941"/>
                          </a:cubicBezTo>
                          <a:close/>
                        </a:path>
                        <a:path w="10518641" h="1439615" stroke="0" extrusionOk="0">
                          <a:moveTo>
                            <a:pt x="0" y="239941"/>
                          </a:moveTo>
                          <a:cubicBezTo>
                            <a:pt x="15288" y="105678"/>
                            <a:pt x="119547" y="-809"/>
                            <a:pt x="239941" y="0"/>
                          </a:cubicBezTo>
                          <a:cubicBezTo>
                            <a:pt x="2993904" y="-129276"/>
                            <a:pt x="5433268" y="-77778"/>
                            <a:pt x="10278700" y="0"/>
                          </a:cubicBezTo>
                          <a:cubicBezTo>
                            <a:pt x="10409787" y="-4557"/>
                            <a:pt x="10514417" y="131784"/>
                            <a:pt x="10518641" y="239941"/>
                          </a:cubicBezTo>
                          <a:cubicBezTo>
                            <a:pt x="10582977" y="568688"/>
                            <a:pt x="10443421" y="730586"/>
                            <a:pt x="10518641" y="1199674"/>
                          </a:cubicBezTo>
                          <a:cubicBezTo>
                            <a:pt x="10528017" y="1351962"/>
                            <a:pt x="10390492" y="1446658"/>
                            <a:pt x="10278700" y="1439615"/>
                          </a:cubicBezTo>
                          <a:cubicBezTo>
                            <a:pt x="8836535" y="1483835"/>
                            <a:pt x="2530988" y="1410233"/>
                            <a:pt x="239941" y="1439615"/>
                          </a:cubicBezTo>
                          <a:cubicBezTo>
                            <a:pt x="104153" y="1427044"/>
                            <a:pt x="-7369" y="1330487"/>
                            <a:pt x="0" y="1199674"/>
                          </a:cubicBezTo>
                          <a:cubicBezTo>
                            <a:pt x="-20173" y="883718"/>
                            <a:pt x="-65346" y="536777"/>
                            <a:pt x="0" y="23994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sp>
        <p:nvSpPr>
          <p:cNvPr id="4" name="a">
            <a:extLst>
              <a:ext uri="{FF2B5EF4-FFF2-40B4-BE49-F238E27FC236}">
                <a16:creationId xmlns:a16="http://schemas.microsoft.com/office/drawing/2014/main" id="{FEF1AF53-48B8-9AC2-230C-3AB92C681036}"/>
              </a:ext>
            </a:extLst>
          </p:cNvPr>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7,4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B8C19A-C23F-C91E-4816-32DE023DA0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p:blipFill>
        <p:spPr>
          <a:xfrm>
            <a:off x="273292" y="2294029"/>
            <a:ext cx="2078624" cy="1698810"/>
          </a:xfrm>
          <a:prstGeom prst="rect">
            <a:avLst/>
          </a:prstGeom>
        </p:spPr>
      </p:pic>
      <p:pic>
        <p:nvPicPr>
          <p:cNvPr id="3" name="Picture 2">
            <a:extLst>
              <a:ext uri="{FF2B5EF4-FFF2-40B4-BE49-F238E27FC236}">
                <a16:creationId xmlns:a16="http://schemas.microsoft.com/office/drawing/2014/main" id="{F3E49EB9-E900-ED17-F198-264D207A4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5" name="Picture 4">
            <a:extLst>
              <a:ext uri="{FF2B5EF4-FFF2-40B4-BE49-F238E27FC236}">
                <a16:creationId xmlns:a16="http://schemas.microsoft.com/office/drawing/2014/main" id="{60896D0B-03D5-899C-3484-344418D9F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a:extLst>
              <a:ext uri="{FF2B5EF4-FFF2-40B4-BE49-F238E27FC236}">
                <a16:creationId xmlns:a16="http://schemas.microsoft.com/office/drawing/2014/main" id="{AC28499A-DC1F-D9E9-DEDF-61398E07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a:extLst>
              <a:ext uri="{FF2B5EF4-FFF2-40B4-BE49-F238E27FC236}">
                <a16:creationId xmlns:a16="http://schemas.microsoft.com/office/drawing/2014/main" id="{678A4CEF-1D8C-D641-A92F-1B9D40733D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pic>
        <p:nvPicPr>
          <p:cNvPr id="12" name="Picture 11">
            <a:extLst>
              <a:ext uri="{FF2B5EF4-FFF2-40B4-BE49-F238E27FC236}">
                <a16:creationId xmlns:a16="http://schemas.microsoft.com/office/drawing/2014/main" id="{920AD789-7240-A4EB-15EE-BF475F713EB2}"/>
              </a:ext>
            </a:extLst>
          </p:cNvPr>
          <p:cNvPicPr>
            <a:picLocks noChangeAspect="1"/>
          </p:cNvPicPr>
          <p:nvPr/>
        </p:nvPicPr>
        <p:blipFill>
          <a:blip r:embed="rId15"/>
          <a:stretch>
            <a:fillRect/>
          </a:stretch>
        </p:blipFill>
        <p:spPr>
          <a:xfrm>
            <a:off x="1779942" y="5038706"/>
            <a:ext cx="2078916" cy="1700931"/>
          </a:xfrm>
          <a:prstGeom prst="rect">
            <a:avLst/>
          </a:prstGeom>
        </p:spPr>
      </p:pic>
      <p:pic>
        <p:nvPicPr>
          <p:cNvPr id="13" name="Picture 12">
            <a:extLst>
              <a:ext uri="{FF2B5EF4-FFF2-40B4-BE49-F238E27FC236}">
                <a16:creationId xmlns:a16="http://schemas.microsoft.com/office/drawing/2014/main" id="{0842524B-4B0F-BBE8-2C07-4615B5B7AC60}"/>
              </a:ext>
            </a:extLst>
          </p:cNvPr>
          <p:cNvPicPr>
            <a:picLocks noChangeAspect="1"/>
          </p:cNvPicPr>
          <p:nvPr/>
        </p:nvPicPr>
        <p:blipFill rotWithShape="1">
          <a:blip r:embed="rId16">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spTree>
    <p:extLst>
      <p:ext uri="{BB962C8B-B14F-4D97-AF65-F5344CB8AC3E}">
        <p14:creationId xmlns:p14="http://schemas.microsoft.com/office/powerpoint/2010/main" val="21628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p:blipFill>
          <p:spPr>
            <a:xfrm>
              <a:off x="2989060" y="914380"/>
              <a:ext cx="4162630" cy="6226628"/>
            </a:xfrm>
            <a:prstGeom prst="rect">
              <a:avLst/>
            </a:prstGeom>
          </p:spPr>
        </p:pic>
        <p:pic>
          <p:nvPicPr>
            <p:cNvPr id="4" name="Picture 3"/>
            <p:cNvPicPr>
              <a:picLocks noChangeAspect="1"/>
            </p:cNvPicPr>
            <p:nvPr/>
          </p:nvPicPr>
          <p:blipFill>
            <a:blip r:embed="rId5"/>
            <a:stretch>
              <a:fillRect/>
            </a:stretch>
          </p:blipFill>
          <p:spPr>
            <a:xfrm>
              <a:off x="6363053" y="1221689"/>
              <a:ext cx="5174908" cy="4681277"/>
            </a:xfrm>
            <a:prstGeom prst="rect">
              <a:avLst/>
            </a:prstGeom>
          </p:spPr>
        </p:pic>
      </p:grpSp>
      <p:pic>
        <p:nvPicPr>
          <p:cNvPr id="2" name="Picture 1">
            <a:extLst>
              <a:ext uri="{FF2B5EF4-FFF2-40B4-BE49-F238E27FC236}">
                <a16:creationId xmlns:a16="http://schemas.microsoft.com/office/drawing/2014/main" id="{47A6E6C8-7C73-81F6-63DC-4CCB960CCBDA}"/>
              </a:ext>
            </a:extLst>
          </p:cNvPr>
          <p:cNvPicPr>
            <a:picLocks noChangeAspect="1"/>
          </p:cNvPicPr>
          <p:nvPr/>
        </p:nvPicPr>
        <p:blipFill>
          <a:blip r:embed="rId6"/>
          <a:stretch>
            <a:fillRect/>
          </a:stretch>
        </p:blipFill>
        <p:spPr>
          <a:xfrm>
            <a:off x="0" y="355290"/>
            <a:ext cx="12192000" cy="6147419"/>
          </a:xfrm>
          <a:prstGeom prst="rect">
            <a:avLst/>
          </a:prstGeom>
        </p:spPr>
      </p:pic>
    </p:spTree>
    <p:extLst>
      <p:ext uri="{BB962C8B-B14F-4D97-AF65-F5344CB8AC3E}">
        <p14:creationId xmlns:p14="http://schemas.microsoft.com/office/powerpoint/2010/main" val="2098456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a16="http://schemas.microsoft.com/office/drawing/2014/main"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BF95D0C1-7C68-27AF-263C-FE7F7E826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984</Words>
  <Application>Microsoft Office PowerPoint</Application>
  <PresentationFormat>Widescreen</PresentationFormat>
  <Paragraphs>51</Paragraphs>
  <Slides>26</Slides>
  <Notes>5</Notes>
  <HiddenSlides>0</HiddenSlides>
  <MMClips>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Cambria</vt:lpstr>
      <vt:lpstr>Times New Roman</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72</cp:revision>
  <dcterms:created xsi:type="dcterms:W3CDTF">2023-06-19T12:55:40Z</dcterms:created>
  <dcterms:modified xsi:type="dcterms:W3CDTF">2025-03-10T09:50:51Z</dcterms:modified>
</cp:coreProperties>
</file>