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4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2025/2/21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589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Office 365</cp:lastModifiedBy>
  <cp:revision>43</cp:revision>
  <dcterms:created xsi:type="dcterms:W3CDTF">2016-12-25T02:27:54Z</dcterms:created>
  <dcterms:modified xsi:type="dcterms:W3CDTF">2025-02-21T16:44:01Z</dcterms:modified>
</cp:coreProperties>
</file>