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83" r:id="rId3"/>
    <p:sldId id="272" r:id="rId4"/>
    <p:sldId id="264" r:id="rId5"/>
    <p:sldId id="277" r:id="rId6"/>
    <p:sldId id="266" r:id="rId7"/>
    <p:sldId id="278" r:id="rId8"/>
    <p:sldId id="279" r:id="rId9"/>
    <p:sldId id="270" r:id="rId10"/>
    <p:sldId id="282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60DE6-4A1A-41D1-A8BC-EEBD201ECC8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C0A63CF-B950-41FA-B6A0-0FDEFD2148FA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Củng</a:t>
          </a:r>
          <a:r>
            <a:rPr lang="en-US" dirty="0" smtClean="0"/>
            <a:t> </a:t>
          </a:r>
          <a:r>
            <a:rPr lang="en-US" dirty="0" err="1" smtClean="0"/>
            <a:t>cố</a:t>
          </a:r>
          <a:r>
            <a:rPr lang="en-US" dirty="0" smtClean="0"/>
            <a:t>, </a:t>
          </a:r>
          <a:r>
            <a:rPr lang="en-US" dirty="0" err="1" smtClean="0"/>
            <a:t>khắc</a:t>
          </a:r>
          <a:r>
            <a:rPr lang="en-US" dirty="0" smtClean="0"/>
            <a:t> </a:t>
          </a:r>
          <a:r>
            <a:rPr lang="en-US" dirty="0" err="1" smtClean="0"/>
            <a:t>sâu</a:t>
          </a:r>
          <a:r>
            <a:rPr lang="en-US" dirty="0" smtClean="0"/>
            <a:t> </a:t>
          </a:r>
          <a:r>
            <a:rPr lang="en-US" dirty="0" err="1" smtClean="0"/>
            <a:t>kiến</a:t>
          </a:r>
          <a:r>
            <a:rPr lang="en-US" dirty="0" smtClean="0"/>
            <a:t> </a:t>
          </a:r>
          <a:r>
            <a:rPr lang="en-US" dirty="0" err="1" smtClean="0"/>
            <a:t>thức</a:t>
          </a:r>
          <a:r>
            <a:rPr lang="en-US" dirty="0" smtClean="0"/>
            <a:t> </a:t>
          </a:r>
          <a:r>
            <a:rPr lang="en-US" dirty="0" err="1" smtClean="0"/>
            <a:t>đã</a:t>
          </a:r>
          <a:r>
            <a:rPr lang="en-US" dirty="0" smtClean="0"/>
            <a:t> </a:t>
          </a:r>
          <a:r>
            <a:rPr lang="en-US" dirty="0" err="1" smtClean="0"/>
            <a:t>học</a:t>
          </a:r>
          <a:r>
            <a:rPr lang="en-US" dirty="0" smtClean="0"/>
            <a:t> </a:t>
          </a:r>
          <a:r>
            <a:rPr lang="en-US" dirty="0" err="1" smtClean="0"/>
            <a:t>để</a:t>
          </a:r>
          <a:r>
            <a:rPr lang="en-US" dirty="0" smtClean="0"/>
            <a:t> </a:t>
          </a:r>
          <a:r>
            <a:rPr lang="en-US" dirty="0" err="1" smtClean="0"/>
            <a:t>thực</a:t>
          </a:r>
          <a:r>
            <a:rPr lang="en-US" dirty="0" smtClean="0"/>
            <a:t> </a:t>
          </a:r>
          <a:r>
            <a:rPr lang="en-US" dirty="0" err="1" smtClean="0"/>
            <a:t>hành</a:t>
          </a:r>
          <a:r>
            <a:rPr lang="en-US" dirty="0" smtClean="0"/>
            <a:t> </a:t>
          </a:r>
          <a:r>
            <a:rPr lang="en-US" dirty="0" err="1" smtClean="0"/>
            <a:t>xử</a:t>
          </a:r>
          <a:r>
            <a:rPr lang="en-US" dirty="0" smtClean="0"/>
            <a:t> </a:t>
          </a:r>
          <a:r>
            <a:rPr lang="en-US" dirty="0" err="1" smtClean="0"/>
            <a:t>lý</a:t>
          </a:r>
          <a:r>
            <a:rPr lang="en-US" dirty="0" smtClean="0"/>
            <a:t> </a:t>
          </a:r>
          <a:r>
            <a:rPr lang="en-US" dirty="0" err="1" smtClean="0"/>
            <a:t>tình</a:t>
          </a:r>
          <a:r>
            <a:rPr lang="en-US" dirty="0" smtClean="0"/>
            <a:t> </a:t>
          </a:r>
          <a:r>
            <a:rPr lang="en-US" dirty="0" err="1" smtClean="0"/>
            <a:t>huống</a:t>
          </a:r>
          <a:r>
            <a:rPr lang="en-US" dirty="0" smtClean="0"/>
            <a:t> </a:t>
          </a:r>
          <a:r>
            <a:rPr lang="en-US" dirty="0" err="1" smtClean="0"/>
            <a:t>cụ</a:t>
          </a:r>
          <a:r>
            <a:rPr lang="en-US" dirty="0" smtClean="0"/>
            <a:t> </a:t>
          </a:r>
          <a:r>
            <a:rPr lang="en-US" dirty="0" err="1" smtClean="0"/>
            <a:t>thể</a:t>
          </a:r>
          <a:r>
            <a:rPr lang="en-US" dirty="0" smtClean="0"/>
            <a:t>.</a:t>
          </a:r>
          <a:endParaRPr lang="en-US" dirty="0"/>
        </a:p>
      </dgm:t>
    </dgm:pt>
    <dgm:pt modelId="{B01B354A-49CC-441D-A373-D8F5161C8E74}" type="parTrans" cxnId="{84FAA58D-887A-45EE-AB84-E6D1DFB56A5B}">
      <dgm:prSet/>
      <dgm:spPr/>
      <dgm:t>
        <a:bodyPr/>
        <a:lstStyle/>
        <a:p>
          <a:endParaRPr lang="en-US"/>
        </a:p>
      </dgm:t>
    </dgm:pt>
    <dgm:pt modelId="{138F9952-DC96-4B30-9111-E1CE4886957C}" type="sibTrans" cxnId="{84FAA58D-887A-45EE-AB84-E6D1DFB56A5B}">
      <dgm:prSet/>
      <dgm:spPr/>
      <dgm:t>
        <a:bodyPr/>
        <a:lstStyle/>
        <a:p>
          <a:endParaRPr lang="en-US"/>
        </a:p>
      </dgm:t>
    </dgm:pt>
    <dgm:pt modelId="{5091F71C-4FC2-4F6B-B74D-779C44AE36EB}">
      <dgm:prSet phldrT="[Text]" phldr="1"/>
      <dgm:spPr/>
      <dgm:t>
        <a:bodyPr/>
        <a:lstStyle/>
        <a:p>
          <a:endParaRPr lang="en-US" dirty="0"/>
        </a:p>
      </dgm:t>
    </dgm:pt>
    <dgm:pt modelId="{F8E7C580-A79E-44FC-971F-3F690A8EA5EE}" type="parTrans" cxnId="{022C6194-ED83-4DA6-8360-BFB936AE1B2E}">
      <dgm:prSet/>
      <dgm:spPr/>
      <dgm:t>
        <a:bodyPr/>
        <a:lstStyle/>
        <a:p>
          <a:endParaRPr lang="en-US"/>
        </a:p>
      </dgm:t>
    </dgm:pt>
    <dgm:pt modelId="{1580AAD6-8166-4215-A9C4-54EEB7074DAA}" type="sibTrans" cxnId="{022C6194-ED83-4DA6-8360-BFB936AE1B2E}">
      <dgm:prSet/>
      <dgm:spPr/>
      <dgm:t>
        <a:bodyPr/>
        <a:lstStyle/>
        <a:p>
          <a:endParaRPr lang="en-US"/>
        </a:p>
      </dgm:t>
    </dgm:pt>
    <dgm:pt modelId="{D8749A6C-70FB-45F9-8717-F71158A38E1A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Rèn</a:t>
          </a:r>
          <a:r>
            <a:rPr lang="en-US" dirty="0" smtClean="0"/>
            <a:t> </a:t>
          </a:r>
          <a:r>
            <a:rPr lang="en-US" dirty="0" err="1" smtClean="0"/>
            <a:t>năng</a:t>
          </a:r>
          <a:r>
            <a:rPr lang="en-US" dirty="0" smtClean="0"/>
            <a:t> </a:t>
          </a:r>
          <a:r>
            <a:rPr lang="en-US" dirty="0" err="1" smtClean="0"/>
            <a:t>lực</a:t>
          </a:r>
          <a:r>
            <a:rPr lang="en-US" dirty="0" smtClean="0"/>
            <a:t> </a:t>
          </a:r>
          <a:r>
            <a:rPr lang="en-US" dirty="0" err="1" smtClean="0"/>
            <a:t>điều</a:t>
          </a:r>
          <a:r>
            <a:rPr lang="en-US" dirty="0" smtClean="0"/>
            <a:t> </a:t>
          </a:r>
          <a:r>
            <a:rPr lang="en-US" dirty="0" err="1" smtClean="0"/>
            <a:t>chỉnh</a:t>
          </a:r>
          <a:r>
            <a:rPr lang="en-US" dirty="0" smtClean="0"/>
            <a:t> </a:t>
          </a:r>
          <a:r>
            <a:rPr lang="en-US" dirty="0" err="1" smtClean="0"/>
            <a:t>hành</a:t>
          </a:r>
          <a:r>
            <a:rPr lang="en-US" dirty="0" smtClean="0"/>
            <a:t> vi, </a:t>
          </a:r>
          <a:r>
            <a:rPr lang="en-US" dirty="0" err="1" smtClean="0"/>
            <a:t>phát</a:t>
          </a:r>
          <a:r>
            <a:rPr lang="en-US" dirty="0" smtClean="0"/>
            <a:t> </a:t>
          </a:r>
          <a:r>
            <a:rPr lang="en-US" dirty="0" err="1" smtClean="0"/>
            <a:t>triển</a:t>
          </a:r>
          <a:r>
            <a:rPr lang="en-US" dirty="0" smtClean="0"/>
            <a:t> </a:t>
          </a:r>
          <a:r>
            <a:rPr lang="en-US" dirty="0" err="1" smtClean="0"/>
            <a:t>bản</a:t>
          </a:r>
          <a:r>
            <a:rPr lang="en-US" dirty="0" smtClean="0"/>
            <a:t> </a:t>
          </a:r>
          <a:r>
            <a:rPr lang="en-US" dirty="0" err="1" smtClean="0"/>
            <a:t>thân</a:t>
          </a:r>
          <a:r>
            <a:rPr lang="en-US" dirty="0" smtClean="0"/>
            <a:t>,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hiều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tham</a:t>
          </a:r>
          <a:r>
            <a:rPr lang="en-US" dirty="0" smtClean="0"/>
            <a:t> </a:t>
          </a:r>
          <a:r>
            <a:rPr lang="en-US" dirty="0" err="1" smtClean="0"/>
            <a:t>gia</a:t>
          </a:r>
          <a:r>
            <a:rPr lang="en-US" dirty="0" smtClean="0"/>
            <a:t>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</a:t>
          </a:r>
          <a:r>
            <a:rPr lang="en-US" dirty="0" err="1" smtClean="0"/>
            <a:t>xã</a:t>
          </a:r>
          <a:r>
            <a:rPr lang="en-US" dirty="0" smtClean="0"/>
            <a:t> </a:t>
          </a:r>
          <a:r>
            <a:rPr lang="en-US" dirty="0" err="1" smtClean="0"/>
            <a:t>hội</a:t>
          </a:r>
          <a:r>
            <a:rPr lang="en-US" dirty="0" smtClean="0"/>
            <a:t> </a:t>
          </a:r>
          <a:r>
            <a:rPr lang="en-US" dirty="0" err="1" smtClean="0"/>
            <a:t>phù</a:t>
          </a:r>
          <a:r>
            <a:rPr lang="en-US" dirty="0" smtClean="0"/>
            <a:t> </a:t>
          </a:r>
          <a:r>
            <a:rPr lang="en-US" dirty="0" err="1" smtClean="0"/>
            <a:t>hợp</a:t>
          </a:r>
          <a:r>
            <a:rPr lang="en-US" dirty="0" smtClean="0"/>
            <a:t>.</a:t>
          </a:r>
          <a:endParaRPr lang="en-US" dirty="0"/>
        </a:p>
      </dgm:t>
    </dgm:pt>
    <dgm:pt modelId="{4F639A91-5D2D-443E-8538-F2E2DB7C6A0A}" type="parTrans" cxnId="{94A58BED-7B0A-40E1-A44B-89CC10FA4D9C}">
      <dgm:prSet/>
      <dgm:spPr/>
      <dgm:t>
        <a:bodyPr/>
        <a:lstStyle/>
        <a:p>
          <a:endParaRPr lang="en-US"/>
        </a:p>
      </dgm:t>
    </dgm:pt>
    <dgm:pt modelId="{99ADF917-BC2A-4AAA-BD3C-428D6C94E1B4}" type="sibTrans" cxnId="{94A58BED-7B0A-40E1-A44B-89CC10FA4D9C}">
      <dgm:prSet/>
      <dgm:spPr/>
      <dgm:t>
        <a:bodyPr/>
        <a:lstStyle/>
        <a:p>
          <a:endParaRPr lang="en-US"/>
        </a:p>
      </dgm:t>
    </dgm:pt>
    <dgm:pt modelId="{9A908672-85B1-48A8-B25F-537D4340D94A}">
      <dgm:prSet phldrT="[Text]" phldr="1"/>
      <dgm:spPr/>
      <dgm:t>
        <a:bodyPr/>
        <a:lstStyle/>
        <a:p>
          <a:endParaRPr lang="en-US" dirty="0"/>
        </a:p>
      </dgm:t>
    </dgm:pt>
    <dgm:pt modelId="{A8A9B1FD-A400-4C5B-880C-337D2671E882}" type="parTrans" cxnId="{C8AE56D4-CAF0-4A97-9EBD-48E01FA352B4}">
      <dgm:prSet/>
      <dgm:spPr/>
      <dgm:t>
        <a:bodyPr/>
        <a:lstStyle/>
        <a:p>
          <a:endParaRPr lang="en-US"/>
        </a:p>
      </dgm:t>
    </dgm:pt>
    <dgm:pt modelId="{DFAE455D-091B-4971-A1DF-69ED3405BCFF}" type="sibTrans" cxnId="{C8AE56D4-CAF0-4A97-9EBD-48E01FA352B4}">
      <dgm:prSet/>
      <dgm:spPr/>
      <dgm:t>
        <a:bodyPr/>
        <a:lstStyle/>
        <a:p>
          <a:endParaRPr lang="en-US"/>
        </a:p>
      </dgm:t>
    </dgm:pt>
    <dgm:pt modelId="{4A740822-41E9-4B85-8806-F82665BF446B}">
      <dgm:prSet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thành</a:t>
          </a:r>
          <a:r>
            <a:rPr lang="en-US" dirty="0" smtClean="0"/>
            <a:t> </a:t>
          </a:r>
          <a:r>
            <a:rPr lang="en-US" dirty="0" err="1" smtClean="0"/>
            <a:t>kĩ</a:t>
          </a:r>
          <a:r>
            <a:rPr lang="en-US" dirty="0" smtClean="0"/>
            <a:t> </a:t>
          </a:r>
          <a:r>
            <a:rPr lang="en-US" dirty="0" err="1" smtClean="0"/>
            <a:t>năng</a:t>
          </a:r>
          <a:r>
            <a:rPr lang="en-US" dirty="0" smtClean="0"/>
            <a:t> </a:t>
          </a:r>
          <a:r>
            <a:rPr lang="en-US" dirty="0" err="1" smtClean="0"/>
            <a:t>tự</a:t>
          </a:r>
          <a:r>
            <a:rPr lang="en-US" dirty="0" smtClean="0"/>
            <a:t> </a:t>
          </a:r>
          <a:r>
            <a:rPr lang="en-US" dirty="0" err="1" smtClean="0"/>
            <a:t>bảo</a:t>
          </a:r>
          <a:r>
            <a:rPr lang="en-US" dirty="0" smtClean="0"/>
            <a:t> </a:t>
          </a:r>
          <a:r>
            <a:rPr lang="en-US" dirty="0" err="1" smtClean="0"/>
            <a:t>vệ</a:t>
          </a:r>
          <a:r>
            <a:rPr lang="vi-VN" dirty="0" smtClean="0"/>
            <a:t>.</a:t>
          </a:r>
          <a:endParaRPr lang="en-US" dirty="0"/>
        </a:p>
      </dgm:t>
    </dgm:pt>
    <dgm:pt modelId="{5759D594-ECBA-4C4A-BAC2-199E135778A5}" type="parTrans" cxnId="{B617843C-AFC8-4CEE-8F81-2C16417A3416}">
      <dgm:prSet/>
      <dgm:spPr/>
      <dgm:t>
        <a:bodyPr/>
        <a:lstStyle/>
        <a:p>
          <a:endParaRPr lang="en-US"/>
        </a:p>
      </dgm:t>
    </dgm:pt>
    <dgm:pt modelId="{CA9A5555-E05A-4AEA-8A85-9FD71AE7653D}" type="sibTrans" cxnId="{B617843C-AFC8-4CEE-8F81-2C16417A3416}">
      <dgm:prSet/>
      <dgm:spPr/>
      <dgm:t>
        <a:bodyPr/>
        <a:lstStyle/>
        <a:p>
          <a:endParaRPr lang="en-US"/>
        </a:p>
      </dgm:t>
    </dgm:pt>
    <dgm:pt modelId="{94133967-B005-4E7D-84D0-32D605F8924F}" type="pres">
      <dgm:prSet presAssocID="{4EB60DE6-4A1A-41D1-A8BC-EEBD201ECC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FDC2FA-A578-4542-92AD-89D69287018E}" type="pres">
      <dgm:prSet presAssocID="{0C0A63CF-B950-41FA-B6A0-0FDEFD2148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8F8F1-FD42-4410-B15E-12D1CAF3A356}" type="pres">
      <dgm:prSet presAssocID="{0C0A63CF-B950-41FA-B6A0-0FDEFD2148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345EA-4C18-4643-B434-2D7AEFCCAB66}" type="pres">
      <dgm:prSet presAssocID="{D8749A6C-70FB-45F9-8717-F71158A38E1A}" presName="parentText" presStyleLbl="node1" presStyleIdx="1" presStyleCnt="3" custScaleY="121798" custLinFactNeighborX="-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6DE84-C6DF-4BA0-B767-CB104BFA8738}" type="pres">
      <dgm:prSet presAssocID="{D8749A6C-70FB-45F9-8717-F71158A38E1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CF3B2-C452-4AE9-8405-2C1DE38BB0DD}" type="pres">
      <dgm:prSet presAssocID="{4A740822-41E9-4B85-8806-F82665BF44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953B09-4069-4A68-AD3B-99EA75D5E9AB}" type="presOf" srcId="{4A740822-41E9-4B85-8806-F82665BF446B}" destId="{004CF3B2-C452-4AE9-8405-2C1DE38BB0DD}" srcOrd="0" destOrd="0" presId="urn:microsoft.com/office/officeart/2005/8/layout/vList2"/>
    <dgm:cxn modelId="{C592D9B8-01FB-430E-97F7-8482194E639E}" type="presOf" srcId="{4EB60DE6-4A1A-41D1-A8BC-EEBD201ECC81}" destId="{94133967-B005-4E7D-84D0-32D605F8924F}" srcOrd="0" destOrd="0" presId="urn:microsoft.com/office/officeart/2005/8/layout/vList2"/>
    <dgm:cxn modelId="{5712B732-D89C-4456-8C9F-8E37AA0C9C06}" type="presOf" srcId="{0C0A63CF-B950-41FA-B6A0-0FDEFD2148FA}" destId="{07FDC2FA-A578-4542-92AD-89D69287018E}" srcOrd="0" destOrd="0" presId="urn:microsoft.com/office/officeart/2005/8/layout/vList2"/>
    <dgm:cxn modelId="{84FAA58D-887A-45EE-AB84-E6D1DFB56A5B}" srcId="{4EB60DE6-4A1A-41D1-A8BC-EEBD201ECC81}" destId="{0C0A63CF-B950-41FA-B6A0-0FDEFD2148FA}" srcOrd="0" destOrd="0" parTransId="{B01B354A-49CC-441D-A373-D8F5161C8E74}" sibTransId="{138F9952-DC96-4B30-9111-E1CE4886957C}"/>
    <dgm:cxn modelId="{B617843C-AFC8-4CEE-8F81-2C16417A3416}" srcId="{4EB60DE6-4A1A-41D1-A8BC-EEBD201ECC81}" destId="{4A740822-41E9-4B85-8806-F82665BF446B}" srcOrd="2" destOrd="0" parTransId="{5759D594-ECBA-4C4A-BAC2-199E135778A5}" sibTransId="{CA9A5555-E05A-4AEA-8A85-9FD71AE7653D}"/>
    <dgm:cxn modelId="{1A3D6164-8B45-490F-BEBC-99AE75AB7E5C}" type="presOf" srcId="{9A908672-85B1-48A8-B25F-537D4340D94A}" destId="{9A56DE84-C6DF-4BA0-B767-CB104BFA8738}" srcOrd="0" destOrd="0" presId="urn:microsoft.com/office/officeart/2005/8/layout/vList2"/>
    <dgm:cxn modelId="{022C6194-ED83-4DA6-8360-BFB936AE1B2E}" srcId="{0C0A63CF-B950-41FA-B6A0-0FDEFD2148FA}" destId="{5091F71C-4FC2-4F6B-B74D-779C44AE36EB}" srcOrd="0" destOrd="0" parTransId="{F8E7C580-A79E-44FC-971F-3F690A8EA5EE}" sibTransId="{1580AAD6-8166-4215-A9C4-54EEB7074DAA}"/>
    <dgm:cxn modelId="{BD8BCC15-94F3-415F-A59D-08085302D09D}" type="presOf" srcId="{5091F71C-4FC2-4F6B-B74D-779C44AE36EB}" destId="{6FB8F8F1-FD42-4410-B15E-12D1CAF3A356}" srcOrd="0" destOrd="0" presId="urn:microsoft.com/office/officeart/2005/8/layout/vList2"/>
    <dgm:cxn modelId="{EB94C6AC-CE0C-48D3-ACE1-C4EF410279E8}" type="presOf" srcId="{D8749A6C-70FB-45F9-8717-F71158A38E1A}" destId="{2B6345EA-4C18-4643-B434-2D7AEFCCAB66}" srcOrd="0" destOrd="0" presId="urn:microsoft.com/office/officeart/2005/8/layout/vList2"/>
    <dgm:cxn modelId="{94A58BED-7B0A-40E1-A44B-89CC10FA4D9C}" srcId="{4EB60DE6-4A1A-41D1-A8BC-EEBD201ECC81}" destId="{D8749A6C-70FB-45F9-8717-F71158A38E1A}" srcOrd="1" destOrd="0" parTransId="{4F639A91-5D2D-443E-8538-F2E2DB7C6A0A}" sibTransId="{99ADF917-BC2A-4AAA-BD3C-428D6C94E1B4}"/>
    <dgm:cxn modelId="{C8AE56D4-CAF0-4A97-9EBD-48E01FA352B4}" srcId="{D8749A6C-70FB-45F9-8717-F71158A38E1A}" destId="{9A908672-85B1-48A8-B25F-537D4340D94A}" srcOrd="0" destOrd="0" parTransId="{A8A9B1FD-A400-4C5B-880C-337D2671E882}" sibTransId="{DFAE455D-091B-4971-A1DF-69ED3405BCFF}"/>
    <dgm:cxn modelId="{8F980B8A-3111-4DF1-86E4-292BEE1B13E3}" type="presParOf" srcId="{94133967-B005-4E7D-84D0-32D605F8924F}" destId="{07FDC2FA-A578-4542-92AD-89D69287018E}" srcOrd="0" destOrd="0" presId="urn:microsoft.com/office/officeart/2005/8/layout/vList2"/>
    <dgm:cxn modelId="{69FD23D4-AF0B-4688-BBA4-53A013ACE689}" type="presParOf" srcId="{94133967-B005-4E7D-84D0-32D605F8924F}" destId="{6FB8F8F1-FD42-4410-B15E-12D1CAF3A356}" srcOrd="1" destOrd="0" presId="urn:microsoft.com/office/officeart/2005/8/layout/vList2"/>
    <dgm:cxn modelId="{BE909EBB-90EF-401E-B310-5ED18A0C3D86}" type="presParOf" srcId="{94133967-B005-4E7D-84D0-32D605F8924F}" destId="{2B6345EA-4C18-4643-B434-2D7AEFCCAB66}" srcOrd="2" destOrd="0" presId="urn:microsoft.com/office/officeart/2005/8/layout/vList2"/>
    <dgm:cxn modelId="{843CD98B-4FF0-4402-878B-76116604644D}" type="presParOf" srcId="{94133967-B005-4E7D-84D0-32D605F8924F}" destId="{9A56DE84-C6DF-4BA0-B767-CB104BFA8738}" srcOrd="3" destOrd="0" presId="urn:microsoft.com/office/officeart/2005/8/layout/vList2"/>
    <dgm:cxn modelId="{3F870441-B4AF-49E8-8F4C-DBA03A09013F}" type="presParOf" srcId="{94133967-B005-4E7D-84D0-32D605F8924F}" destId="{004CF3B2-C452-4AE9-8405-2C1DE38BB0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DC2FA-A578-4542-92AD-89D69287018E}">
      <dsp:nvSpPr>
        <dsp:cNvPr id="0" name=""/>
        <dsp:cNvSpPr/>
      </dsp:nvSpPr>
      <dsp:spPr>
        <a:xfrm>
          <a:off x="0" y="96853"/>
          <a:ext cx="8190412" cy="965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1. </a:t>
          </a:r>
          <a:r>
            <a:rPr lang="en-US" sz="2500" kern="1200" dirty="0" err="1" smtClean="0"/>
            <a:t>Củng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cố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khắc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sâu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kiến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thức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đã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học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để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thực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hành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xử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lý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tình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huống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cụ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thể</a:t>
          </a:r>
          <a:r>
            <a:rPr lang="en-US" sz="2500" kern="1200" dirty="0" smtClean="0"/>
            <a:t>.</a:t>
          </a:r>
          <a:endParaRPr lang="en-US" sz="2500" kern="1200" dirty="0"/>
        </a:p>
      </dsp:txBody>
      <dsp:txXfrm>
        <a:off x="47120" y="143973"/>
        <a:ext cx="8096172" cy="871010"/>
      </dsp:txXfrm>
    </dsp:sp>
    <dsp:sp modelId="{6FB8F8F1-FD42-4410-B15E-12D1CAF3A356}">
      <dsp:nvSpPr>
        <dsp:cNvPr id="0" name=""/>
        <dsp:cNvSpPr/>
      </dsp:nvSpPr>
      <dsp:spPr>
        <a:xfrm>
          <a:off x="0" y="1062103"/>
          <a:ext cx="819041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04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1062103"/>
        <a:ext cx="8190412" cy="414000"/>
      </dsp:txXfrm>
    </dsp:sp>
    <dsp:sp modelId="{2B6345EA-4C18-4643-B434-2D7AEFCCAB66}">
      <dsp:nvSpPr>
        <dsp:cNvPr id="0" name=""/>
        <dsp:cNvSpPr/>
      </dsp:nvSpPr>
      <dsp:spPr>
        <a:xfrm>
          <a:off x="0" y="1476103"/>
          <a:ext cx="8190412" cy="1175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2. </a:t>
          </a:r>
          <a:r>
            <a:rPr lang="en-US" sz="2500" kern="1200" dirty="0" err="1" smtClean="0"/>
            <a:t>Rèn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năng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lực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điều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chỉnh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hành</a:t>
          </a:r>
          <a:r>
            <a:rPr lang="en-US" sz="2500" kern="1200" dirty="0" smtClean="0"/>
            <a:t> vi, </a:t>
          </a:r>
          <a:r>
            <a:rPr lang="en-US" sz="2500" kern="1200" dirty="0" err="1" smtClean="0"/>
            <a:t>phát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triển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bản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thân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tìm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hiều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và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tham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gia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các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hoạt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động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xã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hội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phù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hợp</a:t>
          </a:r>
          <a:r>
            <a:rPr lang="en-US" sz="2500" kern="1200" dirty="0" smtClean="0"/>
            <a:t>.</a:t>
          </a:r>
          <a:endParaRPr lang="en-US" sz="2500" kern="1200" dirty="0"/>
        </a:p>
      </dsp:txBody>
      <dsp:txXfrm>
        <a:off x="57391" y="1533494"/>
        <a:ext cx="8075630" cy="1060873"/>
      </dsp:txXfrm>
    </dsp:sp>
    <dsp:sp modelId="{9A56DE84-C6DF-4BA0-B767-CB104BFA8738}">
      <dsp:nvSpPr>
        <dsp:cNvPr id="0" name=""/>
        <dsp:cNvSpPr/>
      </dsp:nvSpPr>
      <dsp:spPr>
        <a:xfrm>
          <a:off x="0" y="2651759"/>
          <a:ext cx="819041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04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2651759"/>
        <a:ext cx="8190412" cy="414000"/>
      </dsp:txXfrm>
    </dsp:sp>
    <dsp:sp modelId="{004CF3B2-C452-4AE9-8405-2C1DE38BB0DD}">
      <dsp:nvSpPr>
        <dsp:cNvPr id="0" name=""/>
        <dsp:cNvSpPr/>
      </dsp:nvSpPr>
      <dsp:spPr>
        <a:xfrm>
          <a:off x="0" y="3065759"/>
          <a:ext cx="8190412" cy="965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3. </a:t>
          </a:r>
          <a:r>
            <a:rPr lang="en-US" sz="2500" kern="1200" dirty="0" err="1" smtClean="0"/>
            <a:t>Hình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thành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kĩ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năng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tự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bảo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vệ</a:t>
          </a:r>
          <a:r>
            <a:rPr lang="vi-VN" sz="2500" kern="1200" dirty="0" smtClean="0"/>
            <a:t>.</a:t>
          </a:r>
          <a:endParaRPr lang="en-US" sz="2500" kern="1200" dirty="0"/>
        </a:p>
      </dsp:txBody>
      <dsp:txXfrm>
        <a:off x="47120" y="3112879"/>
        <a:ext cx="8096172" cy="871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8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9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4" t="17030" r="264" b="25266"/>
          <a:stretch/>
        </p:blipFill>
        <p:spPr>
          <a:xfrm>
            <a:off x="1094243" y="938250"/>
            <a:ext cx="10286918" cy="346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855" y="4406993"/>
            <a:ext cx="9529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3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397" y="645103"/>
            <a:ext cx="5967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7064596"/>
              </p:ext>
            </p:extLst>
          </p:nvPr>
        </p:nvGraphicFramePr>
        <p:xfrm>
          <a:off x="1972491" y="1672046"/>
          <a:ext cx="8190412" cy="412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1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798244" y="1355491"/>
            <a:ext cx="1112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cách tìm kiếm sự hỗ trợ khi ở nhà mà em biết?</a:t>
            </a:r>
            <a:endParaRPr lang="vi-V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1670396" y="2330769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7011852" y="239960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218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</cp:lastModifiedBy>
  <cp:revision>63</cp:revision>
  <dcterms:created xsi:type="dcterms:W3CDTF">2021-06-11T02:39:36Z</dcterms:created>
  <dcterms:modified xsi:type="dcterms:W3CDTF">2022-01-16T17:01:06Z</dcterms:modified>
</cp:coreProperties>
</file>