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1" r:id="rId2"/>
    <p:sldId id="305" r:id="rId3"/>
    <p:sldId id="306" r:id="rId4"/>
    <p:sldId id="307" r:id="rId5"/>
    <p:sldId id="268" r:id="rId6"/>
    <p:sldId id="338" r:id="rId7"/>
    <p:sldId id="2007577138" r:id="rId8"/>
    <p:sldId id="286" r:id="rId9"/>
    <p:sldId id="288" r:id="rId10"/>
    <p:sldId id="287" r:id="rId11"/>
    <p:sldId id="293" r:id="rId12"/>
    <p:sldId id="300" r:id="rId13"/>
    <p:sldId id="303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4BACC6"/>
    <a:srgbClr val="F8B1A9"/>
    <a:srgbClr val="DBEEF4"/>
    <a:srgbClr val="F15441"/>
    <a:srgbClr val="FFC000"/>
    <a:srgbClr val="002060"/>
    <a:srgbClr val="D7AA80"/>
    <a:srgbClr val="D3E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6" y="1240"/>
            <a:ext cx="9141795" cy="685552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55441" y="1844824"/>
            <a:ext cx="92503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216123"/>
            <a:ext cx="2391539" cy="26711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3" y="1241"/>
            <a:ext cx="1575692" cy="226899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6" y="1496717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Rô</a:t>
            </a:r>
            <a:r>
              <a:rPr lang="en-US" sz="2800" dirty="0">
                <a:solidFill>
                  <a:srgbClr val="0000FF"/>
                </a:solidFill>
              </a:rPr>
              <a:t>- </a:t>
            </a:r>
            <a:r>
              <a:rPr lang="en-US" sz="2800" dirty="0" err="1">
                <a:solidFill>
                  <a:srgbClr val="0000FF"/>
                </a:solidFill>
              </a:rPr>
              <a:t>bốt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cần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đổi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chỗ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hai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tảng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để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theo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thứ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bé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đến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lớn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00FF"/>
                </a:solidFill>
              </a:rPr>
              <a:t>a) </a:t>
            </a:r>
            <a:r>
              <a:rPr lang="en-US" sz="2800" dirty="0" err="1">
                <a:solidFill>
                  <a:srgbClr val="0000FF"/>
                </a:solidFill>
              </a:rPr>
              <a:t>Tìm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lớn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nhất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ghi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trong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toa </a:t>
            </a:r>
            <a:r>
              <a:rPr lang="en-US" sz="2800" dirty="0" err="1">
                <a:solidFill>
                  <a:srgbClr val="0000FF"/>
                </a:solidFill>
              </a:rPr>
              <a:t>tàu</a:t>
            </a:r>
            <a:r>
              <a:rPr lang="en-US" sz="2800" dirty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</a:rPr>
              <a:t> b) </a:t>
            </a:r>
            <a:r>
              <a:rPr lang="en-US" sz="2800" dirty="0" err="1">
                <a:solidFill>
                  <a:srgbClr val="0000FF"/>
                </a:solidFill>
              </a:rPr>
              <a:t>Đổi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chỗ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hai</a:t>
            </a:r>
            <a:r>
              <a:rPr lang="en-US" sz="2800" dirty="0">
                <a:solidFill>
                  <a:srgbClr val="0000FF"/>
                </a:solidFill>
              </a:rPr>
              <a:t> toa </a:t>
            </a:r>
            <a:r>
              <a:rPr lang="en-US" sz="2800" dirty="0" err="1">
                <a:solidFill>
                  <a:srgbClr val="0000FF"/>
                </a:solidFill>
              </a:rPr>
              <a:t>tàu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để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err="1">
                <a:solidFill>
                  <a:srgbClr val="0000FF"/>
                </a:solidFill>
              </a:rPr>
              <a:t>được</a:t>
            </a:r>
            <a:r>
              <a:rPr lang="en-US" sz="2800">
                <a:solidFill>
                  <a:srgbClr val="0000FF"/>
                </a:solidFill>
              </a:rPr>
              <a:t> các </a:t>
            </a:r>
            <a:r>
              <a:rPr lang="en-US" sz="2800" dirty="0">
                <a:solidFill>
                  <a:srgbClr val="0000FF"/>
                </a:solidFill>
              </a:rPr>
              <a:t>toa </a:t>
            </a:r>
            <a:r>
              <a:rPr lang="en-US" sz="2800" dirty="0" err="1">
                <a:solidFill>
                  <a:srgbClr val="0000FF"/>
                </a:solidFill>
              </a:rPr>
              <a:t>ghi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theo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thứ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bé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đến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lớn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898774" y="4936274"/>
            <a:ext cx="5439674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gấu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nặng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: 480 kg, 400 kg </a:t>
            </a:r>
            <a:r>
              <a:rPr lang="en-US" sz="2800" dirty="0" err="1">
                <a:solidFill>
                  <a:srgbClr val="0000FF"/>
                </a:solidFill>
              </a:rPr>
              <a:t>và</a:t>
            </a:r>
            <a:r>
              <a:rPr lang="en-US" sz="2800" dirty="0">
                <a:solidFill>
                  <a:srgbClr val="0000FF"/>
                </a:solidFill>
              </a:rPr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</a:rPr>
              <a:t>Dựa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vẽ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tìm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nặng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gấu</a:t>
            </a:r>
            <a:r>
              <a:rPr lang="en-US" sz="28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7" y="1647232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166201"/>
            <a:ext cx="55919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8EC93-7404-4ED8-8AAF-CE75CF9691B6}"/>
              </a:ext>
            </a:extLst>
          </p:cNvPr>
          <p:cNvSpPr txBox="1"/>
          <p:nvPr/>
        </p:nvSpPr>
        <p:spPr>
          <a:xfrm>
            <a:off x="3619634" y="3809793"/>
            <a:ext cx="7230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50 (Tiết 2)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65053" y="200140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92" y="0"/>
            <a:ext cx="90303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011363" y="238087"/>
            <a:ext cx="8264524" cy="761711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>
              <a:lnSpc>
                <a:spcPct val="125000"/>
              </a:lnSpc>
              <a:defRPr/>
            </a:pPr>
            <a:r>
              <a:rPr lang="en-US" sz="36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hai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7 </a:t>
            </a:r>
            <a:r>
              <a:rPr lang="vi-VN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3 </a:t>
            </a:r>
            <a:r>
              <a:rPr lang="vi-VN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36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1680592" y="1476093"/>
            <a:ext cx="7719645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algn="ctr" defTabSz="685447">
              <a:lnSpc>
                <a:spcPct val="125000"/>
              </a:lnSpc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5143500" y="886274"/>
            <a:ext cx="2400300" cy="684767"/>
          </a:xfrm>
          <a:prstGeom prst="rect">
            <a:avLst/>
          </a:prstGeom>
          <a:noFill/>
        </p:spPr>
        <p:txBody>
          <a:bodyPr lIns="68544" tIns="34272" rIns="68544" bIns="34272">
            <a:spAutoFit/>
          </a:bodyPr>
          <a:lstStyle/>
          <a:p>
            <a:pPr defTabSz="685447">
              <a:lnSpc>
                <a:spcPct val="125000"/>
              </a:lnSpc>
              <a:defRPr/>
            </a:pPr>
            <a:r>
              <a:rPr lang="vi-VN" sz="3200" b="1" dirty="0"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3200" b="1" dirty="0"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2850267" cy="832864"/>
            <a:chOff x="816002" y="707500"/>
            <a:chExt cx="3166435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670854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789139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5141" y="707500"/>
              <a:ext cx="237729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/>
                <a:t>Đ/S ?</a:t>
              </a:r>
              <a:endParaRPr lang="en-US" sz="36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60" y="313623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8</a:t>
              </a:r>
              <a:r>
                <a:rPr lang="en-US" sz="4000"/>
                <a:t>8</a:t>
              </a:r>
              <a:r>
                <a:rPr lang="en-VN" sz="400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Đ</a:t>
            </a:r>
            <a:endParaRPr lang="en-VN" sz="40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Hãy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gắn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biển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lên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để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ngôi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được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đánh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theo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thứ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lớn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đến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bé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283</Words>
  <Application>Microsoft Office PowerPoint</Application>
  <PresentationFormat>Widescreen</PresentationFormat>
  <Paragraphs>59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HP001 4 hàng</vt:lpstr>
      <vt:lpstr>HP001 4H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giang812012@gmail.com</cp:lastModifiedBy>
  <cp:revision>163</cp:revision>
  <dcterms:created xsi:type="dcterms:W3CDTF">2021-06-02T01:34:28Z</dcterms:created>
  <dcterms:modified xsi:type="dcterms:W3CDTF">2022-03-07T10:15:47Z</dcterms:modified>
</cp:coreProperties>
</file>