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1"/>
  </p:notesMasterIdLst>
  <p:sldIdLst>
    <p:sldId id="369" r:id="rId2"/>
    <p:sldId id="317" r:id="rId3"/>
    <p:sldId id="362" r:id="rId4"/>
    <p:sldId id="363" r:id="rId5"/>
    <p:sldId id="258" r:id="rId6"/>
    <p:sldId id="2007577137" r:id="rId7"/>
    <p:sldId id="318" r:id="rId8"/>
    <p:sldId id="321" r:id="rId9"/>
    <p:sldId id="2007577138" r:id="rId10"/>
    <p:sldId id="2007577139" r:id="rId11"/>
    <p:sldId id="261" r:id="rId12"/>
    <p:sldId id="352" r:id="rId13"/>
    <p:sldId id="2007577140" r:id="rId14"/>
    <p:sldId id="325" r:id="rId15"/>
    <p:sldId id="2007577141" r:id="rId16"/>
    <p:sldId id="355" r:id="rId17"/>
    <p:sldId id="356" r:id="rId18"/>
    <p:sldId id="2007577142" r:id="rId19"/>
    <p:sldId id="358" r:id="rId20"/>
    <p:sldId id="329" r:id="rId21"/>
    <p:sldId id="330" r:id="rId22"/>
    <p:sldId id="367" r:id="rId23"/>
    <p:sldId id="331" r:id="rId24"/>
    <p:sldId id="360" r:id="rId25"/>
    <p:sldId id="2007577143" r:id="rId26"/>
    <p:sldId id="359" r:id="rId27"/>
    <p:sldId id="334" r:id="rId28"/>
    <p:sldId id="335" r:id="rId29"/>
    <p:sldId id="290" r:id="rId3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HP001 4H" panose="020B0603050302020204" pitchFamily="34" charset="0"/>
      <p:bold r:id="rId38"/>
    </p:embeddedFont>
    <p:embeddedFont>
      <p:font typeface="Patrick Hand" panose="00000500000000000000" pitchFamily="2" charset="0"/>
      <p:regular r:id="rId39"/>
    </p:embeddedFont>
    <p:embeddedFont>
      <p:font typeface="Patrick Hand SC" panose="00000500000000000000" pitchFamily="2" charset="0"/>
      <p:regular r:id="rId40"/>
    </p:embeddedFont>
    <p:embeddedFont>
      <p:font typeface="UTM Cookies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F27AD"/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9467" autoAdjust="0"/>
  </p:normalViewPr>
  <p:slideViewPr>
    <p:cSldViewPr snapToGrid="0">
      <p:cViewPr varScale="1">
        <p:scale>
          <a:sx n="89" d="100"/>
          <a:sy n="89" d="100"/>
        </p:scale>
        <p:origin x="2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94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72897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0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4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  <p:sldLayoutId id="2147483679" r:id="rId7"/>
    <p:sldLayoutId id="2147483680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4.wdp"/><Relationship Id="rId5" Type="http://schemas.openxmlformats.org/officeDocument/2006/relationships/image" Target="../media/image17.png"/><Relationship Id="rId10" Type="http://schemas.microsoft.com/office/2007/relationships/hdphoto" Target="../media/hdphoto18.wdp"/><Relationship Id="rId4" Type="http://schemas.microsoft.com/office/2007/relationships/hdphoto" Target="../media/hdphoto11.wdp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58" y="275844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465" y="1562385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308249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34038" y="113785"/>
            <a:ext cx="603769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039" y="737364"/>
            <a:ext cx="849592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err="1">
                <a:latin typeface="UTM Avo" panose="02040603050506020204" pitchFamily="18" charset="0"/>
              </a:rPr>
              <a:t>phương</a:t>
            </a:r>
            <a:r>
              <a:rPr lang="en-US" sz="1700">
                <a:latin typeface="UTM Avo" panose="02040603050506020204" pitchFamily="18" charset="0"/>
              </a:rPr>
              <a:t> Nam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>
                <a:latin typeface="UTM Avo" panose="02040603050506020204" pitchFamily="18" charset="0"/>
              </a:rPr>
              <a:t>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</a:endParaRPr>
          </a:p>
          <a:p>
            <a:pPr algn="just"/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039" y="3131647"/>
            <a:ext cx="85746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>
                <a:latin typeface="UTM Avo" panose="02040603050506020204" pitchFamily="18" charset="0"/>
              </a:rPr>
              <a:t>    Thế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>
                <a:latin typeface="UTM Avo" panose="02040603050506020204" pitchFamily="18" charset="0"/>
              </a:rPr>
              <a:t>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Cỏ </a:t>
            </a:r>
            <a:r>
              <a:rPr lang="en-US" sz="1700" dirty="0">
                <a:latin typeface="UTM Avo" panose="02040603050506020204" pitchFamily="18" charset="0"/>
              </a:rPr>
              <a:t>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kể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hằng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đêm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67A65D-F1D0-4BDC-A412-60F9AD897906}"/>
              </a:ext>
            </a:extLst>
          </p:cNvPr>
          <p:cNvSpPr/>
          <p:nvPr/>
        </p:nvSpPr>
        <p:spPr>
          <a:xfrm>
            <a:off x="327542" y="737569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FBD788-CEFB-4723-B8D0-075102583286}"/>
              </a:ext>
            </a:extLst>
          </p:cNvPr>
          <p:cNvSpPr/>
          <p:nvPr/>
        </p:nvSpPr>
        <p:spPr>
          <a:xfrm>
            <a:off x="327542" y="1280132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6CF51F-4FF3-4EFC-A07E-96330E362D8B}"/>
              </a:ext>
            </a:extLst>
          </p:cNvPr>
          <p:cNvSpPr/>
          <p:nvPr/>
        </p:nvSpPr>
        <p:spPr>
          <a:xfrm>
            <a:off x="283074" y="3131647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2E94024-E761-4748-87D5-B051AF89D88B}"/>
              </a:ext>
            </a:extLst>
          </p:cNvPr>
          <p:cNvSpPr/>
          <p:nvPr/>
        </p:nvSpPr>
        <p:spPr>
          <a:xfrm>
            <a:off x="6766810" y="81363"/>
            <a:ext cx="2131863" cy="58109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nối tiếp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7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05139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431141" y="4858767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704283" y="1299978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ừng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tỉnh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21701" y="2120280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ấc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ngủ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721701" y="2948883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ửa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oạn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43463" y="3806712"/>
            <a:ext cx="4293150" cy="7139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oẻn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miệng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cười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9703" y="312999"/>
            <a:ext cx="1395893" cy="555217"/>
            <a:chOff x="635794" y="460493"/>
            <a:chExt cx="1395893" cy="55521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1726" y="1382856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4152" y="1646395"/>
            <a:ext cx="8327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endParaRPr lang="vi-V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5422" y="2720749"/>
            <a:ext cx="8530224" cy="1324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47975" y="2823727"/>
            <a:ext cx="8327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066295" y="1547315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491640" y="154731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418060" y="3382868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588412" y="2947262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1726" y="1447323"/>
            <a:ext cx="823865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600" dirty="0" err="1">
                <a:latin typeface="UTM Avo" panose="02040603050506020204" pitchFamily="18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hôm</a:t>
            </a:r>
            <a:r>
              <a:rPr lang="en-US" sz="2600" dirty="0">
                <a:latin typeface="UTM Avo" panose="02040603050506020204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</a:rPr>
              <a:t>chị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én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nâu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đang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sửa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soạn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ngủ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thì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nghe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thấy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tiếng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khóc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thút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thít</a:t>
            </a:r>
            <a:r>
              <a:rPr lang="en-US" sz="2600" dirty="0">
                <a:latin typeface="UTM Avo" panose="02040603050506020204" pitchFamily="18" charset="0"/>
              </a:rPr>
              <a:t>.</a:t>
            </a:r>
            <a:endParaRPr lang="vi-VN" sz="2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982124" y="1984171"/>
            <a:ext cx="166811" cy="385599"/>
            <a:chOff x="8234283" y="2566334"/>
            <a:chExt cx="166811" cy="385599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80492" y="2862839"/>
            <a:ext cx="8610958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600" dirty="0">
                <a:latin typeface="UTM Avo" panose="02040603050506020204" pitchFamily="18" charset="0"/>
              </a:rPr>
              <a:t>     </a:t>
            </a:r>
            <a:r>
              <a:rPr lang="en-US" sz="2600" dirty="0" err="1">
                <a:latin typeface="UTM Avo" panose="02040603050506020204" pitchFamily="18" charset="0"/>
              </a:rPr>
              <a:t>Suốt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đêm</a:t>
            </a:r>
            <a:r>
              <a:rPr lang="en-US" sz="2600" dirty="0">
                <a:latin typeface="UTM Avo" panose="02040603050506020204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</a:rPr>
              <a:t>cả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đàn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én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ra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sức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tìm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khô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tết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thành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dòng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chữ</a:t>
            </a:r>
            <a:r>
              <a:rPr lang="en-US" sz="2600" dirty="0">
                <a:latin typeface="UTM Avo" panose="02040603050506020204" pitchFamily="18" charset="0"/>
              </a:rPr>
              <a:t> “</a:t>
            </a:r>
            <a:r>
              <a:rPr lang="en-US" sz="2600" dirty="0" err="1">
                <a:latin typeface="UTM Avo" panose="02040603050506020204" pitchFamily="18" charset="0"/>
              </a:rPr>
              <a:t>Không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dẫm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chân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lên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!” </a:t>
            </a:r>
            <a:r>
              <a:rPr lang="en-US" sz="2600" dirty="0" err="1">
                <a:latin typeface="UTM Avo" panose="02040603050506020204" pitchFamily="18" charset="0"/>
              </a:rPr>
              <a:t>đặt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bên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cạnh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bãi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.</a:t>
            </a:r>
            <a:endParaRPr lang="vi-VN" sz="26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2152021" y="2938670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258486" y="3368581"/>
            <a:ext cx="166811" cy="385599"/>
            <a:chOff x="8234283" y="2566334"/>
            <a:chExt cx="166811" cy="385599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  <p:bldP spid="47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34038" y="113785"/>
            <a:ext cx="603769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039" y="737364"/>
            <a:ext cx="849592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err="1">
                <a:latin typeface="UTM Avo" panose="02040603050506020204" pitchFamily="18" charset="0"/>
              </a:rPr>
              <a:t>phương</a:t>
            </a:r>
            <a:r>
              <a:rPr lang="en-US" sz="1700">
                <a:latin typeface="UTM Avo" panose="02040603050506020204" pitchFamily="18" charset="0"/>
              </a:rPr>
              <a:t> Nam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>
                <a:latin typeface="UTM Avo" panose="02040603050506020204" pitchFamily="18" charset="0"/>
              </a:rPr>
              <a:t>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</a:endParaRPr>
          </a:p>
          <a:p>
            <a:pPr algn="just"/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039" y="3131647"/>
            <a:ext cx="85746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>
                <a:latin typeface="UTM Avo" panose="02040603050506020204" pitchFamily="18" charset="0"/>
              </a:rPr>
              <a:t>    Thế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>
                <a:latin typeface="UTM Avo" panose="02040603050506020204" pitchFamily="18" charset="0"/>
              </a:rPr>
              <a:t>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Cỏ </a:t>
            </a:r>
            <a:r>
              <a:rPr lang="en-US" sz="1700" dirty="0">
                <a:latin typeface="UTM Avo" panose="02040603050506020204" pitchFamily="18" charset="0"/>
              </a:rPr>
              <a:t>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kể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hằng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đêm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67A65D-F1D0-4BDC-A412-60F9AD897906}"/>
              </a:ext>
            </a:extLst>
          </p:cNvPr>
          <p:cNvSpPr/>
          <p:nvPr/>
        </p:nvSpPr>
        <p:spPr>
          <a:xfrm>
            <a:off x="327542" y="737569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FBD788-CEFB-4723-B8D0-075102583286}"/>
              </a:ext>
            </a:extLst>
          </p:cNvPr>
          <p:cNvSpPr/>
          <p:nvPr/>
        </p:nvSpPr>
        <p:spPr>
          <a:xfrm>
            <a:off x="327542" y="1280132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6CF51F-4FF3-4EFC-A07E-96330E362D8B}"/>
              </a:ext>
            </a:extLst>
          </p:cNvPr>
          <p:cNvSpPr/>
          <p:nvPr/>
        </p:nvSpPr>
        <p:spPr>
          <a:xfrm>
            <a:off x="283074" y="3131647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2E94024-E761-4748-87D5-B051AF89D88B}"/>
              </a:ext>
            </a:extLst>
          </p:cNvPr>
          <p:cNvSpPr/>
          <p:nvPr/>
        </p:nvSpPr>
        <p:spPr>
          <a:xfrm>
            <a:off x="6766810" y="81363"/>
            <a:ext cx="2131863" cy="58109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nối tiếp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8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0323" y="1674147"/>
            <a:ext cx="8147406" cy="945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5105" y="1696542"/>
            <a:ext cx="834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802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34038" y="113785"/>
            <a:ext cx="603769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039" y="737364"/>
            <a:ext cx="849592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err="1">
                <a:latin typeface="UTM Avo" panose="02040603050506020204" pitchFamily="18" charset="0"/>
              </a:rPr>
              <a:t>phương</a:t>
            </a:r>
            <a:r>
              <a:rPr lang="en-US" sz="1700">
                <a:latin typeface="UTM Avo" panose="02040603050506020204" pitchFamily="18" charset="0"/>
              </a:rPr>
              <a:t> Nam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>
                <a:latin typeface="UTM Avo" panose="02040603050506020204" pitchFamily="18" charset="0"/>
              </a:rPr>
              <a:t>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</a:endParaRPr>
          </a:p>
          <a:p>
            <a:pPr algn="just"/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039" y="3131647"/>
            <a:ext cx="85746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>
                <a:latin typeface="UTM Avo" panose="02040603050506020204" pitchFamily="18" charset="0"/>
              </a:rPr>
              <a:t>    Thế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>
                <a:latin typeface="UTM Avo" panose="02040603050506020204" pitchFamily="18" charset="0"/>
              </a:rPr>
              <a:t>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Cỏ </a:t>
            </a:r>
            <a:r>
              <a:rPr lang="en-US" sz="1700" dirty="0">
                <a:latin typeface="UTM Avo" panose="02040603050506020204" pitchFamily="18" charset="0"/>
              </a:rPr>
              <a:t>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kể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hằng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đêm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67A65D-F1D0-4BDC-A412-60F9AD897906}"/>
              </a:ext>
            </a:extLst>
          </p:cNvPr>
          <p:cNvSpPr/>
          <p:nvPr/>
        </p:nvSpPr>
        <p:spPr>
          <a:xfrm>
            <a:off x="327542" y="737569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FBD788-CEFB-4723-B8D0-075102583286}"/>
              </a:ext>
            </a:extLst>
          </p:cNvPr>
          <p:cNvSpPr/>
          <p:nvPr/>
        </p:nvSpPr>
        <p:spPr>
          <a:xfrm>
            <a:off x="327542" y="1280132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6CF51F-4FF3-4EFC-A07E-96330E362D8B}"/>
              </a:ext>
            </a:extLst>
          </p:cNvPr>
          <p:cNvSpPr/>
          <p:nvPr/>
        </p:nvSpPr>
        <p:spPr>
          <a:xfrm>
            <a:off x="283074" y="3131647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2E94024-E761-4748-87D5-B051AF89D88B}"/>
              </a:ext>
            </a:extLst>
          </p:cNvPr>
          <p:cNvSpPr/>
          <p:nvPr/>
        </p:nvSpPr>
        <p:spPr>
          <a:xfrm>
            <a:off x="6711886" y="81363"/>
            <a:ext cx="2186788" cy="58109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toàn bài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2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9" y="1709531"/>
            <a:ext cx="4125201" cy="1630018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2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9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0" y="-138500"/>
              <a:ext cx="1221983" cy="2844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"/>
          <a:stretch/>
        </p:blipFill>
        <p:spPr bwMode="auto">
          <a:xfrm>
            <a:off x="5918850" y="937550"/>
            <a:ext cx="3225150" cy="392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759" y="436818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rgbClr val="E808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7" y="1659392"/>
            <a:ext cx="56864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1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34038" y="113785"/>
            <a:ext cx="603769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039" y="737364"/>
            <a:ext cx="849592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err="1">
                <a:latin typeface="UTM Avo" panose="02040603050506020204" pitchFamily="18" charset="0"/>
              </a:rPr>
              <a:t>phương</a:t>
            </a:r>
            <a:r>
              <a:rPr lang="en-US" sz="1700">
                <a:latin typeface="UTM Avo" panose="02040603050506020204" pitchFamily="18" charset="0"/>
              </a:rPr>
              <a:t> Nam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>
                <a:latin typeface="UTM Avo" panose="02040603050506020204" pitchFamily="18" charset="0"/>
              </a:rPr>
              <a:t>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</a:endParaRPr>
          </a:p>
          <a:p>
            <a:pPr algn="just"/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039" y="3131647"/>
            <a:ext cx="85746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>
                <a:latin typeface="UTM Avo" panose="02040603050506020204" pitchFamily="18" charset="0"/>
              </a:rPr>
              <a:t>    Thế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>
                <a:latin typeface="UTM Avo" panose="02040603050506020204" pitchFamily="18" charset="0"/>
              </a:rPr>
              <a:t>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Cỏ </a:t>
            </a:r>
            <a:r>
              <a:rPr lang="en-US" sz="1700" dirty="0">
                <a:latin typeface="UTM Avo" panose="02040603050506020204" pitchFamily="18" charset="0"/>
              </a:rPr>
              <a:t>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kể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hằng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đêm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67A65D-F1D0-4BDC-A412-60F9AD897906}"/>
              </a:ext>
            </a:extLst>
          </p:cNvPr>
          <p:cNvSpPr/>
          <p:nvPr/>
        </p:nvSpPr>
        <p:spPr>
          <a:xfrm>
            <a:off x="327542" y="737569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FBD788-CEFB-4723-B8D0-075102583286}"/>
              </a:ext>
            </a:extLst>
          </p:cNvPr>
          <p:cNvSpPr/>
          <p:nvPr/>
        </p:nvSpPr>
        <p:spPr>
          <a:xfrm>
            <a:off x="327542" y="1280132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6CF51F-4FF3-4EFC-A07E-96330E362D8B}"/>
              </a:ext>
            </a:extLst>
          </p:cNvPr>
          <p:cNvSpPr/>
          <p:nvPr/>
        </p:nvSpPr>
        <p:spPr>
          <a:xfrm>
            <a:off x="283074" y="3131647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2E94024-E761-4748-87D5-B051AF89D88B}"/>
              </a:ext>
            </a:extLst>
          </p:cNvPr>
          <p:cNvSpPr/>
          <p:nvPr/>
        </p:nvSpPr>
        <p:spPr>
          <a:xfrm>
            <a:off x="6711886" y="81363"/>
            <a:ext cx="2186788" cy="58109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toàn bài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8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260771" y="2140655"/>
            <a:ext cx="110727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744317" y="1595349"/>
            <a:ext cx="4326579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71287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2966" y="1781989"/>
            <a:ext cx="1175787" cy="1225112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8" y="3005849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88" y="2844988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22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1632647" y="134701"/>
            <a:ext cx="5557934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14: </a:t>
            </a:r>
            <a:br>
              <a:rPr lang="en-US" sz="6000" dirty="0"/>
            </a:br>
            <a:r>
              <a:rPr lang="en-US" sz="6000" dirty="0"/>
              <a:t>CỎ NON CƯỜI RỒI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600021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595" y="217702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368714" y="982941"/>
            <a:ext cx="8470486" cy="967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67944" y="1148106"/>
            <a:ext cx="844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viên.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695590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189775" y="2674339"/>
            <a:ext cx="5996762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374841" y="2688216"/>
            <a:ext cx="50882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89592" y="3182989"/>
            <a:ext cx="2482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036486" y="3186473"/>
            <a:ext cx="451568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69714" y="3659980"/>
            <a:ext cx="201750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951633" y="3670939"/>
            <a:ext cx="520603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694939" cy="10750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2800" spc="-6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800" spc="-6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spc="-6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bị các </a:t>
            </a:r>
            <a:r>
              <a:rPr lang="en-US" sz="2800" spc="-6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spc="-6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spc="-6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r>
              <a:rPr lang="en-US" sz="2800" b="1" i="1" spc="-6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vi-VN" sz="2800" b="1" i="1" spc="-6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i="1" spc="-6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5" y="2565176"/>
            <a:ext cx="6630778" cy="159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800" spc="-6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tìm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800" b="1" i="1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i="1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r>
              <a:rPr lang="en-US" sz="2800" b="1" i="1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i="1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b="1" i="1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non.</a:t>
            </a:r>
            <a:r>
              <a:rPr lang="vi-VN" sz="2800" b="1" i="1" spc="-6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i="1" spc="-6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16781" y="1052349"/>
            <a:ext cx="364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én,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nhủ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ounded Rectangle 1">
            <a:extLst>
              <a:ext uri="{FF2B5EF4-FFF2-40B4-BE49-F238E27FC236}">
                <a16:creationId xmlns:a16="http://schemas.microsoft.com/office/drawing/2014/main" id="{EC0CADF8-2591-4E9C-8CBD-DC0D12443C7C}"/>
              </a:ext>
            </a:extLst>
          </p:cNvPr>
          <p:cNvSpPr/>
          <p:nvPr/>
        </p:nvSpPr>
        <p:spPr>
          <a:xfrm>
            <a:off x="2046514" y="3470621"/>
            <a:ext cx="6694939" cy="8853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6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ơi, các bạn đừng giẫm lên cỏ nhé!</a:t>
            </a:r>
            <a:r>
              <a:rPr lang="vi-VN" sz="2800" b="1" i="1" spc="-6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i="1" spc="-6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8469" y="2547758"/>
            <a:ext cx="7056845" cy="2144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 vì sao cỏ non lại khóc,</a:t>
            </a:r>
            <a:r>
              <a:rPr 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én đã làm gì để giúp cỏ non. Thông qua đó thấy được ý thức trách nhiệm bảo vệ môi trường của chim én.</a:t>
            </a:r>
            <a:endParaRPr lang="en-US" sz="28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34038" y="113785"/>
            <a:ext cx="603769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039" y="737364"/>
            <a:ext cx="849592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err="1">
                <a:latin typeface="UTM Avo" panose="02040603050506020204" pitchFamily="18" charset="0"/>
              </a:rPr>
              <a:t>phương</a:t>
            </a:r>
            <a:r>
              <a:rPr lang="en-US" sz="1700">
                <a:latin typeface="UTM Avo" panose="02040603050506020204" pitchFamily="18" charset="0"/>
              </a:rPr>
              <a:t> Nam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>
                <a:latin typeface="UTM Avo" panose="02040603050506020204" pitchFamily="18" charset="0"/>
              </a:rPr>
              <a:t>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</a:endParaRPr>
          </a:p>
          <a:p>
            <a:pPr algn="just"/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039" y="3131647"/>
            <a:ext cx="85746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>
                <a:latin typeface="UTM Avo" panose="02040603050506020204" pitchFamily="18" charset="0"/>
              </a:rPr>
              <a:t>    Thế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>
                <a:latin typeface="UTM Avo" panose="02040603050506020204" pitchFamily="18" charset="0"/>
              </a:rPr>
              <a:t>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Cỏ </a:t>
            </a:r>
            <a:r>
              <a:rPr lang="en-US" sz="1700" dirty="0">
                <a:latin typeface="UTM Avo" panose="02040603050506020204" pitchFamily="18" charset="0"/>
              </a:rPr>
              <a:t>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kể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hằng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đêm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67A65D-F1D0-4BDC-A412-60F9AD897906}"/>
              </a:ext>
            </a:extLst>
          </p:cNvPr>
          <p:cNvSpPr/>
          <p:nvPr/>
        </p:nvSpPr>
        <p:spPr>
          <a:xfrm>
            <a:off x="327542" y="737569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FBD788-CEFB-4723-B8D0-075102583286}"/>
              </a:ext>
            </a:extLst>
          </p:cNvPr>
          <p:cNvSpPr/>
          <p:nvPr/>
        </p:nvSpPr>
        <p:spPr>
          <a:xfrm>
            <a:off x="327542" y="1280132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6CF51F-4FF3-4EFC-A07E-96330E362D8B}"/>
              </a:ext>
            </a:extLst>
          </p:cNvPr>
          <p:cNvSpPr/>
          <p:nvPr/>
        </p:nvSpPr>
        <p:spPr>
          <a:xfrm>
            <a:off x="283074" y="3131647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2E94024-E761-4748-87D5-B051AF89D88B}"/>
              </a:ext>
            </a:extLst>
          </p:cNvPr>
          <p:cNvSpPr/>
          <p:nvPr/>
        </p:nvSpPr>
        <p:spPr>
          <a:xfrm>
            <a:off x="6711886" y="81363"/>
            <a:ext cx="2186788" cy="58109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toàn bài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46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663815" y="3005850"/>
            <a:ext cx="891385" cy="19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17172" y="1512806"/>
            <a:ext cx="7369628" cy="1598392"/>
            <a:chOff x="2744315" y="1551803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51803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75437"/>
              <a:ext cx="5686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tập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theo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văn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bản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đọc</a:t>
              </a:r>
              <a:endParaRPr lang="en-US" sz="40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" y="3367510"/>
            <a:ext cx="1312215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90" y="3367510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098" y="1708155"/>
            <a:ext cx="1175787" cy="122511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90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40860" y="968191"/>
            <a:ext cx="7918971" cy="986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216416" y="218143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16416" y="302752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nấc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216415" y="3878124"/>
            <a:ext cx="291441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nhoẻn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miệng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 animBg="1"/>
      <p:bldP spid="45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0461" y="1405362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/>
          <p:nvPr/>
        </p:nvSpPr>
        <p:spPr>
          <a:xfrm flipH="1">
            <a:off x="4846400" y="3275263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30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4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58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60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59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386672" y="2803063"/>
            <a:ext cx="402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47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0" y="540893"/>
            <a:ext cx="6175933" cy="2616645"/>
          </a:xfrm>
          <a:prstGeom prst="cloudCallout">
            <a:avLst>
              <a:gd name="adj1" fmla="val -40381"/>
              <a:gd name="adj2" fmla="val 53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773729" y="191118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endParaRPr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327579" y="1098865"/>
            <a:ext cx="542647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chổi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3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297867" y="806390"/>
            <a:ext cx="4927556" cy="1459569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TIẾT 1 + 2</a:t>
            </a:r>
            <a:endParaRPr sz="800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19" y="0"/>
            <a:ext cx="677276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F954F0C-8853-46FB-B907-C94DD8FA7623}"/>
              </a:ext>
            </a:extLst>
          </p:cNvPr>
          <p:cNvSpPr txBox="1"/>
          <p:nvPr/>
        </p:nvSpPr>
        <p:spPr>
          <a:xfrm>
            <a:off x="1508522" y="178565"/>
            <a:ext cx="6198393" cy="571283"/>
          </a:xfrm>
          <a:prstGeom prst="rect">
            <a:avLst/>
          </a:prstGeom>
          <a:noFill/>
        </p:spPr>
        <p:txBody>
          <a:bodyPr wrap="square" lIns="51408" tIns="25704" rIns="51408" bIns="25704">
            <a:spAutoFit/>
          </a:bodyPr>
          <a:lstStyle/>
          <a:p>
            <a:pPr defTabSz="514085">
              <a:lnSpc>
                <a:spcPct val="125000"/>
              </a:lnSpc>
              <a:defRPr/>
            </a:pPr>
            <a:r>
              <a:rPr lang="en-US" sz="27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24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24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tư </a:t>
            </a:r>
            <a:r>
              <a:rPr lang="en-US" sz="24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24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9 </a:t>
            </a:r>
            <a:r>
              <a:rPr lang="vi-VN" sz="24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24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3 </a:t>
            </a:r>
            <a:r>
              <a:rPr lang="vi-VN" sz="24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 </a:t>
            </a:r>
            <a:r>
              <a:rPr lang="en-US" sz="24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lang="en-US" sz="27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44465-4296-4724-87EF-E5D128E046BE}"/>
              </a:ext>
            </a:extLst>
          </p:cNvPr>
          <p:cNvSpPr txBox="1"/>
          <p:nvPr/>
        </p:nvSpPr>
        <p:spPr>
          <a:xfrm>
            <a:off x="2076530" y="1114690"/>
            <a:ext cx="4506479" cy="513575"/>
          </a:xfrm>
          <a:prstGeom prst="rect">
            <a:avLst/>
          </a:prstGeom>
          <a:noFill/>
        </p:spPr>
        <p:txBody>
          <a:bodyPr wrap="square" lIns="51408" tIns="25704" rIns="51408" bIns="25704">
            <a:spAutoFit/>
          </a:bodyPr>
          <a:lstStyle/>
          <a:p>
            <a:pPr algn="ctr" defTabSz="514085">
              <a:lnSpc>
                <a:spcPct val="125000"/>
              </a:lnSpc>
              <a:defRPr/>
            </a:pPr>
            <a:r>
              <a:rPr lang="en-US" sz="2400" b="1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Đọc: Cỏ non cười rồi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44465-4296-4724-87EF-E5D128E046BE}"/>
              </a:ext>
            </a:extLst>
          </p:cNvPr>
          <p:cNvSpPr txBox="1"/>
          <p:nvPr/>
        </p:nvSpPr>
        <p:spPr>
          <a:xfrm>
            <a:off x="3857625" y="664705"/>
            <a:ext cx="1800225" cy="513575"/>
          </a:xfrm>
          <a:prstGeom prst="rect">
            <a:avLst/>
          </a:prstGeom>
          <a:noFill/>
        </p:spPr>
        <p:txBody>
          <a:bodyPr lIns="51408" tIns="25704" rIns="51408" bIns="25704">
            <a:spAutoFit/>
          </a:bodyPr>
          <a:lstStyle/>
          <a:p>
            <a:pPr defTabSz="514085">
              <a:lnSpc>
                <a:spcPct val="125000"/>
              </a:lnSpc>
              <a:defRPr/>
            </a:pPr>
            <a:r>
              <a:rPr lang="en-US" sz="2400" b="1">
                <a:latin typeface="HP001 4 hàng" panose="020B0603050302020204" pitchFamily="34" charset="-93"/>
                <a:cs typeface="Times New Roman" pitchFamily="18" charset="0"/>
              </a:rPr>
              <a:t>Tiếng Việt</a:t>
            </a:r>
            <a:endParaRPr lang="en-US" sz="2400" b="1" dirty="0"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58107" y="269596"/>
            <a:ext cx="7715794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nhìn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thấy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mấy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tấm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biển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báo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bức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0907" y="1281148"/>
            <a:ext cx="7620001" cy="3098641"/>
            <a:chOff x="522791" y="1944551"/>
            <a:chExt cx="5785880" cy="2457773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1944551"/>
              <a:ext cx="5785880" cy="245777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DẪM CHÂN LÊN CỎ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VỨT RÁC BỪA BÃI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HÁI HOA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58107" y="669833"/>
            <a:ext cx="7715794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Nội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dung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từng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biển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báo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  <a:endParaRPr lang="vi-VN" sz="24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00907" y="4379789"/>
            <a:ext cx="80774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tấm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báo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nhắc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nhở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34038" y="113785"/>
            <a:ext cx="603769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039" y="737364"/>
            <a:ext cx="849592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err="1">
                <a:latin typeface="UTM Avo" panose="02040603050506020204" pitchFamily="18" charset="0"/>
              </a:rPr>
              <a:t>phương</a:t>
            </a:r>
            <a:r>
              <a:rPr lang="en-US" sz="1700">
                <a:latin typeface="UTM Avo" panose="02040603050506020204" pitchFamily="18" charset="0"/>
              </a:rPr>
              <a:t> Nam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>
                <a:latin typeface="UTM Avo" panose="02040603050506020204" pitchFamily="18" charset="0"/>
              </a:rPr>
              <a:t>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</a:endParaRPr>
          </a:p>
          <a:p>
            <a:pPr algn="just"/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039" y="3131647"/>
            <a:ext cx="85746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>
                <a:latin typeface="UTM Avo" panose="02040603050506020204" pitchFamily="18" charset="0"/>
              </a:rPr>
              <a:t>    Thế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>
                <a:latin typeface="UTM Avo" panose="02040603050506020204" pitchFamily="18" charset="0"/>
              </a:rPr>
              <a:t>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Cỏ </a:t>
            </a:r>
            <a:r>
              <a:rPr lang="en-US" sz="1700" dirty="0">
                <a:latin typeface="UTM Avo" panose="02040603050506020204" pitchFamily="18" charset="0"/>
              </a:rPr>
              <a:t>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kể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hằng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đêm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C232C35-13D1-4068-B699-1301D301E88E}"/>
              </a:ext>
            </a:extLst>
          </p:cNvPr>
          <p:cNvSpPr/>
          <p:nvPr/>
        </p:nvSpPr>
        <p:spPr>
          <a:xfrm>
            <a:off x="6766810" y="81363"/>
            <a:ext cx="2131863" cy="58109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mẫu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34038" y="113785"/>
            <a:ext cx="603769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039" y="737364"/>
            <a:ext cx="849592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err="1">
                <a:latin typeface="UTM Avo" panose="02040603050506020204" pitchFamily="18" charset="0"/>
              </a:rPr>
              <a:t>phương</a:t>
            </a:r>
            <a:r>
              <a:rPr lang="en-US" sz="1700">
                <a:latin typeface="UTM Avo" panose="02040603050506020204" pitchFamily="18" charset="0"/>
              </a:rPr>
              <a:t> Nam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>
                <a:latin typeface="UTM Avo" panose="02040603050506020204" pitchFamily="18" charset="0"/>
              </a:rPr>
              <a:t>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</a:endParaRPr>
          </a:p>
          <a:p>
            <a:pPr algn="just"/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039" y="3131647"/>
            <a:ext cx="85746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>
                <a:latin typeface="UTM Avo" panose="02040603050506020204" pitchFamily="18" charset="0"/>
              </a:rPr>
              <a:t>    Thế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</a:t>
            </a:r>
            <a:r>
              <a:rPr lang="en-US" sz="1700" dirty="0">
                <a:latin typeface="UTM Avo" panose="02040603050506020204" pitchFamily="18" charset="0"/>
              </a:rPr>
              <a:t>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>
                <a:latin typeface="UTM Avo" panose="02040603050506020204" pitchFamily="18" charset="0"/>
              </a:rPr>
              <a:t>    Cỏ </a:t>
            </a:r>
            <a:r>
              <a:rPr lang="en-US" sz="1700" dirty="0">
                <a:latin typeface="UTM Avo" panose="02040603050506020204" pitchFamily="18" charset="0"/>
              </a:rPr>
              <a:t>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kể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hằng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solidFill>
                  <a:srgbClr val="0000FF"/>
                </a:solidFill>
                <a:latin typeface="UTM Avo" panose="02040603050506020204" pitchFamily="18" charset="0"/>
              </a:rPr>
              <a:t>đêm</a:t>
            </a:r>
            <a:r>
              <a:rPr lang="en-US" sz="1700" i="1" dirty="0">
                <a:solidFill>
                  <a:srgbClr val="0000FF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67A65D-F1D0-4BDC-A412-60F9AD897906}"/>
              </a:ext>
            </a:extLst>
          </p:cNvPr>
          <p:cNvSpPr/>
          <p:nvPr/>
        </p:nvSpPr>
        <p:spPr>
          <a:xfrm>
            <a:off x="327542" y="737569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FBD788-CEFB-4723-B8D0-075102583286}"/>
              </a:ext>
            </a:extLst>
          </p:cNvPr>
          <p:cNvSpPr/>
          <p:nvPr/>
        </p:nvSpPr>
        <p:spPr>
          <a:xfrm>
            <a:off x="327542" y="1280132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6CF51F-4FF3-4EFC-A07E-96330E362D8B}"/>
              </a:ext>
            </a:extLst>
          </p:cNvPr>
          <p:cNvSpPr/>
          <p:nvPr/>
        </p:nvSpPr>
        <p:spPr>
          <a:xfrm>
            <a:off x="283074" y="3131647"/>
            <a:ext cx="307257" cy="3160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2E94024-E761-4748-87D5-B051AF89D88B}"/>
              </a:ext>
            </a:extLst>
          </p:cNvPr>
          <p:cNvSpPr/>
          <p:nvPr/>
        </p:nvSpPr>
        <p:spPr>
          <a:xfrm>
            <a:off x="6766810" y="81363"/>
            <a:ext cx="2131863" cy="58109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5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2225</Words>
  <Application>Microsoft Office PowerPoint</Application>
  <PresentationFormat>On-screen Show (16:9)</PresentationFormat>
  <Paragraphs>179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Times New Roman</vt:lpstr>
      <vt:lpstr>Cambria</vt:lpstr>
      <vt:lpstr>HP001 4H</vt:lpstr>
      <vt:lpstr>HP001 4 hàng</vt:lpstr>
      <vt:lpstr>Arial</vt:lpstr>
      <vt:lpstr>Patrick Hand</vt:lpstr>
      <vt:lpstr>Wingdings</vt:lpstr>
      <vt:lpstr>Patrick Hand SC</vt:lpstr>
      <vt:lpstr>UTM Avo</vt:lpstr>
      <vt:lpstr>UTM Cookies</vt:lpstr>
      <vt:lpstr>English Language Grammar Rules by Slidesgo</vt:lpstr>
      <vt:lpstr>PowerPoint Presentation</vt:lpstr>
      <vt:lpstr>Bài 14:  CỎ NON CƯỜI RỒI</vt:lpstr>
      <vt:lpstr>PowerPoint Presentation</vt:lpstr>
      <vt:lpstr>Ôn bài cũ</vt:lpstr>
      <vt:lpstr>TIẾT 1 + 2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PowerPoint Presentation</vt:lpstr>
      <vt:lpstr>Giải nghĩa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giang812012@gmail.com</cp:lastModifiedBy>
  <cp:revision>104</cp:revision>
  <dcterms:modified xsi:type="dcterms:W3CDTF">2022-03-09T11:05:01Z</dcterms:modified>
</cp:coreProperties>
</file>