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9.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2" r:id="rId3"/>
    <p:sldMasterId id="2147483766" r:id="rId4"/>
    <p:sldMasterId id="2147483779" r:id="rId5"/>
    <p:sldMasterId id="2147483792" r:id="rId6"/>
    <p:sldMasterId id="2147483805" r:id="rId7"/>
    <p:sldMasterId id="2147483818" r:id="rId8"/>
    <p:sldMasterId id="2147483831" r:id="rId9"/>
    <p:sldMasterId id="2147483844" r:id="rId10"/>
    <p:sldMasterId id="2147483883" r:id="rId11"/>
    <p:sldMasterId id="2147483897" r:id="rId12"/>
    <p:sldMasterId id="2147483911" r:id="rId13"/>
    <p:sldMasterId id="2147483925" r:id="rId14"/>
    <p:sldMasterId id="2147483939" r:id="rId15"/>
    <p:sldMasterId id="2147483953" r:id="rId16"/>
    <p:sldMasterId id="2147483967" r:id="rId17"/>
    <p:sldMasterId id="2147483981" r:id="rId18"/>
    <p:sldMasterId id="2147483995" r:id="rId19"/>
    <p:sldMasterId id="2147484022" r:id="rId20"/>
  </p:sldMasterIdLst>
  <p:notesMasterIdLst>
    <p:notesMasterId r:id="rId53"/>
  </p:notesMasterIdLst>
  <p:sldIdLst>
    <p:sldId id="391" r:id="rId21"/>
    <p:sldId id="257" r:id="rId22"/>
    <p:sldId id="258" r:id="rId23"/>
    <p:sldId id="259" r:id="rId24"/>
    <p:sldId id="261" r:id="rId25"/>
    <p:sldId id="264" r:id="rId26"/>
    <p:sldId id="2007577159" r:id="rId27"/>
    <p:sldId id="356" r:id="rId28"/>
    <p:sldId id="2007577160" r:id="rId29"/>
    <p:sldId id="357" r:id="rId30"/>
    <p:sldId id="359" r:id="rId31"/>
    <p:sldId id="360" r:id="rId32"/>
    <p:sldId id="361" r:id="rId33"/>
    <p:sldId id="362" r:id="rId34"/>
    <p:sldId id="384" r:id="rId35"/>
    <p:sldId id="363" r:id="rId36"/>
    <p:sldId id="390" r:id="rId37"/>
    <p:sldId id="392" r:id="rId38"/>
    <p:sldId id="383" r:id="rId39"/>
    <p:sldId id="370" r:id="rId40"/>
    <p:sldId id="368" r:id="rId41"/>
    <p:sldId id="371" r:id="rId42"/>
    <p:sldId id="372" r:id="rId43"/>
    <p:sldId id="373" r:id="rId44"/>
    <p:sldId id="374" r:id="rId45"/>
    <p:sldId id="375" r:id="rId46"/>
    <p:sldId id="376" r:id="rId47"/>
    <p:sldId id="379" r:id="rId48"/>
    <p:sldId id="386" r:id="rId49"/>
    <p:sldId id="388" r:id="rId50"/>
    <p:sldId id="380" r:id="rId51"/>
    <p:sldId id="34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7" autoAdjust="0"/>
    <p:restoredTop sz="94660"/>
  </p:normalViewPr>
  <p:slideViewPr>
    <p:cSldViewPr snapToGrid="0">
      <p:cViewPr varScale="1">
        <p:scale>
          <a:sx n="67" d="100"/>
          <a:sy n="67" d="100"/>
        </p:scale>
        <p:origin x="5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888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91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07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338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a:ln/>
        </p:spPr>
      </p:sp>
      <p:sp>
        <p:nvSpPr>
          <p:cNvPr id="225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225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384263-3207-4B2C-8104-F3D46B99E4F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256012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33214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529333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19040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82041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766158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217588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5291312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815405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71392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001824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2365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571958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38747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779409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74581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737252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8903645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192416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219070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4491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71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40438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385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50514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97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7875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22981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8016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631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58966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5572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5391842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57839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03163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80087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65142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91196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843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650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3351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4896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89059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75475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44474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5200843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221284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91140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13776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37853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16584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491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50234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66448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06673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32604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30686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90453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3577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46585717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93255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2055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49823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55715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71801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31698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10805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66408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4062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62734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1690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4476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955800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45121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91870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5647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10332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5830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2871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80494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63447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5639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53315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8401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939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2796218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1609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22461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20208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18750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56235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8037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24994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87666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04859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19588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39063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7773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6405357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1265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77585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938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8807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29542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94373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3773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42227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16923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991841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28293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09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94141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44862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16068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83157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76738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9605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2048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34895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13795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424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1326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66285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16567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06391470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14793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398657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47157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97199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6709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4688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247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64443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38875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07762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89374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487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5330937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E36C09"/>
        </a:solidFill>
        <a:effectLst/>
      </p:bgPr>
    </p:bg>
    <p:spTree>
      <p:nvGrpSpPr>
        <p:cNvPr id="1" name="Shape 13"/>
        <p:cNvGrpSpPr/>
        <p:nvPr/>
      </p:nvGrpSpPr>
      <p:grpSpPr>
        <a:xfrm>
          <a:off x="0" y="0"/>
          <a:ext cx="0" cy="0"/>
          <a:chOff x="0" y="0"/>
          <a:chExt cx="0" cy="0"/>
        </a:xfrm>
      </p:grpSpPr>
      <p:grpSp>
        <p:nvGrpSpPr>
          <p:cNvPr id="14" name="Google Shape;14;p23"/>
          <p:cNvGrpSpPr/>
          <p:nvPr/>
        </p:nvGrpSpPr>
        <p:grpSpPr>
          <a:xfrm>
            <a:off x="395894" y="219519"/>
            <a:ext cx="11613234" cy="6240131"/>
            <a:chOff x="395894" y="219519"/>
            <a:chExt cx="8518865" cy="4788281"/>
          </a:xfrm>
        </p:grpSpPr>
        <p:sp>
          <p:nvSpPr>
            <p:cNvPr id="15" name="Google Shape;15;p2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 name="Google Shape;16;p23"/>
            <p:cNvGrpSpPr/>
            <p:nvPr/>
          </p:nvGrpSpPr>
          <p:grpSpPr>
            <a:xfrm>
              <a:off x="8341543" y="2282008"/>
              <a:ext cx="569676" cy="380612"/>
              <a:chOff x="8341543" y="2282008"/>
              <a:chExt cx="569676" cy="380612"/>
            </a:xfrm>
          </p:grpSpPr>
          <p:sp>
            <p:nvSpPr>
              <p:cNvPr id="17" name="Google Shape;17;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Google Shape;18;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 name="Google Shape;19;p2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0" name="Google Shape;20;p23"/>
            <p:cNvGrpSpPr/>
            <p:nvPr/>
          </p:nvGrpSpPr>
          <p:grpSpPr>
            <a:xfrm>
              <a:off x="8341543" y="1721094"/>
              <a:ext cx="569676" cy="380612"/>
              <a:chOff x="8341543" y="1721094"/>
              <a:chExt cx="569676" cy="380612"/>
            </a:xfrm>
          </p:grpSpPr>
          <p:sp>
            <p:nvSpPr>
              <p:cNvPr id="21" name="Google Shape;21;p2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Google Shape;22;p2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23;p23"/>
            <p:cNvGrpSpPr/>
            <p:nvPr/>
          </p:nvGrpSpPr>
          <p:grpSpPr>
            <a:xfrm>
              <a:off x="8346273" y="1183592"/>
              <a:ext cx="568486" cy="388014"/>
              <a:chOff x="8346273" y="1183592"/>
              <a:chExt cx="568486" cy="388014"/>
            </a:xfrm>
          </p:grpSpPr>
          <p:sp>
            <p:nvSpPr>
              <p:cNvPr id="24" name="Google Shape;24;p2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25;p2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 name="Google Shape;26;p23"/>
            <p:cNvGrpSpPr/>
            <p:nvPr/>
          </p:nvGrpSpPr>
          <p:grpSpPr>
            <a:xfrm>
              <a:off x="8341543" y="606635"/>
              <a:ext cx="569676" cy="388014"/>
              <a:chOff x="8341543" y="606635"/>
              <a:chExt cx="569676" cy="388014"/>
            </a:xfrm>
          </p:grpSpPr>
          <p:sp>
            <p:nvSpPr>
              <p:cNvPr id="27" name="Google Shape;27;p2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28;p2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 name="Google Shape;29;p23"/>
            <p:cNvGrpSpPr/>
            <p:nvPr/>
          </p:nvGrpSpPr>
          <p:grpSpPr>
            <a:xfrm>
              <a:off x="8341543" y="2842933"/>
              <a:ext cx="569676" cy="380612"/>
              <a:chOff x="8341543" y="2282008"/>
              <a:chExt cx="569676" cy="380612"/>
            </a:xfrm>
          </p:grpSpPr>
          <p:sp>
            <p:nvSpPr>
              <p:cNvPr id="30" name="Google Shape;30;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Google Shape;31;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 name="Google Shape;32;p23"/>
            <p:cNvGrpSpPr/>
            <p:nvPr/>
          </p:nvGrpSpPr>
          <p:grpSpPr>
            <a:xfrm>
              <a:off x="8341543" y="3403858"/>
              <a:ext cx="569676" cy="380612"/>
              <a:chOff x="8341543" y="2282008"/>
              <a:chExt cx="569676" cy="380612"/>
            </a:xfrm>
          </p:grpSpPr>
          <p:sp>
            <p:nvSpPr>
              <p:cNvPr id="33" name="Google Shape;33;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 name="Google Shape;34;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 name="Google Shape;35;p2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 name="Google Shape;36;p2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 name="Google Shape;37;p23"/>
          <p:cNvGrpSpPr/>
          <p:nvPr/>
        </p:nvGrpSpPr>
        <p:grpSpPr>
          <a:xfrm>
            <a:off x="989192" y="5645930"/>
            <a:ext cx="615189" cy="535538"/>
            <a:chOff x="2495125" y="2142250"/>
            <a:chExt cx="444275" cy="398525"/>
          </a:xfrm>
        </p:grpSpPr>
        <p:sp>
          <p:nvSpPr>
            <p:cNvPr id="38" name="Google Shape;38;p2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 name="Google Shape;39;p2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 name="Google Shape;40;p23"/>
          <p:cNvGrpSpPr/>
          <p:nvPr/>
        </p:nvGrpSpPr>
        <p:grpSpPr>
          <a:xfrm>
            <a:off x="10177821" y="427685"/>
            <a:ext cx="403468" cy="378112"/>
            <a:chOff x="3243875" y="2372825"/>
            <a:chExt cx="291375" cy="281375"/>
          </a:xfrm>
        </p:grpSpPr>
        <p:sp>
          <p:nvSpPr>
            <p:cNvPr id="41" name="Google Shape;41;p2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 name="Google Shape;42;p2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 name="Google Shape;43;p2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 name="Google Shape;44;p2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 name="Google Shape;45;p2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 name="Google Shape;46;p2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 name="Google Shape;47;p2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 name="Google Shape;48;p2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 name="Google Shape;49;p2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 name="Google Shape;50;p2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1" name="Google Shape;51;p23"/>
          <p:cNvGrpSpPr/>
          <p:nvPr/>
        </p:nvGrpSpPr>
        <p:grpSpPr>
          <a:xfrm>
            <a:off x="11004071" y="1043373"/>
            <a:ext cx="230796" cy="226531"/>
            <a:chOff x="4954425" y="2036375"/>
            <a:chExt cx="166675" cy="168575"/>
          </a:xfrm>
        </p:grpSpPr>
        <p:sp>
          <p:nvSpPr>
            <p:cNvPr id="52" name="Google Shape;52;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53;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54;p23"/>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55;p23"/>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6" name="Google Shape;56;p23"/>
          <p:cNvGrpSpPr/>
          <p:nvPr/>
        </p:nvGrpSpPr>
        <p:grpSpPr>
          <a:xfrm>
            <a:off x="817359" y="5192331"/>
            <a:ext cx="230796" cy="226531"/>
            <a:chOff x="4954425" y="2036375"/>
            <a:chExt cx="166675" cy="168575"/>
          </a:xfrm>
        </p:grpSpPr>
        <p:sp>
          <p:nvSpPr>
            <p:cNvPr id="57" name="Google Shape;57;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58;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9" name="Google Shape;59;p2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60;p2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61;p2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62;p2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63;p2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64;p2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65;p2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66;p2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67;p2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68;p2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69;p2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70;p2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Google Shape;71;p2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72;p2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73;p2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74;p2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75;p2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 name="Google Shape;76;p2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 name="Google Shape;77;p2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 name="Google Shape;78;p2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Google Shape;79;p2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Google Shape;80;p2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 name="Google Shape;81;p2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82;p2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83;p2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84;p2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85;p2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86;p2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87;p2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88;p2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89;p2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0;p2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91;p2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92;p2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93;p2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94;p2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95;p2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96;p2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97;p2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98;p2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99;p2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100;p2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101;p2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2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103;p2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4" name="Google Shape;104;p23"/>
          <p:cNvGrpSpPr/>
          <p:nvPr/>
        </p:nvGrpSpPr>
        <p:grpSpPr>
          <a:xfrm>
            <a:off x="745412" y="1491606"/>
            <a:ext cx="9867486" cy="4773077"/>
            <a:chOff x="623255" y="927125"/>
            <a:chExt cx="7691377" cy="3871900"/>
          </a:xfrm>
        </p:grpSpPr>
        <p:sp>
          <p:nvSpPr>
            <p:cNvPr id="105" name="Google Shape;105;p23"/>
            <p:cNvSpPr/>
            <p:nvPr/>
          </p:nvSpPr>
          <p:spPr>
            <a:xfrm>
              <a:off x="2977025" y="927125"/>
              <a:ext cx="3134100" cy="14817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6" name="Google Shape;106;p23"/>
            <p:cNvGrpSpPr/>
            <p:nvPr/>
          </p:nvGrpSpPr>
          <p:grpSpPr>
            <a:xfrm>
              <a:off x="623255" y="973375"/>
              <a:ext cx="7691377" cy="3825650"/>
              <a:chOff x="623255" y="973375"/>
              <a:chExt cx="7691377" cy="3825650"/>
            </a:xfrm>
          </p:grpSpPr>
          <p:sp>
            <p:nvSpPr>
              <p:cNvPr id="107" name="Google Shape;107;p23"/>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 name="Google Shape;108;p23"/>
              <p:cNvSpPr/>
              <p:nvPr/>
            </p:nvSpPr>
            <p:spPr>
              <a:xfrm>
                <a:off x="1878425" y="11851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23"/>
              <p:cNvSpPr/>
              <p:nvPr/>
            </p:nvSpPr>
            <p:spPr>
              <a:xfrm>
                <a:off x="5585525" y="32313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110" name="Google Shape;110;p23"/>
          <p:cNvGrpSpPr/>
          <p:nvPr/>
        </p:nvGrpSpPr>
        <p:grpSpPr>
          <a:xfrm>
            <a:off x="8391927" y="4047629"/>
            <a:ext cx="2301387" cy="1593766"/>
            <a:chOff x="4799733" y="3457797"/>
            <a:chExt cx="2301387" cy="1593766"/>
          </a:xfrm>
        </p:grpSpPr>
        <p:sp>
          <p:nvSpPr>
            <p:cNvPr id="111" name="Google Shape;111;p23"/>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112;p23"/>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113;p23"/>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23"/>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115;p23"/>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23"/>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17;p23"/>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18;p23"/>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19;p23"/>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p23"/>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21;p23"/>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22;p23"/>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23;p23"/>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 name="Google Shape;124;p23"/>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25;p23"/>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p23"/>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27;p23"/>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28;p23"/>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29;p23"/>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 name="Google Shape;130;p23"/>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31;p23"/>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32;p23"/>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33;p23"/>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34;p23"/>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35;p23"/>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 name="Google Shape;136;p23"/>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 name="Google Shape;137;p23"/>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 name="Google Shape;138;p23"/>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 name="Google Shape;139;p23"/>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 name="Google Shape;140;p23"/>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 name="Google Shape;141;p23"/>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 name="Google Shape;142;p23"/>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 name="Google Shape;143;p23"/>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 name="Google Shape;144;p23"/>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 name="Google Shape;145;p23"/>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 name="Google Shape;146;p23"/>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23"/>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23"/>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23"/>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 name="Google Shape;150;p23"/>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23"/>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23"/>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23"/>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23"/>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23"/>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 name="Google Shape;156;p23"/>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23"/>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23"/>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23"/>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23"/>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 name="Google Shape;161;p23"/>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 name="Google Shape;162;p23"/>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 name="Google Shape;163;p23"/>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p23"/>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 name="Google Shape;165;p23"/>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 name="Google Shape;166;p23"/>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7" name="Google Shape;167;p23"/>
          <p:cNvGrpSpPr/>
          <p:nvPr/>
        </p:nvGrpSpPr>
        <p:grpSpPr>
          <a:xfrm>
            <a:off x="1598355" y="3608289"/>
            <a:ext cx="2204156" cy="2018295"/>
            <a:chOff x="1598355" y="3608289"/>
            <a:chExt cx="2204156" cy="2018295"/>
          </a:xfrm>
        </p:grpSpPr>
        <p:grpSp>
          <p:nvGrpSpPr>
            <p:cNvPr id="168" name="Google Shape;168;p23"/>
            <p:cNvGrpSpPr/>
            <p:nvPr/>
          </p:nvGrpSpPr>
          <p:grpSpPr>
            <a:xfrm>
              <a:off x="1598355" y="4368136"/>
              <a:ext cx="868989" cy="1258447"/>
              <a:chOff x="3235834" y="3793115"/>
              <a:chExt cx="868989" cy="1258447"/>
            </a:xfrm>
          </p:grpSpPr>
          <p:sp>
            <p:nvSpPr>
              <p:cNvPr id="169" name="Google Shape;169;p23"/>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70" name="Google Shape;170;p23"/>
              <p:cNvGrpSpPr/>
              <p:nvPr/>
            </p:nvGrpSpPr>
            <p:grpSpPr>
              <a:xfrm>
                <a:off x="3235834" y="3793115"/>
                <a:ext cx="865418" cy="1258447"/>
                <a:chOff x="3235834" y="3793115"/>
                <a:chExt cx="865418" cy="1258447"/>
              </a:xfrm>
            </p:grpSpPr>
            <p:sp>
              <p:nvSpPr>
                <p:cNvPr id="171" name="Google Shape;171;p23"/>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23"/>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p23"/>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p23"/>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 name="Google Shape;175;p23"/>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23"/>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 name="Google Shape;177;p23"/>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p23"/>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 name="Google Shape;179;p23"/>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 name="Google Shape;180;p23"/>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 name="Google Shape;181;p23"/>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 name="Google Shape;182;p23"/>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 name="Google Shape;183;p23"/>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23"/>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23"/>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p23"/>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23"/>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23"/>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23"/>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 name="Google Shape;190;p23"/>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 name="Google Shape;191;p23"/>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 name="Google Shape;192;p23"/>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 name="Google Shape;193;p23"/>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 name="Google Shape;194;p23"/>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195" name="Google Shape;195;p23"/>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 name="Google Shape;196;p23"/>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 name="Google Shape;197;p23"/>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p23"/>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 name="Google Shape;199;p23"/>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p23"/>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 name="Google Shape;201;p23"/>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 name="Google Shape;202;p23"/>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 name="Google Shape;203;p23"/>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 name="Google Shape;204;p23"/>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 name="Google Shape;205;p23"/>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23"/>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 name="Google Shape;207;p23"/>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p23"/>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23"/>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p23"/>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23"/>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 name="Google Shape;212;p23"/>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23"/>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 name="Google Shape;214;p23"/>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p23"/>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 name="Google Shape;216;p23"/>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23"/>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p23"/>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 name="Google Shape;219;p23"/>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p23"/>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 name="Google Shape;221;p23"/>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 name="Google Shape;222;p23"/>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23"/>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 name="Google Shape;224;p23"/>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 name="Google Shape;225;p23"/>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 name="Google Shape;226;p23"/>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 name="Google Shape;227;p23"/>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 name="Google Shape;228;p23"/>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 name="Google Shape;229;p23"/>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 name="Google Shape;230;p23"/>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 name="Google Shape;231;p23"/>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 name="Google Shape;232;p23"/>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 name="Google Shape;233;p23"/>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 name="Google Shape;234;p23"/>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35" name="Google Shape;235;p23"/>
            <p:cNvGrpSpPr/>
            <p:nvPr/>
          </p:nvGrpSpPr>
          <p:grpSpPr>
            <a:xfrm>
              <a:off x="3041664" y="5111577"/>
              <a:ext cx="320455" cy="156580"/>
              <a:chOff x="2774143" y="4536556"/>
              <a:chExt cx="320455" cy="156580"/>
            </a:xfrm>
          </p:grpSpPr>
          <p:sp>
            <p:nvSpPr>
              <p:cNvPr id="236" name="Google Shape;236;p23"/>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 name="Google Shape;237;p23"/>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 name="Google Shape;238;p23"/>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9" name="Google Shape;239;p23"/>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0" name="Google Shape;240;p23"/>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1" name="Google Shape;241;p23"/>
          <p:cNvGrpSpPr/>
          <p:nvPr/>
        </p:nvGrpSpPr>
        <p:grpSpPr>
          <a:xfrm>
            <a:off x="1524301" y="5626805"/>
            <a:ext cx="9320239" cy="1231194"/>
            <a:chOff x="1524301" y="5626805"/>
            <a:chExt cx="9320239" cy="1231194"/>
          </a:xfrm>
        </p:grpSpPr>
        <p:sp>
          <p:nvSpPr>
            <p:cNvPr id="242" name="Google Shape;242;p23"/>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3" name="Google Shape;243;p23"/>
            <p:cNvGrpSpPr/>
            <p:nvPr/>
          </p:nvGrpSpPr>
          <p:grpSpPr>
            <a:xfrm>
              <a:off x="1524301" y="5626805"/>
              <a:ext cx="9320239" cy="1231194"/>
              <a:chOff x="929285" y="5051507"/>
              <a:chExt cx="7315206" cy="1231194"/>
            </a:xfrm>
          </p:grpSpPr>
          <p:sp>
            <p:nvSpPr>
              <p:cNvPr id="244" name="Google Shape;244;p23"/>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 name="Google Shape;245;p23"/>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 name="Google Shape;246;p23"/>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 name="Google Shape;247;p23"/>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23"/>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23"/>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37731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additive="base">
                                        <p:cTn id="7" dur="500"/>
                                        <p:tgtEl>
                                          <p:spTgt spid="24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500"/>
                                        <p:tgtEl>
                                          <p:spTgt spid="16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p:tgtEl>
                                          <p:spTgt spid="1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E36C09"/>
        </a:solidFill>
        <a:effectLst/>
      </p:bgPr>
    </p:bg>
    <p:spTree>
      <p:nvGrpSpPr>
        <p:cNvPr id="1" name="Shape 250"/>
        <p:cNvGrpSpPr/>
        <p:nvPr/>
      </p:nvGrpSpPr>
      <p:grpSpPr>
        <a:xfrm>
          <a:off x="0" y="0"/>
          <a:ext cx="0" cy="0"/>
          <a:chOff x="0" y="0"/>
          <a:chExt cx="0" cy="0"/>
        </a:xfrm>
      </p:grpSpPr>
      <p:grpSp>
        <p:nvGrpSpPr>
          <p:cNvPr id="251" name="Google Shape;251;p24"/>
          <p:cNvGrpSpPr/>
          <p:nvPr/>
        </p:nvGrpSpPr>
        <p:grpSpPr>
          <a:xfrm>
            <a:off x="395894" y="219519"/>
            <a:ext cx="11613234" cy="6240131"/>
            <a:chOff x="395894" y="219519"/>
            <a:chExt cx="8518865" cy="4788281"/>
          </a:xfrm>
        </p:grpSpPr>
        <p:sp>
          <p:nvSpPr>
            <p:cNvPr id="252" name="Google Shape;252;p2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3" name="Google Shape;253;p24"/>
            <p:cNvGrpSpPr/>
            <p:nvPr/>
          </p:nvGrpSpPr>
          <p:grpSpPr>
            <a:xfrm>
              <a:off x="8341543" y="2282008"/>
              <a:ext cx="569676" cy="380612"/>
              <a:chOff x="8341543" y="2282008"/>
              <a:chExt cx="569676" cy="380612"/>
            </a:xfrm>
          </p:grpSpPr>
          <p:sp>
            <p:nvSpPr>
              <p:cNvPr id="254" name="Google Shape;254;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 name="Google Shape;255;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6" name="Google Shape;256;p2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7" name="Google Shape;257;p24"/>
            <p:cNvGrpSpPr/>
            <p:nvPr/>
          </p:nvGrpSpPr>
          <p:grpSpPr>
            <a:xfrm>
              <a:off x="8341543" y="1721094"/>
              <a:ext cx="569676" cy="380612"/>
              <a:chOff x="8341543" y="1721094"/>
              <a:chExt cx="569676" cy="380612"/>
            </a:xfrm>
          </p:grpSpPr>
          <p:sp>
            <p:nvSpPr>
              <p:cNvPr id="258" name="Google Shape;258;p2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p2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0" name="Google Shape;260;p24"/>
            <p:cNvGrpSpPr/>
            <p:nvPr/>
          </p:nvGrpSpPr>
          <p:grpSpPr>
            <a:xfrm>
              <a:off x="8346273" y="1183592"/>
              <a:ext cx="568486" cy="388014"/>
              <a:chOff x="8346273" y="1183592"/>
              <a:chExt cx="568486" cy="388014"/>
            </a:xfrm>
          </p:grpSpPr>
          <p:sp>
            <p:nvSpPr>
              <p:cNvPr id="261" name="Google Shape;261;p2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2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3" name="Google Shape;263;p24"/>
            <p:cNvGrpSpPr/>
            <p:nvPr/>
          </p:nvGrpSpPr>
          <p:grpSpPr>
            <a:xfrm>
              <a:off x="8341543" y="606635"/>
              <a:ext cx="569676" cy="388014"/>
              <a:chOff x="8341543" y="606635"/>
              <a:chExt cx="569676" cy="388014"/>
            </a:xfrm>
          </p:grpSpPr>
          <p:sp>
            <p:nvSpPr>
              <p:cNvPr id="264" name="Google Shape;264;p2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 name="Google Shape;265;p2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 name="Google Shape;266;p24"/>
            <p:cNvGrpSpPr/>
            <p:nvPr/>
          </p:nvGrpSpPr>
          <p:grpSpPr>
            <a:xfrm>
              <a:off x="8341543" y="2842933"/>
              <a:ext cx="569676" cy="380612"/>
              <a:chOff x="8341543" y="2282008"/>
              <a:chExt cx="569676" cy="380612"/>
            </a:xfrm>
          </p:grpSpPr>
          <p:sp>
            <p:nvSpPr>
              <p:cNvPr id="267" name="Google Shape;267;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9" name="Google Shape;269;p24"/>
            <p:cNvGrpSpPr/>
            <p:nvPr/>
          </p:nvGrpSpPr>
          <p:grpSpPr>
            <a:xfrm>
              <a:off x="8341543" y="3403858"/>
              <a:ext cx="569676" cy="380612"/>
              <a:chOff x="8341543" y="2282008"/>
              <a:chExt cx="569676" cy="380612"/>
            </a:xfrm>
          </p:grpSpPr>
          <p:sp>
            <p:nvSpPr>
              <p:cNvPr id="270" name="Google Shape;270;p2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 name="Google Shape;271;p2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2" name="Google Shape;272;p2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 name="Google Shape;273;p2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4" name="Google Shape;274;p2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 name="Google Shape;275;p2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2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2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 name="Google Shape;278;p2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 name="Google Shape;279;p2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 name="Google Shape;280;p2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 name="Google Shape;281;p2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 name="Google Shape;282;p2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 name="Google Shape;283;p2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 name="Google Shape;284;p2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 name="Google Shape;285;p2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2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2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 name="Google Shape;288;p2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2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 name="Google Shape;290;p2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 name="Google Shape;291;p2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 name="Google Shape;292;p2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2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p2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2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 name="Google Shape;296;p2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 name="Google Shape;297;p2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 name="Google Shape;298;p2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 name="Google Shape;299;p2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 name="Google Shape;300;p2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 name="Google Shape;301;p2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 name="Google Shape;302;p2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2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2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2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 name="Google Shape;306;p2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 name="Google Shape;307;p2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 name="Google Shape;308;p2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 name="Google Shape;309;p2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 name="Google Shape;310;p2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 name="Google Shape;311;p2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 name="Google Shape;312;p2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 name="Google Shape;313;p2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 name="Google Shape;314;p2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 name="Google Shape;315;p2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 name="Google Shape;316;p2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 name="Google Shape;317;p2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 name="Google Shape;318;p2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 name="Google Shape;319;p24"/>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 name="Google Shape;320;p24"/>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 name="Google Shape;321;p24"/>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2" name="Google Shape;322;p24"/>
          <p:cNvGrpSpPr/>
          <p:nvPr/>
        </p:nvGrpSpPr>
        <p:grpSpPr>
          <a:xfrm>
            <a:off x="1030175" y="1581350"/>
            <a:ext cx="444275" cy="398525"/>
            <a:chOff x="2495125" y="2142250"/>
            <a:chExt cx="444275" cy="398525"/>
          </a:xfrm>
        </p:grpSpPr>
        <p:sp>
          <p:nvSpPr>
            <p:cNvPr id="323" name="Google Shape;323;p2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 name="Google Shape;324;p2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5" name="Google Shape;325;p24"/>
          <p:cNvGrpSpPr/>
          <p:nvPr/>
        </p:nvGrpSpPr>
        <p:grpSpPr>
          <a:xfrm>
            <a:off x="10561107" y="5038641"/>
            <a:ext cx="291375" cy="281375"/>
            <a:chOff x="3243875" y="2372825"/>
            <a:chExt cx="291375" cy="281375"/>
          </a:xfrm>
        </p:grpSpPr>
        <p:sp>
          <p:nvSpPr>
            <p:cNvPr id="326" name="Google Shape;326;p2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 name="Google Shape;327;p2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 name="Google Shape;328;p2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 name="Google Shape;329;p2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 name="Google Shape;330;p2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2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 name="Google Shape;332;p2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p2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2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p2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6" name="Google Shape;336;p24"/>
          <p:cNvGrpSpPr/>
          <p:nvPr/>
        </p:nvGrpSpPr>
        <p:grpSpPr>
          <a:xfrm>
            <a:off x="10778557" y="714860"/>
            <a:ext cx="166675" cy="168575"/>
            <a:chOff x="4954425" y="2036375"/>
            <a:chExt cx="166675" cy="168575"/>
          </a:xfrm>
        </p:grpSpPr>
        <p:sp>
          <p:nvSpPr>
            <p:cNvPr id="337" name="Google Shape;337;p2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 name="Google Shape;338;p2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9" name="Google Shape;339;p24"/>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24"/>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1" name="Google Shape;341;p24"/>
          <p:cNvGrpSpPr/>
          <p:nvPr/>
        </p:nvGrpSpPr>
        <p:grpSpPr>
          <a:xfrm>
            <a:off x="1274794" y="5541495"/>
            <a:ext cx="166675" cy="168575"/>
            <a:chOff x="4954425" y="2036375"/>
            <a:chExt cx="166675" cy="168575"/>
          </a:xfrm>
        </p:grpSpPr>
        <p:sp>
          <p:nvSpPr>
            <p:cNvPr id="342" name="Google Shape;342;p2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p2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4" name="Google Shape;344;p24"/>
          <p:cNvGrpSpPr/>
          <p:nvPr/>
        </p:nvGrpSpPr>
        <p:grpSpPr>
          <a:xfrm>
            <a:off x="2548289" y="3588080"/>
            <a:ext cx="2599447" cy="2521829"/>
            <a:chOff x="5641385" y="2381306"/>
            <a:chExt cx="2599447" cy="2521829"/>
          </a:xfrm>
        </p:grpSpPr>
        <p:sp>
          <p:nvSpPr>
            <p:cNvPr id="345" name="Google Shape;345;p24"/>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6" name="Google Shape;346;p24"/>
            <p:cNvGrpSpPr/>
            <p:nvPr/>
          </p:nvGrpSpPr>
          <p:grpSpPr>
            <a:xfrm flipH="1">
              <a:off x="6793275" y="3690844"/>
              <a:ext cx="1447557" cy="1002468"/>
              <a:chOff x="4799733" y="3457797"/>
              <a:chExt cx="2301387" cy="1593766"/>
            </a:xfrm>
          </p:grpSpPr>
          <p:sp>
            <p:nvSpPr>
              <p:cNvPr id="347" name="Google Shape;347;p24"/>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 name="Google Shape;348;p24"/>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 name="Google Shape;349;p24"/>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24"/>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 name="Google Shape;351;p24"/>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 name="Google Shape;352;p24"/>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 name="Google Shape;353;p24"/>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 name="Google Shape;354;p24"/>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 name="Google Shape;355;p24"/>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 name="Google Shape;356;p24"/>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24"/>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 name="Google Shape;358;p24"/>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 name="Google Shape;359;p24"/>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 name="Google Shape;360;p24"/>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 name="Google Shape;361;p24"/>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 name="Google Shape;362;p24"/>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 name="Google Shape;363;p24"/>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 name="Google Shape;364;p24"/>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24"/>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24"/>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24"/>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 name="Google Shape;368;p24"/>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 name="Google Shape;369;p24"/>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 name="Google Shape;370;p24"/>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 name="Google Shape;371;p24"/>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24"/>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24"/>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24"/>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24"/>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24"/>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 name="Google Shape;377;p24"/>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24"/>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24"/>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24"/>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24"/>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24"/>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24"/>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 name="Google Shape;384;p24"/>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 name="Google Shape;385;p24"/>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 name="Google Shape;386;p24"/>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 name="Google Shape;387;p24"/>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 name="Google Shape;388;p24"/>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 name="Google Shape;389;p24"/>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 name="Google Shape;390;p24"/>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 name="Google Shape;391;p24"/>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24"/>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 name="Google Shape;393;p24"/>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 name="Google Shape;394;p24"/>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 name="Google Shape;395;p24"/>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 name="Google Shape;396;p24"/>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 name="Google Shape;397;p24"/>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 name="Google Shape;398;p24"/>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 name="Google Shape;399;p24"/>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 name="Google Shape;400;p24"/>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 name="Google Shape;401;p24"/>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 name="Google Shape;402;p24"/>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03" name="Google Shape;403;p24"/>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 name="Google Shape;404;p24"/>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 name="Google Shape;405;p24"/>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 name="Google Shape;406;p24"/>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 name="Google Shape;407;p24"/>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 name="Google Shape;408;p24"/>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 name="Google Shape;409;p24"/>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 name="Google Shape;410;p24"/>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 name="Google Shape;411;p24"/>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 name="Google Shape;412;p24"/>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 name="Google Shape;413;p24"/>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 name="Google Shape;414;p24"/>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 name="Google Shape;415;p24"/>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 name="Google Shape;416;p24"/>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 name="Google Shape;417;p24"/>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 name="Google Shape;418;p24"/>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 name="Google Shape;419;p24"/>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 name="Google Shape;420;p24"/>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 name="Google Shape;421;p24"/>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 name="Google Shape;422;p24"/>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 name="Google Shape;423;p24"/>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24"/>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 name="Google Shape;425;p24"/>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 name="Google Shape;426;p24"/>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 name="Google Shape;427;p24"/>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 name="Google Shape;428;p24"/>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 name="Google Shape;429;p24"/>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 name="Google Shape;430;p24"/>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 name="Google Shape;431;p24"/>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 name="Google Shape;432;p24"/>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 name="Google Shape;433;p24"/>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4" name="Google Shape;434;p24"/>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5" name="Google Shape;435;p24"/>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6" name="Google Shape;436;p24"/>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7" name="Google Shape;437;p24"/>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8" name="Google Shape;438;p24"/>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9" name="Google Shape;439;p24"/>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0" name="Google Shape;440;p24"/>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1" name="Google Shape;441;p24"/>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2" name="Google Shape;442;p24"/>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3" name="Google Shape;443;p24"/>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4" name="Google Shape;444;p24"/>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5" name="Google Shape;445;p24"/>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6" name="Google Shape;446;p24"/>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7" name="Google Shape;447;p24"/>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8" name="Google Shape;448;p24"/>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9" name="Google Shape;449;p24"/>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0" name="Google Shape;450;p24"/>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1" name="Google Shape;451;p24"/>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2" name="Google Shape;452;p24"/>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3" name="Google Shape;453;p24"/>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4" name="Google Shape;454;p24"/>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5" name="Google Shape;455;p24"/>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6" name="Google Shape;456;p24"/>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57" name="Google Shape;457;p24"/>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493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
                                        <p:tgtEl>
                                          <p:spTgt spid="320"/>
                                        </p:tgtEl>
                                        <p:attrNameLst>
                                          <p:attrName>ppt_w</p:attrName>
                                        </p:attrNameLst>
                                      </p:cBhvr>
                                      <p:tavLst>
                                        <p:tav tm="0">
                                          <p:val>
                                            <p:strVal val="0"/>
                                          </p:val>
                                        </p:tav>
                                        <p:tav tm="100000">
                                          <p:val>
                                            <p:strVal val="#ppt_w"/>
                                          </p:val>
                                        </p:tav>
                                      </p:tavLst>
                                    </p:anim>
                                    <p:anim calcmode="lin" valueType="num">
                                      <p:cBhvr additive="base">
                                        <p:cTn id="8" dur="500"/>
                                        <p:tgtEl>
                                          <p:spTgt spid="32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1"/>
                                        </p:tgtEl>
                                        <p:attrNameLst>
                                          <p:attrName>style.visibility</p:attrName>
                                        </p:attrNameLst>
                                      </p:cBhvr>
                                      <p:to>
                                        <p:strVal val="visible"/>
                                      </p:to>
                                    </p:set>
                                    <p:anim calcmode="lin" valueType="num">
                                      <p:cBhvr additive="base">
                                        <p:cTn id="11" dur="500"/>
                                        <p:tgtEl>
                                          <p:spTgt spid="321"/>
                                        </p:tgtEl>
                                        <p:attrNameLst>
                                          <p:attrName>ppt_w</p:attrName>
                                        </p:attrNameLst>
                                      </p:cBhvr>
                                      <p:tavLst>
                                        <p:tav tm="0">
                                          <p:val>
                                            <p:strVal val="0"/>
                                          </p:val>
                                        </p:tav>
                                        <p:tav tm="100000">
                                          <p:val>
                                            <p:strVal val="#ppt_w"/>
                                          </p:val>
                                        </p:tav>
                                      </p:tavLst>
                                    </p:anim>
                                    <p:anim calcmode="lin" valueType="num">
                                      <p:cBhvr additive="base">
                                        <p:cTn id="12" dur="500"/>
                                        <p:tgtEl>
                                          <p:spTgt spid="321"/>
                                        </p:tgtEl>
                                        <p:attrNameLst>
                                          <p:attrName>ppt_h</p:attrName>
                                        </p:attrNameLst>
                                      </p:cBhvr>
                                      <p:tavLst>
                                        <p:tav tm="0">
                                          <p:val>
                                            <p:strVal val="0"/>
                                          </p:val>
                                        </p:tav>
                                        <p:tav tm="100000">
                                          <p:val>
                                            <p:strVal val="#ppt_h"/>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9"/>
                                        </p:tgtEl>
                                        <p:attrNameLst>
                                          <p:attrName>style.visibility</p:attrName>
                                        </p:attrNameLst>
                                      </p:cBhvr>
                                      <p:to>
                                        <p:strVal val="visible"/>
                                      </p:to>
                                    </p:set>
                                    <p:animEffect transition="in" filter="fade">
                                      <p:cBhvr>
                                        <p:cTn id="16" dur="500"/>
                                        <p:tgtEl>
                                          <p:spTgt spid="3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57"/>
                                        </p:tgtEl>
                                        <p:attrNameLst>
                                          <p:attrName>style.visibility</p:attrName>
                                        </p:attrNameLst>
                                      </p:cBhvr>
                                      <p:to>
                                        <p:strVal val="visible"/>
                                      </p:to>
                                    </p:set>
                                    <p:animEffect transition="in" filter="fade">
                                      <p:cBhvr>
                                        <p:cTn id="24"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bg>
      <p:bgPr>
        <a:solidFill>
          <a:srgbClr val="E36C09"/>
        </a:solidFill>
        <a:effectLst/>
      </p:bgPr>
    </p:bg>
    <p:spTree>
      <p:nvGrpSpPr>
        <p:cNvPr id="1" name="Shape 458"/>
        <p:cNvGrpSpPr/>
        <p:nvPr/>
      </p:nvGrpSpPr>
      <p:grpSpPr>
        <a:xfrm>
          <a:off x="0" y="0"/>
          <a:ext cx="0" cy="0"/>
          <a:chOff x="0" y="0"/>
          <a:chExt cx="0" cy="0"/>
        </a:xfrm>
      </p:grpSpPr>
      <p:grpSp>
        <p:nvGrpSpPr>
          <p:cNvPr id="459" name="Google Shape;459;p25"/>
          <p:cNvGrpSpPr/>
          <p:nvPr/>
        </p:nvGrpSpPr>
        <p:grpSpPr>
          <a:xfrm>
            <a:off x="395894" y="219519"/>
            <a:ext cx="11613234" cy="6240131"/>
            <a:chOff x="395894" y="219519"/>
            <a:chExt cx="8518865" cy="4788281"/>
          </a:xfrm>
        </p:grpSpPr>
        <p:sp>
          <p:nvSpPr>
            <p:cNvPr id="460" name="Google Shape;460;p2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61" name="Google Shape;461;p25"/>
            <p:cNvGrpSpPr/>
            <p:nvPr/>
          </p:nvGrpSpPr>
          <p:grpSpPr>
            <a:xfrm>
              <a:off x="8341543" y="2282008"/>
              <a:ext cx="569676" cy="380612"/>
              <a:chOff x="8341543" y="2282008"/>
              <a:chExt cx="569676" cy="380612"/>
            </a:xfrm>
          </p:grpSpPr>
          <p:sp>
            <p:nvSpPr>
              <p:cNvPr id="462" name="Google Shape;462;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3" name="Google Shape;463;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64" name="Google Shape;464;p2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65" name="Google Shape;465;p25"/>
            <p:cNvGrpSpPr/>
            <p:nvPr/>
          </p:nvGrpSpPr>
          <p:grpSpPr>
            <a:xfrm>
              <a:off x="8341543" y="1721094"/>
              <a:ext cx="569676" cy="380612"/>
              <a:chOff x="8341543" y="1721094"/>
              <a:chExt cx="569676" cy="380612"/>
            </a:xfrm>
          </p:grpSpPr>
          <p:sp>
            <p:nvSpPr>
              <p:cNvPr id="466" name="Google Shape;466;p2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7" name="Google Shape;467;p2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68" name="Google Shape;468;p25"/>
            <p:cNvGrpSpPr/>
            <p:nvPr/>
          </p:nvGrpSpPr>
          <p:grpSpPr>
            <a:xfrm>
              <a:off x="8346273" y="1183592"/>
              <a:ext cx="568486" cy="388014"/>
              <a:chOff x="8346273" y="1183592"/>
              <a:chExt cx="568486" cy="388014"/>
            </a:xfrm>
          </p:grpSpPr>
          <p:sp>
            <p:nvSpPr>
              <p:cNvPr id="469" name="Google Shape;469;p2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0" name="Google Shape;470;p2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1" name="Google Shape;471;p25"/>
            <p:cNvGrpSpPr/>
            <p:nvPr/>
          </p:nvGrpSpPr>
          <p:grpSpPr>
            <a:xfrm>
              <a:off x="8341543" y="606635"/>
              <a:ext cx="569676" cy="388014"/>
              <a:chOff x="8341543" y="606635"/>
              <a:chExt cx="569676" cy="388014"/>
            </a:xfrm>
          </p:grpSpPr>
          <p:sp>
            <p:nvSpPr>
              <p:cNvPr id="472" name="Google Shape;472;p2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3" name="Google Shape;473;p2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4" name="Google Shape;474;p25"/>
            <p:cNvGrpSpPr/>
            <p:nvPr/>
          </p:nvGrpSpPr>
          <p:grpSpPr>
            <a:xfrm>
              <a:off x="8341543" y="2842933"/>
              <a:ext cx="569676" cy="380612"/>
              <a:chOff x="8341543" y="2282008"/>
              <a:chExt cx="569676" cy="380612"/>
            </a:xfrm>
          </p:grpSpPr>
          <p:sp>
            <p:nvSpPr>
              <p:cNvPr id="475" name="Google Shape;475;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6" name="Google Shape;476;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77" name="Google Shape;477;p25"/>
            <p:cNvGrpSpPr/>
            <p:nvPr/>
          </p:nvGrpSpPr>
          <p:grpSpPr>
            <a:xfrm>
              <a:off x="8341543" y="3403858"/>
              <a:ext cx="569676" cy="380612"/>
              <a:chOff x="8341543" y="2282008"/>
              <a:chExt cx="569676" cy="380612"/>
            </a:xfrm>
          </p:grpSpPr>
          <p:sp>
            <p:nvSpPr>
              <p:cNvPr id="478" name="Google Shape;478;p2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9" name="Google Shape;479;p2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80" name="Google Shape;480;p2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1" name="Google Shape;481;p2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82" name="Google Shape;482;p2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3" name="Google Shape;483;p2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4" name="Google Shape;484;p2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5" name="Google Shape;485;p2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6" name="Google Shape;486;p2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7" name="Google Shape;487;p2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8" name="Google Shape;488;p2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9" name="Google Shape;489;p2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0" name="Google Shape;490;p2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1" name="Google Shape;491;p2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2" name="Google Shape;492;p2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3" name="Google Shape;493;p2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4" name="Google Shape;494;p2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5" name="Google Shape;495;p2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6" name="Google Shape;496;p2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7" name="Google Shape;497;p2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8" name="Google Shape;498;p2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9" name="Google Shape;499;p2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0" name="Google Shape;500;p2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1" name="Google Shape;501;p2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2" name="Google Shape;502;p2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3" name="Google Shape;503;p2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4" name="Google Shape;504;p2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5" name="Google Shape;505;p2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6" name="Google Shape;506;p2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7" name="Google Shape;507;p2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8" name="Google Shape;508;p2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9" name="Google Shape;509;p2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0" name="Google Shape;510;p2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1" name="Google Shape;511;p2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2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2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2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5" name="Google Shape;515;p2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6" name="Google Shape;516;p2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2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2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2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2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2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2" name="Google Shape;522;p2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3" name="Google Shape;523;p2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2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2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2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27" name="Google Shape;527;p25"/>
          <p:cNvPicPr preferRelativeResize="0"/>
          <p:nvPr/>
        </p:nvPicPr>
        <p:blipFill rotWithShape="1">
          <a:blip r:embed="rId2">
            <a:alphaModFix/>
          </a:blip>
          <a:srcRect/>
          <a:stretch/>
        </p:blipFill>
        <p:spPr>
          <a:xfrm>
            <a:off x="527336" y="106519"/>
            <a:ext cx="2069886" cy="1034943"/>
          </a:xfrm>
          <a:prstGeom prst="rect">
            <a:avLst/>
          </a:prstGeom>
          <a:noFill/>
          <a:ln>
            <a:noFill/>
          </a:ln>
        </p:spPr>
      </p:pic>
    </p:spTree>
    <p:extLst>
      <p:ext uri="{BB962C8B-B14F-4D97-AF65-F5344CB8AC3E}">
        <p14:creationId xmlns:p14="http://schemas.microsoft.com/office/powerpoint/2010/main" val="29831885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E36C09"/>
        </a:solidFill>
        <a:effectLst/>
      </p:bgPr>
    </p:bg>
    <p:spTree>
      <p:nvGrpSpPr>
        <p:cNvPr id="1" name="Shape 528"/>
        <p:cNvGrpSpPr/>
        <p:nvPr/>
      </p:nvGrpSpPr>
      <p:grpSpPr>
        <a:xfrm>
          <a:off x="0" y="0"/>
          <a:ext cx="0" cy="0"/>
          <a:chOff x="0" y="0"/>
          <a:chExt cx="0" cy="0"/>
        </a:xfrm>
      </p:grpSpPr>
      <p:grpSp>
        <p:nvGrpSpPr>
          <p:cNvPr id="529" name="Google Shape;529;p26"/>
          <p:cNvGrpSpPr/>
          <p:nvPr/>
        </p:nvGrpSpPr>
        <p:grpSpPr>
          <a:xfrm>
            <a:off x="395894" y="219519"/>
            <a:ext cx="11613234" cy="6240131"/>
            <a:chOff x="395894" y="219519"/>
            <a:chExt cx="8518865" cy="4788281"/>
          </a:xfrm>
        </p:grpSpPr>
        <p:sp>
          <p:nvSpPr>
            <p:cNvPr id="530" name="Google Shape;530;p2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31" name="Google Shape;531;p26"/>
            <p:cNvGrpSpPr/>
            <p:nvPr/>
          </p:nvGrpSpPr>
          <p:grpSpPr>
            <a:xfrm>
              <a:off x="8341543" y="2282008"/>
              <a:ext cx="569676" cy="380612"/>
              <a:chOff x="8341543" y="2282008"/>
              <a:chExt cx="569676" cy="380612"/>
            </a:xfrm>
          </p:grpSpPr>
          <p:sp>
            <p:nvSpPr>
              <p:cNvPr id="532" name="Google Shape;532;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34" name="Google Shape;534;p2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35" name="Google Shape;535;p26"/>
            <p:cNvGrpSpPr/>
            <p:nvPr/>
          </p:nvGrpSpPr>
          <p:grpSpPr>
            <a:xfrm>
              <a:off x="8341543" y="1721094"/>
              <a:ext cx="569676" cy="380612"/>
              <a:chOff x="8341543" y="1721094"/>
              <a:chExt cx="569676" cy="380612"/>
            </a:xfrm>
          </p:grpSpPr>
          <p:sp>
            <p:nvSpPr>
              <p:cNvPr id="536" name="Google Shape;536;p2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7" name="Google Shape;537;p2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38" name="Google Shape;538;p26"/>
            <p:cNvGrpSpPr/>
            <p:nvPr/>
          </p:nvGrpSpPr>
          <p:grpSpPr>
            <a:xfrm>
              <a:off x="8346273" y="1183592"/>
              <a:ext cx="568486" cy="388014"/>
              <a:chOff x="8346273" y="1183592"/>
              <a:chExt cx="568486" cy="388014"/>
            </a:xfrm>
          </p:grpSpPr>
          <p:sp>
            <p:nvSpPr>
              <p:cNvPr id="539" name="Google Shape;539;p2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0" name="Google Shape;540;p2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41" name="Google Shape;541;p26"/>
            <p:cNvGrpSpPr/>
            <p:nvPr/>
          </p:nvGrpSpPr>
          <p:grpSpPr>
            <a:xfrm>
              <a:off x="8341543" y="606635"/>
              <a:ext cx="569676" cy="388014"/>
              <a:chOff x="8341543" y="606635"/>
              <a:chExt cx="569676" cy="388014"/>
            </a:xfrm>
          </p:grpSpPr>
          <p:sp>
            <p:nvSpPr>
              <p:cNvPr id="542" name="Google Shape;542;p2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3" name="Google Shape;543;p2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44" name="Google Shape;544;p26"/>
            <p:cNvGrpSpPr/>
            <p:nvPr/>
          </p:nvGrpSpPr>
          <p:grpSpPr>
            <a:xfrm>
              <a:off x="8341543" y="2842933"/>
              <a:ext cx="569676" cy="380612"/>
              <a:chOff x="8341543" y="2282008"/>
              <a:chExt cx="569676" cy="380612"/>
            </a:xfrm>
          </p:grpSpPr>
          <p:sp>
            <p:nvSpPr>
              <p:cNvPr id="545" name="Google Shape;545;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6" name="Google Shape;546;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47" name="Google Shape;547;p26"/>
            <p:cNvGrpSpPr/>
            <p:nvPr/>
          </p:nvGrpSpPr>
          <p:grpSpPr>
            <a:xfrm>
              <a:off x="8341543" y="3403858"/>
              <a:ext cx="569676" cy="380612"/>
              <a:chOff x="8341543" y="2282008"/>
              <a:chExt cx="569676" cy="380612"/>
            </a:xfrm>
          </p:grpSpPr>
          <p:sp>
            <p:nvSpPr>
              <p:cNvPr id="548" name="Google Shape;548;p2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9" name="Google Shape;549;p2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0" name="Google Shape;550;p2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1" name="Google Shape;551;p2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2" name="Google Shape;552;p2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3" name="Google Shape;553;p2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4" name="Google Shape;554;p2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5" name="Google Shape;555;p2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6" name="Google Shape;556;p2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7" name="Google Shape;557;p2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8" name="Google Shape;558;p2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9" name="Google Shape;559;p2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0" name="Google Shape;560;p2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1" name="Google Shape;561;p2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2" name="Google Shape;562;p2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3" name="Google Shape;563;p2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4" name="Google Shape;564;p2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5" name="Google Shape;565;p2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6" name="Google Shape;566;p2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7" name="Google Shape;567;p2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8" name="Google Shape;568;p2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9" name="Google Shape;569;p2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0" name="Google Shape;570;p2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1" name="Google Shape;571;p2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2" name="Google Shape;572;p2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3" name="Google Shape;573;p2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4" name="Google Shape;574;p2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5" name="Google Shape;575;p2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6" name="Google Shape;576;p2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7" name="Google Shape;577;p2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8" name="Google Shape;578;p2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9" name="Google Shape;579;p2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0" name="Google Shape;580;p2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1" name="Google Shape;581;p2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2" name="Google Shape;582;p2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3" name="Google Shape;583;p2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4" name="Google Shape;584;p2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5" name="Google Shape;585;p2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6" name="Google Shape;586;p2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7" name="Google Shape;587;p2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8" name="Google Shape;588;p2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9" name="Google Shape;589;p2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0" name="Google Shape;590;p2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1" name="Google Shape;591;p2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2" name="Google Shape;592;p2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3" name="Google Shape;593;p2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4" name="Google Shape;594;p2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5" name="Google Shape;595;p2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6" name="Google Shape;596;p2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7" name="Google Shape;597;p26"/>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8" name="Google Shape;598;p2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9" name="Google Shape;599;p2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0" name="Google Shape;600;p26"/>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1" name="Google Shape;601;p26"/>
          <p:cNvGrpSpPr/>
          <p:nvPr/>
        </p:nvGrpSpPr>
        <p:grpSpPr>
          <a:xfrm>
            <a:off x="7672546" y="3622312"/>
            <a:ext cx="1309691" cy="2486166"/>
            <a:chOff x="961250" y="234750"/>
            <a:chExt cx="1222525" cy="2320700"/>
          </a:xfrm>
        </p:grpSpPr>
        <p:sp>
          <p:nvSpPr>
            <p:cNvPr id="602" name="Google Shape;602;p26"/>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3" name="Google Shape;603;p26"/>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4" name="Google Shape;604;p26"/>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5" name="Google Shape;605;p26"/>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6" name="Google Shape;606;p26"/>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7" name="Google Shape;607;p26"/>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8" name="Google Shape;608;p26"/>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9" name="Google Shape;609;p26"/>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0" name="Google Shape;610;p26"/>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1" name="Google Shape;611;p26"/>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2" name="Google Shape;612;p26"/>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3" name="Google Shape;613;p26"/>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4" name="Google Shape;614;p26"/>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5" name="Google Shape;615;p26"/>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6" name="Google Shape;616;p26"/>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7" name="Google Shape;617;p26"/>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8" name="Google Shape;618;p26"/>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9" name="Google Shape;619;p26"/>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0" name="Google Shape;620;p26"/>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1" name="Google Shape;621;p26"/>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2" name="Google Shape;622;p26"/>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3" name="Google Shape;623;p26"/>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4" name="Google Shape;624;p26"/>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5" name="Google Shape;625;p26"/>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6" name="Google Shape;626;p26"/>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7" name="Google Shape;627;p26"/>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8" name="Google Shape;628;p26"/>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9" name="Google Shape;629;p26"/>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0" name="Google Shape;630;p26"/>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1" name="Google Shape;631;p26"/>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2" name="Google Shape;632;p26"/>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3" name="Google Shape;633;p26"/>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4" name="Google Shape;634;p26"/>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5" name="Google Shape;635;p26"/>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6" name="Google Shape;636;p26"/>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7" name="Google Shape;637;p26"/>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8" name="Google Shape;638;p26"/>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9" name="Google Shape;639;p26"/>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0" name="Google Shape;640;p26"/>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1" name="Google Shape;641;p26"/>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2" name="Google Shape;642;p26"/>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43" name="Google Shape;643;p26"/>
          <p:cNvGrpSpPr/>
          <p:nvPr/>
        </p:nvGrpSpPr>
        <p:grpSpPr>
          <a:xfrm>
            <a:off x="1030175" y="1581350"/>
            <a:ext cx="444275" cy="398525"/>
            <a:chOff x="2495125" y="2142250"/>
            <a:chExt cx="444275" cy="398525"/>
          </a:xfrm>
        </p:grpSpPr>
        <p:sp>
          <p:nvSpPr>
            <p:cNvPr id="644" name="Google Shape;644;p2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5" name="Google Shape;645;p2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46" name="Google Shape;646;p26"/>
          <p:cNvGrpSpPr/>
          <p:nvPr/>
        </p:nvGrpSpPr>
        <p:grpSpPr>
          <a:xfrm>
            <a:off x="10561107" y="5038641"/>
            <a:ext cx="291375" cy="281375"/>
            <a:chOff x="3243875" y="2372825"/>
            <a:chExt cx="291375" cy="281375"/>
          </a:xfrm>
        </p:grpSpPr>
        <p:sp>
          <p:nvSpPr>
            <p:cNvPr id="647" name="Google Shape;647;p2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8" name="Google Shape;648;p2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9" name="Google Shape;649;p2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0" name="Google Shape;650;p2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1" name="Google Shape;651;p2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2" name="Google Shape;652;p2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3" name="Google Shape;653;p2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4" name="Google Shape;654;p2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5" name="Google Shape;655;p2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6" name="Google Shape;656;p2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7" name="Google Shape;657;p26"/>
          <p:cNvGrpSpPr/>
          <p:nvPr/>
        </p:nvGrpSpPr>
        <p:grpSpPr>
          <a:xfrm>
            <a:off x="10778557" y="714860"/>
            <a:ext cx="166675" cy="168575"/>
            <a:chOff x="4954425" y="2036375"/>
            <a:chExt cx="166675" cy="168575"/>
          </a:xfrm>
        </p:grpSpPr>
        <p:sp>
          <p:nvSpPr>
            <p:cNvPr id="658" name="Google Shape;658;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9" name="Google Shape;659;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60" name="Google Shape;660;p2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1" name="Google Shape;661;p2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62" name="Google Shape;662;p26"/>
          <p:cNvGrpSpPr/>
          <p:nvPr/>
        </p:nvGrpSpPr>
        <p:grpSpPr>
          <a:xfrm>
            <a:off x="1274794" y="5541495"/>
            <a:ext cx="166675" cy="168575"/>
            <a:chOff x="4954425" y="2036375"/>
            <a:chExt cx="166675" cy="168575"/>
          </a:xfrm>
        </p:grpSpPr>
        <p:sp>
          <p:nvSpPr>
            <p:cNvPr id="663" name="Google Shape;663;p2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4" name="Google Shape;664;p2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960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500"/>
                                        <p:tgtEl>
                                          <p:spTgt spid="598"/>
                                        </p:tgtEl>
                                      </p:cBhvr>
                                    </p:animEffect>
                                  </p:childTnLst>
                                </p:cTn>
                              </p:par>
                              <p:par>
                                <p:cTn id="8" presetID="10" presetClass="entr" presetSubtype="0" fill="hold" nodeType="withEffect">
                                  <p:stCondLst>
                                    <p:cond delay="0"/>
                                  </p:stCondLst>
                                  <p:childTnLst>
                                    <p:set>
                                      <p:cBhvr>
                                        <p:cTn id="9" dur="1" fill="hold">
                                          <p:stCondLst>
                                            <p:cond delay="0"/>
                                          </p:stCondLst>
                                        </p:cTn>
                                        <p:tgtEl>
                                          <p:spTgt spid="599"/>
                                        </p:tgtEl>
                                        <p:attrNameLst>
                                          <p:attrName>style.visibility</p:attrName>
                                        </p:attrNameLst>
                                      </p:cBhvr>
                                      <p:to>
                                        <p:strVal val="visible"/>
                                      </p:to>
                                    </p:set>
                                    <p:animEffect transition="in" filter="fade">
                                      <p:cBhvr>
                                        <p:cTn id="10" dur="500"/>
                                        <p:tgtEl>
                                          <p:spTgt spid="59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97"/>
                                        </p:tgtEl>
                                        <p:attrNameLst>
                                          <p:attrName>style.visibility</p:attrName>
                                        </p:attrNameLst>
                                      </p:cBhvr>
                                      <p:to>
                                        <p:strVal val="visible"/>
                                      </p:to>
                                    </p:set>
                                    <p:animEffect transition="in" filter="fade">
                                      <p:cBhvr>
                                        <p:cTn id="14" dur="500"/>
                                        <p:tgtEl>
                                          <p:spTgt spid="59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01"/>
                                        </p:tgtEl>
                                        <p:attrNameLst>
                                          <p:attrName>style.visibility</p:attrName>
                                        </p:attrNameLst>
                                      </p:cBhvr>
                                      <p:to>
                                        <p:strVal val="visible"/>
                                      </p:to>
                                    </p:set>
                                    <p:animEffect transition="in" filter="fade">
                                      <p:cBhvr>
                                        <p:cTn id="18" dur="1000"/>
                                        <p:tgtEl>
                                          <p:spTgt spid="60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00"/>
                                        </p:tgtEl>
                                        <p:attrNameLst>
                                          <p:attrName>style.visibility</p:attrName>
                                        </p:attrNameLst>
                                      </p:cBhvr>
                                      <p:to>
                                        <p:strVal val="visible"/>
                                      </p:to>
                                    </p:set>
                                    <p:animEffect transition="in" filter="fade">
                                      <p:cBhvr>
                                        <p:cTn id="22"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bg>
      <p:bgPr>
        <a:solidFill>
          <a:srgbClr val="E36C09"/>
        </a:solidFill>
        <a:effectLst/>
      </p:bgPr>
    </p:bg>
    <p:spTree>
      <p:nvGrpSpPr>
        <p:cNvPr id="1" name="Shape 665"/>
        <p:cNvGrpSpPr/>
        <p:nvPr/>
      </p:nvGrpSpPr>
      <p:grpSpPr>
        <a:xfrm>
          <a:off x="0" y="0"/>
          <a:ext cx="0" cy="0"/>
          <a:chOff x="0" y="0"/>
          <a:chExt cx="0" cy="0"/>
        </a:xfrm>
      </p:grpSpPr>
      <p:grpSp>
        <p:nvGrpSpPr>
          <p:cNvPr id="666" name="Google Shape;666;p27"/>
          <p:cNvGrpSpPr/>
          <p:nvPr/>
        </p:nvGrpSpPr>
        <p:grpSpPr>
          <a:xfrm>
            <a:off x="395894" y="219519"/>
            <a:ext cx="11613234" cy="6240131"/>
            <a:chOff x="395894" y="219519"/>
            <a:chExt cx="8518865" cy="4788281"/>
          </a:xfrm>
        </p:grpSpPr>
        <p:sp>
          <p:nvSpPr>
            <p:cNvPr id="667" name="Google Shape;667;p2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68" name="Google Shape;668;p27"/>
            <p:cNvGrpSpPr/>
            <p:nvPr/>
          </p:nvGrpSpPr>
          <p:grpSpPr>
            <a:xfrm>
              <a:off x="8341543" y="2282008"/>
              <a:ext cx="569676" cy="380612"/>
              <a:chOff x="8341543" y="2282008"/>
              <a:chExt cx="569676" cy="380612"/>
            </a:xfrm>
          </p:grpSpPr>
          <p:sp>
            <p:nvSpPr>
              <p:cNvPr id="669" name="Google Shape;669;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0" name="Google Shape;670;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71" name="Google Shape;671;p2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72" name="Google Shape;672;p27"/>
            <p:cNvGrpSpPr/>
            <p:nvPr/>
          </p:nvGrpSpPr>
          <p:grpSpPr>
            <a:xfrm>
              <a:off x="8341543" y="1721094"/>
              <a:ext cx="569676" cy="380612"/>
              <a:chOff x="8341543" y="1721094"/>
              <a:chExt cx="569676" cy="380612"/>
            </a:xfrm>
          </p:grpSpPr>
          <p:sp>
            <p:nvSpPr>
              <p:cNvPr id="673" name="Google Shape;673;p2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4" name="Google Shape;674;p2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75" name="Google Shape;675;p27"/>
            <p:cNvGrpSpPr/>
            <p:nvPr/>
          </p:nvGrpSpPr>
          <p:grpSpPr>
            <a:xfrm>
              <a:off x="8346273" y="1183592"/>
              <a:ext cx="568486" cy="388014"/>
              <a:chOff x="8346273" y="1183592"/>
              <a:chExt cx="568486" cy="388014"/>
            </a:xfrm>
          </p:grpSpPr>
          <p:sp>
            <p:nvSpPr>
              <p:cNvPr id="676" name="Google Shape;676;p2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7" name="Google Shape;677;p2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78" name="Google Shape;678;p27"/>
            <p:cNvGrpSpPr/>
            <p:nvPr/>
          </p:nvGrpSpPr>
          <p:grpSpPr>
            <a:xfrm>
              <a:off x="8341543" y="606635"/>
              <a:ext cx="569676" cy="388014"/>
              <a:chOff x="8341543" y="606635"/>
              <a:chExt cx="569676" cy="388014"/>
            </a:xfrm>
          </p:grpSpPr>
          <p:sp>
            <p:nvSpPr>
              <p:cNvPr id="679" name="Google Shape;679;p2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 name="Google Shape;680;p2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81" name="Google Shape;681;p27"/>
            <p:cNvGrpSpPr/>
            <p:nvPr/>
          </p:nvGrpSpPr>
          <p:grpSpPr>
            <a:xfrm>
              <a:off x="8341543" y="2842933"/>
              <a:ext cx="569676" cy="380612"/>
              <a:chOff x="8341543" y="2282008"/>
              <a:chExt cx="569676" cy="380612"/>
            </a:xfrm>
          </p:grpSpPr>
          <p:sp>
            <p:nvSpPr>
              <p:cNvPr id="682" name="Google Shape;682;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3" name="Google Shape;683;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84" name="Google Shape;684;p27"/>
            <p:cNvGrpSpPr/>
            <p:nvPr/>
          </p:nvGrpSpPr>
          <p:grpSpPr>
            <a:xfrm>
              <a:off x="8341543" y="3403858"/>
              <a:ext cx="569676" cy="380612"/>
              <a:chOff x="8341543" y="2282008"/>
              <a:chExt cx="569676" cy="380612"/>
            </a:xfrm>
          </p:grpSpPr>
          <p:sp>
            <p:nvSpPr>
              <p:cNvPr id="685" name="Google Shape;685;p2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6" name="Google Shape;686;p2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87" name="Google Shape;687;p2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8" name="Google Shape;688;p2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89" name="Google Shape;689;p2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0" name="Google Shape;690;p2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1" name="Google Shape;691;p2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2" name="Google Shape;692;p2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3" name="Google Shape;693;p2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4" name="Google Shape;694;p2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5" name="Google Shape;695;p2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6" name="Google Shape;696;p2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7" name="Google Shape;697;p2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8" name="Google Shape;698;p2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9" name="Google Shape;699;p2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0" name="Google Shape;700;p2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1" name="Google Shape;701;p2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2" name="Google Shape;702;p2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3" name="Google Shape;703;p2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4" name="Google Shape;704;p2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5" name="Google Shape;705;p2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6" name="Google Shape;706;p2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7" name="Google Shape;707;p2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8" name="Google Shape;708;p2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9" name="Google Shape;709;p2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0" name="Google Shape;710;p2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1" name="Google Shape;711;p2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2" name="Google Shape;712;p2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3" name="Google Shape;713;p2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4" name="Google Shape;714;p2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5" name="Google Shape;715;p2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6" name="Google Shape;716;p2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7" name="Google Shape;717;p2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8" name="Google Shape;718;p2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9" name="Google Shape;719;p2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0" name="Google Shape;720;p2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1" name="Google Shape;721;p2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2" name="Google Shape;722;p2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3" name="Google Shape;723;p2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4" name="Google Shape;724;p2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5" name="Google Shape;725;p2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6" name="Google Shape;726;p2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7" name="Google Shape;727;p2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8" name="Google Shape;728;p2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9" name="Google Shape;729;p2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0" name="Google Shape;730;p2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1" name="Google Shape;731;p2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2" name="Google Shape;732;p2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3" name="Google Shape;733;p2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777239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2060"/>
        </a:solidFill>
        <a:effectLst/>
      </p:bgPr>
    </p:bg>
    <p:spTree>
      <p:nvGrpSpPr>
        <p:cNvPr id="1" name="Shape 1094"/>
        <p:cNvGrpSpPr/>
        <p:nvPr/>
      </p:nvGrpSpPr>
      <p:grpSpPr>
        <a:xfrm>
          <a:off x="0" y="0"/>
          <a:ext cx="0" cy="0"/>
          <a:chOff x="0" y="0"/>
          <a:chExt cx="0" cy="0"/>
        </a:xfrm>
      </p:grpSpPr>
      <p:grpSp>
        <p:nvGrpSpPr>
          <p:cNvPr id="1095" name="Google Shape;1095;p30"/>
          <p:cNvGrpSpPr/>
          <p:nvPr/>
        </p:nvGrpSpPr>
        <p:grpSpPr>
          <a:xfrm>
            <a:off x="395894" y="219519"/>
            <a:ext cx="11613234" cy="6240131"/>
            <a:chOff x="395894" y="219519"/>
            <a:chExt cx="8518865" cy="4788281"/>
          </a:xfrm>
        </p:grpSpPr>
        <p:sp>
          <p:nvSpPr>
            <p:cNvPr id="1096" name="Google Shape;1096;p3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97" name="Google Shape;1097;p30"/>
            <p:cNvGrpSpPr/>
            <p:nvPr/>
          </p:nvGrpSpPr>
          <p:grpSpPr>
            <a:xfrm>
              <a:off x="8341543" y="2282008"/>
              <a:ext cx="569676" cy="380612"/>
              <a:chOff x="8341543" y="2282008"/>
              <a:chExt cx="569676" cy="380612"/>
            </a:xfrm>
          </p:grpSpPr>
          <p:sp>
            <p:nvSpPr>
              <p:cNvPr id="1098" name="Google Shape;1098;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9" name="Google Shape;1099;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00" name="Google Shape;1100;p3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01" name="Google Shape;1101;p30"/>
            <p:cNvGrpSpPr/>
            <p:nvPr/>
          </p:nvGrpSpPr>
          <p:grpSpPr>
            <a:xfrm>
              <a:off x="8341543" y="1721094"/>
              <a:ext cx="569676" cy="380612"/>
              <a:chOff x="8341543" y="1721094"/>
              <a:chExt cx="569676" cy="380612"/>
            </a:xfrm>
          </p:grpSpPr>
          <p:sp>
            <p:nvSpPr>
              <p:cNvPr id="1102" name="Google Shape;1102;p3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3" name="Google Shape;1103;p3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4" name="Google Shape;1104;p30"/>
            <p:cNvGrpSpPr/>
            <p:nvPr/>
          </p:nvGrpSpPr>
          <p:grpSpPr>
            <a:xfrm>
              <a:off x="8346273" y="1183592"/>
              <a:ext cx="568486" cy="388014"/>
              <a:chOff x="8346273" y="1183592"/>
              <a:chExt cx="568486" cy="388014"/>
            </a:xfrm>
          </p:grpSpPr>
          <p:sp>
            <p:nvSpPr>
              <p:cNvPr id="1105" name="Google Shape;1105;p3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6" name="Google Shape;1106;p3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07" name="Google Shape;1107;p30"/>
            <p:cNvGrpSpPr/>
            <p:nvPr/>
          </p:nvGrpSpPr>
          <p:grpSpPr>
            <a:xfrm>
              <a:off x="8341543" y="606635"/>
              <a:ext cx="569676" cy="388014"/>
              <a:chOff x="8341543" y="606635"/>
              <a:chExt cx="569676" cy="388014"/>
            </a:xfrm>
          </p:grpSpPr>
          <p:sp>
            <p:nvSpPr>
              <p:cNvPr id="1108" name="Google Shape;1108;p3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9" name="Google Shape;1109;p3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10" name="Google Shape;1110;p30"/>
            <p:cNvGrpSpPr/>
            <p:nvPr/>
          </p:nvGrpSpPr>
          <p:grpSpPr>
            <a:xfrm>
              <a:off x="8341543" y="2842933"/>
              <a:ext cx="569676" cy="380612"/>
              <a:chOff x="8341543" y="2282008"/>
              <a:chExt cx="569676" cy="380612"/>
            </a:xfrm>
          </p:grpSpPr>
          <p:sp>
            <p:nvSpPr>
              <p:cNvPr id="1111" name="Google Shape;1111;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2" name="Google Shape;1112;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13" name="Google Shape;1113;p30"/>
            <p:cNvGrpSpPr/>
            <p:nvPr/>
          </p:nvGrpSpPr>
          <p:grpSpPr>
            <a:xfrm>
              <a:off x="8341543" y="3403858"/>
              <a:ext cx="569676" cy="380612"/>
              <a:chOff x="8341543" y="2282008"/>
              <a:chExt cx="569676" cy="380612"/>
            </a:xfrm>
          </p:grpSpPr>
          <p:sp>
            <p:nvSpPr>
              <p:cNvPr id="1114" name="Google Shape;1114;p3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5" name="Google Shape;1115;p3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16" name="Google Shape;1116;p3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7" name="Google Shape;1117;p3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18" name="Google Shape;1118;p30"/>
          <p:cNvGrpSpPr/>
          <p:nvPr/>
        </p:nvGrpSpPr>
        <p:grpSpPr>
          <a:xfrm>
            <a:off x="989192" y="5645930"/>
            <a:ext cx="615189" cy="535538"/>
            <a:chOff x="2495125" y="2142250"/>
            <a:chExt cx="444275" cy="398525"/>
          </a:xfrm>
        </p:grpSpPr>
        <p:sp>
          <p:nvSpPr>
            <p:cNvPr id="1119" name="Google Shape;1119;p3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0" name="Google Shape;1120;p3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21" name="Google Shape;1121;p30"/>
          <p:cNvGrpSpPr/>
          <p:nvPr/>
        </p:nvGrpSpPr>
        <p:grpSpPr>
          <a:xfrm>
            <a:off x="10177821" y="427685"/>
            <a:ext cx="403468" cy="378112"/>
            <a:chOff x="3243875" y="2372825"/>
            <a:chExt cx="291375" cy="281375"/>
          </a:xfrm>
        </p:grpSpPr>
        <p:sp>
          <p:nvSpPr>
            <p:cNvPr id="1122" name="Google Shape;1122;p3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3" name="Google Shape;1123;p3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4" name="Google Shape;1124;p3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5" name="Google Shape;1125;p3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6" name="Google Shape;1126;p3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7" name="Google Shape;1127;p3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8" name="Google Shape;1128;p3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9" name="Google Shape;1129;p3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0" name="Google Shape;1130;p3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1" name="Google Shape;1131;p3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32" name="Google Shape;1132;p30"/>
          <p:cNvGrpSpPr/>
          <p:nvPr/>
        </p:nvGrpSpPr>
        <p:grpSpPr>
          <a:xfrm>
            <a:off x="11004071" y="1043373"/>
            <a:ext cx="230796" cy="226531"/>
            <a:chOff x="4954425" y="2036375"/>
            <a:chExt cx="166675" cy="168575"/>
          </a:xfrm>
        </p:grpSpPr>
        <p:sp>
          <p:nvSpPr>
            <p:cNvPr id="1133" name="Google Shape;1133;p3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4" name="Google Shape;1134;p3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35" name="Google Shape;1135;p30"/>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6" name="Google Shape;1136;p30"/>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37" name="Google Shape;1137;p30"/>
          <p:cNvGrpSpPr/>
          <p:nvPr/>
        </p:nvGrpSpPr>
        <p:grpSpPr>
          <a:xfrm>
            <a:off x="817359" y="5192331"/>
            <a:ext cx="230796" cy="226531"/>
            <a:chOff x="4954425" y="2036375"/>
            <a:chExt cx="166675" cy="168575"/>
          </a:xfrm>
        </p:grpSpPr>
        <p:sp>
          <p:nvSpPr>
            <p:cNvPr id="1138" name="Google Shape;1138;p3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9" name="Google Shape;1139;p3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40" name="Google Shape;1140;p3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1" name="Google Shape;1141;p3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2" name="Google Shape;1142;p3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3" name="Google Shape;1143;p3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4" name="Google Shape;1144;p3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5" name="Google Shape;1145;p3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6" name="Google Shape;1146;p3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7" name="Google Shape;1147;p3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8" name="Google Shape;1148;p3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9" name="Google Shape;1149;p3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0" name="Google Shape;1150;p3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1" name="Google Shape;1151;p3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2" name="Google Shape;1152;p3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3" name="Google Shape;1153;p3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4" name="Google Shape;1154;p3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5" name="Google Shape;1155;p3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6" name="Google Shape;1156;p3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7" name="Google Shape;1157;p3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8" name="Google Shape;1158;p3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9" name="Google Shape;1159;p3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0" name="Google Shape;1160;p3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1" name="Google Shape;1161;p3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2" name="Google Shape;1162;p3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3" name="Google Shape;1163;p3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4" name="Google Shape;1164;p3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5" name="Google Shape;1165;p3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6" name="Google Shape;1166;p3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7" name="Google Shape;1167;p3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8" name="Google Shape;1168;p3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9" name="Google Shape;1169;p3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0" name="Google Shape;1170;p3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1" name="Google Shape;1171;p3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2" name="Google Shape;1172;p3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3" name="Google Shape;1173;p3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4" name="Google Shape;1174;p3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5" name="Google Shape;1175;p3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6" name="Google Shape;1176;p3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7" name="Google Shape;1177;p3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8" name="Google Shape;1178;p3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9" name="Google Shape;1179;p3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0" name="Google Shape;1180;p3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1" name="Google Shape;1181;p3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2" name="Google Shape;1182;p3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3" name="Google Shape;1183;p3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4" name="Google Shape;1184;p3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85" name="Google Shape;1185;p30"/>
          <p:cNvGrpSpPr/>
          <p:nvPr/>
        </p:nvGrpSpPr>
        <p:grpSpPr>
          <a:xfrm>
            <a:off x="745412" y="1491606"/>
            <a:ext cx="9867486" cy="4773077"/>
            <a:chOff x="623255" y="927125"/>
            <a:chExt cx="7691377" cy="3871900"/>
          </a:xfrm>
        </p:grpSpPr>
        <p:sp>
          <p:nvSpPr>
            <p:cNvPr id="1186" name="Google Shape;1186;p30"/>
            <p:cNvSpPr/>
            <p:nvPr/>
          </p:nvSpPr>
          <p:spPr>
            <a:xfrm>
              <a:off x="2977025" y="927125"/>
              <a:ext cx="3134100" cy="14817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87" name="Google Shape;1187;p30"/>
            <p:cNvGrpSpPr/>
            <p:nvPr/>
          </p:nvGrpSpPr>
          <p:grpSpPr>
            <a:xfrm>
              <a:off x="623255" y="973375"/>
              <a:ext cx="7691377" cy="3825650"/>
              <a:chOff x="623255" y="973375"/>
              <a:chExt cx="7691377" cy="3825650"/>
            </a:xfrm>
          </p:grpSpPr>
          <p:sp>
            <p:nvSpPr>
              <p:cNvPr id="1188" name="Google Shape;1188;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9" name="Google Shape;1189;p30"/>
              <p:cNvSpPr/>
              <p:nvPr/>
            </p:nvSpPr>
            <p:spPr>
              <a:xfrm>
                <a:off x="1878425" y="1185100"/>
                <a:ext cx="2028300" cy="14034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0" name="Google Shape;1190;p30"/>
              <p:cNvSpPr/>
              <p:nvPr/>
            </p:nvSpPr>
            <p:spPr>
              <a:xfrm>
                <a:off x="5585525" y="3231300"/>
                <a:ext cx="2028300" cy="1403400"/>
              </a:xfrm>
              <a:prstGeom prst="ellipse">
                <a:avLst/>
              </a:prstGeom>
              <a:solidFill>
                <a:srgbClr val="318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1191" name="Google Shape;1191;p30"/>
          <p:cNvGrpSpPr/>
          <p:nvPr/>
        </p:nvGrpSpPr>
        <p:grpSpPr>
          <a:xfrm>
            <a:off x="8391927" y="4047629"/>
            <a:ext cx="2301387" cy="1593766"/>
            <a:chOff x="4799733" y="3457797"/>
            <a:chExt cx="2301387" cy="1593766"/>
          </a:xfrm>
        </p:grpSpPr>
        <p:sp>
          <p:nvSpPr>
            <p:cNvPr id="1192" name="Google Shape;1192;p30"/>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3" name="Google Shape;1193;p30"/>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4" name="Google Shape;1194;p30"/>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5" name="Google Shape;1195;p30"/>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6" name="Google Shape;1196;p30"/>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7" name="Google Shape;1197;p30"/>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8" name="Google Shape;1198;p30"/>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9" name="Google Shape;1199;p30"/>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0" name="Google Shape;1200;p30"/>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1" name="Google Shape;1201;p30"/>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2" name="Google Shape;1202;p30"/>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3" name="Google Shape;1203;p30"/>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4" name="Google Shape;1204;p30"/>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5" name="Google Shape;1205;p30"/>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6" name="Google Shape;1206;p30"/>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7" name="Google Shape;1207;p30"/>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8" name="Google Shape;1208;p30"/>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9" name="Google Shape;1209;p30"/>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0" name="Google Shape;1210;p30"/>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1" name="Google Shape;1211;p30"/>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2" name="Google Shape;1212;p30"/>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3" name="Google Shape;1213;p30"/>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4" name="Google Shape;1214;p30"/>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5" name="Google Shape;1215;p30"/>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6" name="Google Shape;1216;p30"/>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7" name="Google Shape;1217;p30"/>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8" name="Google Shape;1218;p30"/>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9" name="Google Shape;1219;p30"/>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0" name="Google Shape;1220;p30"/>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1" name="Google Shape;1221;p30"/>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2" name="Google Shape;1222;p30"/>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3" name="Google Shape;1223;p30"/>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4" name="Google Shape;1224;p30"/>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5" name="Google Shape;1225;p30"/>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6" name="Google Shape;1226;p30"/>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7" name="Google Shape;1227;p30"/>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8" name="Google Shape;1228;p30"/>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9" name="Google Shape;1229;p30"/>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0" name="Google Shape;1230;p30"/>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1" name="Google Shape;1231;p30"/>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2" name="Google Shape;1232;p30"/>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3" name="Google Shape;1233;p30"/>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4" name="Google Shape;1234;p30"/>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5" name="Google Shape;1235;p30"/>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6" name="Google Shape;1236;p30"/>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7" name="Google Shape;1237;p30"/>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8" name="Google Shape;1238;p30"/>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9" name="Google Shape;1239;p30"/>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0" name="Google Shape;1240;p30"/>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1" name="Google Shape;1241;p30"/>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2" name="Google Shape;1242;p30"/>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3" name="Google Shape;1243;p30"/>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4" name="Google Shape;1244;p30"/>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5" name="Google Shape;1245;p30"/>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6" name="Google Shape;1246;p30"/>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7" name="Google Shape;1247;p30"/>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248" name="Google Shape;1248;p30"/>
          <p:cNvGrpSpPr/>
          <p:nvPr/>
        </p:nvGrpSpPr>
        <p:grpSpPr>
          <a:xfrm>
            <a:off x="1598355" y="3608289"/>
            <a:ext cx="2204156" cy="2018295"/>
            <a:chOff x="1598355" y="3608289"/>
            <a:chExt cx="2204156" cy="2018295"/>
          </a:xfrm>
        </p:grpSpPr>
        <p:grpSp>
          <p:nvGrpSpPr>
            <p:cNvPr id="1249" name="Google Shape;1249;p30"/>
            <p:cNvGrpSpPr/>
            <p:nvPr/>
          </p:nvGrpSpPr>
          <p:grpSpPr>
            <a:xfrm>
              <a:off x="1598355" y="4368136"/>
              <a:ext cx="868989" cy="1258447"/>
              <a:chOff x="3235834" y="3793115"/>
              <a:chExt cx="868989" cy="1258447"/>
            </a:xfrm>
          </p:grpSpPr>
          <p:sp>
            <p:nvSpPr>
              <p:cNvPr id="1250" name="Google Shape;1250;p30"/>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51" name="Google Shape;1251;p30"/>
              <p:cNvGrpSpPr/>
              <p:nvPr/>
            </p:nvGrpSpPr>
            <p:grpSpPr>
              <a:xfrm>
                <a:off x="3235834" y="3793115"/>
                <a:ext cx="865418" cy="1258447"/>
                <a:chOff x="3235834" y="3793115"/>
                <a:chExt cx="865418" cy="1258447"/>
              </a:xfrm>
            </p:grpSpPr>
            <p:sp>
              <p:nvSpPr>
                <p:cNvPr id="1252" name="Google Shape;1252;p30"/>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3" name="Google Shape;1253;p30"/>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4" name="Google Shape;1254;p30"/>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5" name="Google Shape;1255;p30"/>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6" name="Google Shape;1256;p30"/>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7" name="Google Shape;1257;p30"/>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8" name="Google Shape;1258;p30"/>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9" name="Google Shape;1259;p30"/>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0" name="Google Shape;1260;p30"/>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1" name="Google Shape;1261;p30"/>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2" name="Google Shape;1262;p30"/>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3" name="Google Shape;1263;p30"/>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4" name="Google Shape;1264;p30"/>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5" name="Google Shape;1265;p30"/>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6" name="Google Shape;1266;p30"/>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7" name="Google Shape;1267;p30"/>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8" name="Google Shape;1268;p30"/>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9" name="Google Shape;1269;p30"/>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0" name="Google Shape;1270;p30"/>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1" name="Google Shape;1271;p30"/>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2" name="Google Shape;1272;p30"/>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3" name="Google Shape;1273;p30"/>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4" name="Google Shape;1274;p30"/>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5" name="Google Shape;1275;p30"/>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1276" name="Google Shape;1276;p30"/>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7" name="Google Shape;1277;p30"/>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8" name="Google Shape;1278;p30"/>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9" name="Google Shape;1279;p30"/>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0" name="Google Shape;1280;p30"/>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1" name="Google Shape;1281;p30"/>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2" name="Google Shape;1282;p30"/>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3" name="Google Shape;1283;p30"/>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4" name="Google Shape;1284;p30"/>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5" name="Google Shape;1285;p30"/>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6" name="Google Shape;1286;p30"/>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7" name="Google Shape;1287;p30"/>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8" name="Google Shape;1288;p30"/>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9" name="Google Shape;1289;p30"/>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0" name="Google Shape;1290;p30"/>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1" name="Google Shape;1291;p30"/>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p30"/>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p30"/>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p30"/>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p30"/>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6" name="Google Shape;1296;p30"/>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p30"/>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p30"/>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p30"/>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p30"/>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p30"/>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p30"/>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p30"/>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p30"/>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p30"/>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p30"/>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p30"/>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8" name="Google Shape;1308;p30"/>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9" name="Google Shape;1309;p30"/>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p30"/>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p30"/>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p30"/>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30"/>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p30"/>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p30"/>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16" name="Google Shape;1316;p30"/>
            <p:cNvGrpSpPr/>
            <p:nvPr/>
          </p:nvGrpSpPr>
          <p:grpSpPr>
            <a:xfrm>
              <a:off x="3041664" y="5111577"/>
              <a:ext cx="320455" cy="156580"/>
              <a:chOff x="2774143" y="4536556"/>
              <a:chExt cx="320455" cy="156580"/>
            </a:xfrm>
          </p:grpSpPr>
          <p:sp>
            <p:nvSpPr>
              <p:cNvPr id="1317" name="Google Shape;1317;p30"/>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p30"/>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p30"/>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20" name="Google Shape;1320;p30"/>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21" name="Google Shape;1321;p30"/>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22" name="Google Shape;1322;p30"/>
          <p:cNvGrpSpPr/>
          <p:nvPr/>
        </p:nvGrpSpPr>
        <p:grpSpPr>
          <a:xfrm>
            <a:off x="1524301" y="5626805"/>
            <a:ext cx="9320239" cy="1231194"/>
            <a:chOff x="1524301" y="5626805"/>
            <a:chExt cx="9320239" cy="1231194"/>
          </a:xfrm>
        </p:grpSpPr>
        <p:sp>
          <p:nvSpPr>
            <p:cNvPr id="1323" name="Google Shape;1323;p30"/>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24" name="Google Shape;1324;p30"/>
            <p:cNvGrpSpPr/>
            <p:nvPr/>
          </p:nvGrpSpPr>
          <p:grpSpPr>
            <a:xfrm>
              <a:off x="1524301" y="5626805"/>
              <a:ext cx="9320239" cy="1231194"/>
              <a:chOff x="929285" y="5051507"/>
              <a:chExt cx="7315206" cy="1231194"/>
            </a:xfrm>
          </p:grpSpPr>
          <p:sp>
            <p:nvSpPr>
              <p:cNvPr id="1325" name="Google Shape;1325;p30"/>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6" name="Google Shape;1326;p30"/>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7" name="Google Shape;1327;p30"/>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p30"/>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9" name="Google Shape;1329;p30"/>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0" name="Google Shape;1330;p30"/>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26361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22"/>
                                        </p:tgtEl>
                                        <p:attrNameLst>
                                          <p:attrName>style.visibility</p:attrName>
                                        </p:attrNameLst>
                                      </p:cBhvr>
                                      <p:to>
                                        <p:strVal val="visible"/>
                                      </p:to>
                                    </p:set>
                                    <p:anim calcmode="lin" valueType="num">
                                      <p:cBhvr additive="base">
                                        <p:cTn id="7" dur="500"/>
                                        <p:tgtEl>
                                          <p:spTgt spid="132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48"/>
                                        </p:tgtEl>
                                        <p:attrNameLst>
                                          <p:attrName>style.visibility</p:attrName>
                                        </p:attrNameLst>
                                      </p:cBhvr>
                                      <p:to>
                                        <p:strVal val="visible"/>
                                      </p:to>
                                    </p:set>
                                    <p:anim calcmode="lin" valueType="num">
                                      <p:cBhvr additive="base">
                                        <p:cTn id="11" dur="500"/>
                                        <p:tgtEl>
                                          <p:spTgt spid="124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191"/>
                                        </p:tgtEl>
                                        <p:attrNameLst>
                                          <p:attrName>style.visibility</p:attrName>
                                        </p:attrNameLst>
                                      </p:cBhvr>
                                      <p:to>
                                        <p:strVal val="visible"/>
                                      </p:to>
                                    </p:set>
                                    <p:anim calcmode="lin" valueType="num">
                                      <p:cBhvr additive="base">
                                        <p:cTn id="15" dur="500"/>
                                        <p:tgtEl>
                                          <p:spTgt spid="119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85"/>
                                        </p:tgtEl>
                                        <p:attrNameLst>
                                          <p:attrName>style.visibility</p:attrName>
                                        </p:attrNameLst>
                                      </p:cBhvr>
                                      <p:to>
                                        <p:strVal val="visible"/>
                                      </p:to>
                                    </p:set>
                                    <p:animEffect transition="in" filter="fade">
                                      <p:cBhvr>
                                        <p:cTn id="19" dur="500"/>
                                        <p:tgtEl>
                                          <p:spTgt spid="1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rgbClr val="002060"/>
        </a:solidFill>
        <a:effectLst/>
      </p:bgPr>
    </p:bg>
    <p:spTree>
      <p:nvGrpSpPr>
        <p:cNvPr id="1" name="Shape 1331"/>
        <p:cNvGrpSpPr/>
        <p:nvPr/>
      </p:nvGrpSpPr>
      <p:grpSpPr>
        <a:xfrm>
          <a:off x="0" y="0"/>
          <a:ext cx="0" cy="0"/>
          <a:chOff x="0" y="0"/>
          <a:chExt cx="0" cy="0"/>
        </a:xfrm>
      </p:grpSpPr>
      <p:grpSp>
        <p:nvGrpSpPr>
          <p:cNvPr id="1332" name="Google Shape;1332;p31"/>
          <p:cNvGrpSpPr/>
          <p:nvPr/>
        </p:nvGrpSpPr>
        <p:grpSpPr>
          <a:xfrm>
            <a:off x="395894" y="219519"/>
            <a:ext cx="11613234" cy="6240131"/>
            <a:chOff x="395894" y="219519"/>
            <a:chExt cx="8518865" cy="4788281"/>
          </a:xfrm>
        </p:grpSpPr>
        <p:sp>
          <p:nvSpPr>
            <p:cNvPr id="1333" name="Google Shape;1333;p3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34" name="Google Shape;1334;p31"/>
            <p:cNvGrpSpPr/>
            <p:nvPr/>
          </p:nvGrpSpPr>
          <p:grpSpPr>
            <a:xfrm>
              <a:off x="8341543" y="2282008"/>
              <a:ext cx="569676" cy="380612"/>
              <a:chOff x="8341543" y="2282008"/>
              <a:chExt cx="569676" cy="380612"/>
            </a:xfrm>
          </p:grpSpPr>
          <p:sp>
            <p:nvSpPr>
              <p:cNvPr id="1335" name="Google Shape;1335;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6" name="Google Shape;1336;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37" name="Google Shape;1337;p3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338" name="Google Shape;1338;p31"/>
            <p:cNvGrpSpPr/>
            <p:nvPr/>
          </p:nvGrpSpPr>
          <p:grpSpPr>
            <a:xfrm>
              <a:off x="8341543" y="1721094"/>
              <a:ext cx="569676" cy="380612"/>
              <a:chOff x="8341543" y="1721094"/>
              <a:chExt cx="569676" cy="380612"/>
            </a:xfrm>
          </p:grpSpPr>
          <p:sp>
            <p:nvSpPr>
              <p:cNvPr id="1339" name="Google Shape;1339;p3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0" name="Google Shape;1340;p3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41" name="Google Shape;1341;p31"/>
            <p:cNvGrpSpPr/>
            <p:nvPr/>
          </p:nvGrpSpPr>
          <p:grpSpPr>
            <a:xfrm>
              <a:off x="8346273" y="1183592"/>
              <a:ext cx="568486" cy="388014"/>
              <a:chOff x="8346273" y="1183592"/>
              <a:chExt cx="568486" cy="388014"/>
            </a:xfrm>
          </p:grpSpPr>
          <p:sp>
            <p:nvSpPr>
              <p:cNvPr id="1342" name="Google Shape;1342;p3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3" name="Google Shape;1343;p3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44" name="Google Shape;1344;p31"/>
            <p:cNvGrpSpPr/>
            <p:nvPr/>
          </p:nvGrpSpPr>
          <p:grpSpPr>
            <a:xfrm>
              <a:off x="8341543" y="606635"/>
              <a:ext cx="569676" cy="388014"/>
              <a:chOff x="8341543" y="606635"/>
              <a:chExt cx="569676" cy="388014"/>
            </a:xfrm>
          </p:grpSpPr>
          <p:sp>
            <p:nvSpPr>
              <p:cNvPr id="1345" name="Google Shape;1345;p3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p3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47" name="Google Shape;1347;p31"/>
            <p:cNvGrpSpPr/>
            <p:nvPr/>
          </p:nvGrpSpPr>
          <p:grpSpPr>
            <a:xfrm>
              <a:off x="8341543" y="2842933"/>
              <a:ext cx="569676" cy="380612"/>
              <a:chOff x="8341543" y="2282008"/>
              <a:chExt cx="569676" cy="380612"/>
            </a:xfrm>
          </p:grpSpPr>
          <p:sp>
            <p:nvSpPr>
              <p:cNvPr id="1348" name="Google Shape;1348;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9" name="Google Shape;1349;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50" name="Google Shape;1350;p31"/>
            <p:cNvGrpSpPr/>
            <p:nvPr/>
          </p:nvGrpSpPr>
          <p:grpSpPr>
            <a:xfrm>
              <a:off x="8341543" y="3403858"/>
              <a:ext cx="569676" cy="380612"/>
              <a:chOff x="8341543" y="2282008"/>
              <a:chExt cx="569676" cy="380612"/>
            </a:xfrm>
          </p:grpSpPr>
          <p:sp>
            <p:nvSpPr>
              <p:cNvPr id="1351" name="Google Shape;1351;p3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2" name="Google Shape;1352;p3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53" name="Google Shape;1353;p3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4" name="Google Shape;1354;p3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355" name="Google Shape;1355;p3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p3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7" name="Google Shape;1357;p3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8" name="Google Shape;1358;p3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9" name="Google Shape;1359;p3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0" name="Google Shape;1360;p3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1" name="Google Shape;1361;p3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2" name="Google Shape;1362;p3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3" name="Google Shape;1363;p3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4" name="Google Shape;1364;p3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5" name="Google Shape;1365;p3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6" name="Google Shape;1366;p3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7" name="Google Shape;1367;p3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8" name="Google Shape;1368;p3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9" name="Google Shape;1369;p3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0" name="Google Shape;1370;p3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1" name="Google Shape;1371;p3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2" name="Google Shape;1372;p3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3" name="Google Shape;1373;p3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4" name="Google Shape;1374;p3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5" name="Google Shape;1375;p3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6" name="Google Shape;1376;p3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7" name="Google Shape;1377;p3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8" name="Google Shape;1378;p3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9" name="Google Shape;1379;p3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0" name="Google Shape;1380;p3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1" name="Google Shape;1381;p3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2" name="Google Shape;1382;p3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3" name="Google Shape;1383;p3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4" name="Google Shape;1384;p3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5" name="Google Shape;1385;p3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6" name="Google Shape;1386;p3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7" name="Google Shape;1387;p3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8" name="Google Shape;1388;p3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9" name="Google Shape;1389;p3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0" name="Google Shape;1390;p3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1" name="Google Shape;1391;p3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2" name="Google Shape;1392;p3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3" name="Google Shape;1393;p3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4" name="Google Shape;1394;p3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5" name="Google Shape;1395;p3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6" name="Google Shape;1396;p3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7" name="Google Shape;1397;p3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8" name="Google Shape;1398;p3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9" name="Google Shape;1399;p3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0" name="Google Shape;1400;p31"/>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1" name="Google Shape;1401;p31"/>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2" name="Google Shape;1402;p31"/>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03" name="Google Shape;1403;p31"/>
          <p:cNvGrpSpPr/>
          <p:nvPr/>
        </p:nvGrpSpPr>
        <p:grpSpPr>
          <a:xfrm>
            <a:off x="1030175" y="1581350"/>
            <a:ext cx="444275" cy="398525"/>
            <a:chOff x="2495125" y="2142250"/>
            <a:chExt cx="444275" cy="398525"/>
          </a:xfrm>
        </p:grpSpPr>
        <p:sp>
          <p:nvSpPr>
            <p:cNvPr id="1404" name="Google Shape;1404;p3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5" name="Google Shape;1405;p3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406" name="Google Shape;1406;p31"/>
          <p:cNvGrpSpPr/>
          <p:nvPr/>
        </p:nvGrpSpPr>
        <p:grpSpPr>
          <a:xfrm>
            <a:off x="10561107" y="5038641"/>
            <a:ext cx="291375" cy="281375"/>
            <a:chOff x="3243875" y="2372825"/>
            <a:chExt cx="291375" cy="281375"/>
          </a:xfrm>
        </p:grpSpPr>
        <p:sp>
          <p:nvSpPr>
            <p:cNvPr id="1407" name="Google Shape;1407;p3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8" name="Google Shape;1408;p3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9" name="Google Shape;1409;p3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0" name="Google Shape;1410;p3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1" name="Google Shape;1411;p3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2" name="Google Shape;1412;p3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3" name="Google Shape;1413;p3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4" name="Google Shape;1414;p3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5" name="Google Shape;1415;p3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6" name="Google Shape;1416;p3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417" name="Google Shape;1417;p31"/>
          <p:cNvGrpSpPr/>
          <p:nvPr/>
        </p:nvGrpSpPr>
        <p:grpSpPr>
          <a:xfrm>
            <a:off x="10778557" y="714860"/>
            <a:ext cx="166675" cy="168575"/>
            <a:chOff x="4954425" y="2036375"/>
            <a:chExt cx="166675" cy="168575"/>
          </a:xfrm>
        </p:grpSpPr>
        <p:sp>
          <p:nvSpPr>
            <p:cNvPr id="1418" name="Google Shape;1418;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9" name="Google Shape;1419;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420" name="Google Shape;1420;p31"/>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1" name="Google Shape;1421;p31"/>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22" name="Google Shape;1422;p31"/>
          <p:cNvGrpSpPr/>
          <p:nvPr/>
        </p:nvGrpSpPr>
        <p:grpSpPr>
          <a:xfrm>
            <a:off x="1274794" y="5541495"/>
            <a:ext cx="166675" cy="168575"/>
            <a:chOff x="4954425" y="2036375"/>
            <a:chExt cx="166675" cy="168575"/>
          </a:xfrm>
        </p:grpSpPr>
        <p:sp>
          <p:nvSpPr>
            <p:cNvPr id="1423" name="Google Shape;1423;p3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4" name="Google Shape;1424;p3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425" name="Google Shape;1425;p31"/>
          <p:cNvGrpSpPr/>
          <p:nvPr/>
        </p:nvGrpSpPr>
        <p:grpSpPr>
          <a:xfrm>
            <a:off x="2548289" y="3588080"/>
            <a:ext cx="2599447" cy="2521829"/>
            <a:chOff x="5641385" y="2381306"/>
            <a:chExt cx="2599447" cy="2521829"/>
          </a:xfrm>
        </p:grpSpPr>
        <p:sp>
          <p:nvSpPr>
            <p:cNvPr id="1426" name="Google Shape;1426;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427" name="Google Shape;1427;p31"/>
            <p:cNvGrpSpPr/>
            <p:nvPr/>
          </p:nvGrpSpPr>
          <p:grpSpPr>
            <a:xfrm flipH="1">
              <a:off x="6793275" y="3690844"/>
              <a:ext cx="1447557" cy="1002468"/>
              <a:chOff x="4799733" y="3457797"/>
              <a:chExt cx="2301387" cy="1593766"/>
            </a:xfrm>
          </p:grpSpPr>
          <p:sp>
            <p:nvSpPr>
              <p:cNvPr id="1428" name="Google Shape;1428;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9" name="Google Shape;1429;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0" name="Google Shape;1430;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1" name="Google Shape;1431;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2" name="Google Shape;1432;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3" name="Google Shape;1433;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4" name="Google Shape;1434;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5" name="Google Shape;1435;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6" name="Google Shape;1436;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7" name="Google Shape;1437;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8" name="Google Shape;1438;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9" name="Google Shape;1439;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0" name="Google Shape;1440;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1" name="Google Shape;1441;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2" name="Google Shape;1442;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3" name="Google Shape;1443;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4" name="Google Shape;1444;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5" name="Google Shape;1445;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6" name="Google Shape;1446;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7" name="Google Shape;1447;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8" name="Google Shape;1448;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49" name="Google Shape;1449;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0" name="Google Shape;1450;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1" name="Google Shape;1451;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2" name="Google Shape;1452;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3" name="Google Shape;1453;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4" name="Google Shape;1454;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5" name="Google Shape;1455;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6" name="Google Shape;1456;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7" name="Google Shape;1457;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8" name="Google Shape;1458;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9" name="Google Shape;1459;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0" name="Google Shape;1460;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1" name="Google Shape;1461;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2" name="Google Shape;1462;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3" name="Google Shape;1463;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4" name="Google Shape;1464;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5" name="Google Shape;1465;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6" name="Google Shape;1466;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7" name="Google Shape;1467;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8" name="Google Shape;1468;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9" name="Google Shape;1469;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0" name="Google Shape;1470;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1" name="Google Shape;1471;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2" name="Google Shape;1472;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3" name="Google Shape;1473;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4" name="Google Shape;1474;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5" name="Google Shape;1475;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6" name="Google Shape;1476;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7" name="Google Shape;1477;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8" name="Google Shape;1478;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9" name="Google Shape;1479;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0" name="Google Shape;1480;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1" name="Google Shape;1481;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2" name="Google Shape;1482;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3" name="Google Shape;1483;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484" name="Google Shape;1484;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5" name="Google Shape;1485;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6" name="Google Shape;1486;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7" name="Google Shape;1487;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8" name="Google Shape;1488;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9" name="Google Shape;1489;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0" name="Google Shape;1490;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1" name="Google Shape;1491;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2" name="Google Shape;1492;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3" name="Google Shape;1493;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4" name="Google Shape;1494;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5" name="Google Shape;1495;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6" name="Google Shape;1496;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7" name="Google Shape;1497;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8" name="Google Shape;1498;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9" name="Google Shape;1499;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0" name="Google Shape;1500;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1" name="Google Shape;1501;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2" name="Google Shape;1502;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3" name="Google Shape;1503;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4" name="Google Shape;1504;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5" name="Google Shape;1505;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6" name="Google Shape;1506;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7" name="Google Shape;1507;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8" name="Google Shape;1508;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9" name="Google Shape;1509;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0" name="Google Shape;1510;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1" name="Google Shape;1511;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2" name="Google Shape;1512;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3" name="Google Shape;1513;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4" name="Google Shape;1514;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5" name="Google Shape;1515;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6" name="Google Shape;1516;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7" name="Google Shape;1517;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8" name="Google Shape;1518;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9" name="Google Shape;1519;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0" name="Google Shape;1520;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1" name="Google Shape;1521;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2" name="Google Shape;1522;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3" name="Google Shape;1523;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4" name="Google Shape;1524;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5" name="Google Shape;1525;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6" name="Google Shape;1526;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7" name="Google Shape;1527;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8" name="Google Shape;1528;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9" name="Google Shape;1529;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0" name="Google Shape;1530;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1" name="Google Shape;1531;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2" name="Google Shape;1532;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3" name="Google Shape;1533;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4" name="Google Shape;1534;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5" name="Google Shape;1535;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6" name="Google Shape;1536;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7" name="Google Shape;1537;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38" name="Google Shape;1538;p31"/>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64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1"/>
                                        </p:tgtEl>
                                        <p:attrNameLst>
                                          <p:attrName>style.visibility</p:attrName>
                                        </p:attrNameLst>
                                      </p:cBhvr>
                                      <p:to>
                                        <p:strVal val="visible"/>
                                      </p:to>
                                    </p:set>
                                    <p:animEffect transition="in" filter="fade">
                                      <p:cBhvr>
                                        <p:cTn id="7" dur="500"/>
                                        <p:tgtEl>
                                          <p:spTgt spid="1401"/>
                                        </p:tgtEl>
                                      </p:cBhvr>
                                    </p:animEffect>
                                  </p:childTnLst>
                                </p:cTn>
                              </p:par>
                              <p:par>
                                <p:cTn id="8" presetID="10" presetClass="entr" presetSubtype="0" fill="hold" nodeType="withEffect">
                                  <p:stCondLst>
                                    <p:cond delay="0"/>
                                  </p:stCondLst>
                                  <p:childTnLst>
                                    <p:set>
                                      <p:cBhvr>
                                        <p:cTn id="9" dur="1" fill="hold">
                                          <p:stCondLst>
                                            <p:cond delay="0"/>
                                          </p:stCondLst>
                                        </p:cTn>
                                        <p:tgtEl>
                                          <p:spTgt spid="1402"/>
                                        </p:tgtEl>
                                        <p:attrNameLst>
                                          <p:attrName>style.visibility</p:attrName>
                                        </p:attrNameLst>
                                      </p:cBhvr>
                                      <p:to>
                                        <p:strVal val="visible"/>
                                      </p:to>
                                    </p:set>
                                    <p:animEffect transition="in" filter="fade">
                                      <p:cBhvr>
                                        <p:cTn id="10" dur="500"/>
                                        <p:tgtEl>
                                          <p:spTgt spid="140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00"/>
                                        </p:tgtEl>
                                        <p:attrNameLst>
                                          <p:attrName>style.visibility</p:attrName>
                                        </p:attrNameLst>
                                      </p:cBhvr>
                                      <p:to>
                                        <p:strVal val="visible"/>
                                      </p:to>
                                    </p:set>
                                    <p:animEffect transition="in" filter="fade">
                                      <p:cBhvr>
                                        <p:cTn id="14" dur="500"/>
                                        <p:tgtEl>
                                          <p:spTgt spid="140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25"/>
                                        </p:tgtEl>
                                        <p:attrNameLst>
                                          <p:attrName>style.visibility</p:attrName>
                                        </p:attrNameLst>
                                      </p:cBhvr>
                                      <p:to>
                                        <p:strVal val="visible"/>
                                      </p:to>
                                    </p:set>
                                    <p:animEffect transition="in" filter="fade">
                                      <p:cBhvr>
                                        <p:cTn id="18" dur="1000"/>
                                        <p:tgtEl>
                                          <p:spTgt spid="142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538"/>
                                        </p:tgtEl>
                                        <p:attrNameLst>
                                          <p:attrName>style.visibility</p:attrName>
                                        </p:attrNameLst>
                                      </p:cBhvr>
                                      <p:to>
                                        <p:strVal val="visible"/>
                                      </p:to>
                                    </p:set>
                                    <p:animEffect transition="in" filter="fade">
                                      <p:cBhvr>
                                        <p:cTn id="22" dur="500"/>
                                        <p:tgtEl>
                                          <p:spTgt spid="1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rgbClr val="002060"/>
        </a:solidFill>
        <a:effectLst/>
      </p:bgPr>
    </p:bg>
    <p:spTree>
      <p:nvGrpSpPr>
        <p:cNvPr id="1" name="Shape 1539"/>
        <p:cNvGrpSpPr/>
        <p:nvPr/>
      </p:nvGrpSpPr>
      <p:grpSpPr>
        <a:xfrm>
          <a:off x="0" y="0"/>
          <a:ext cx="0" cy="0"/>
          <a:chOff x="0" y="0"/>
          <a:chExt cx="0" cy="0"/>
        </a:xfrm>
      </p:grpSpPr>
      <p:grpSp>
        <p:nvGrpSpPr>
          <p:cNvPr id="1540" name="Google Shape;1540;p32"/>
          <p:cNvGrpSpPr/>
          <p:nvPr/>
        </p:nvGrpSpPr>
        <p:grpSpPr>
          <a:xfrm>
            <a:off x="395894" y="219519"/>
            <a:ext cx="11613234" cy="6240131"/>
            <a:chOff x="395894" y="219519"/>
            <a:chExt cx="8518865" cy="4788281"/>
          </a:xfrm>
        </p:grpSpPr>
        <p:sp>
          <p:nvSpPr>
            <p:cNvPr id="1541" name="Google Shape;1541;p3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542" name="Google Shape;1542;p32"/>
            <p:cNvGrpSpPr/>
            <p:nvPr/>
          </p:nvGrpSpPr>
          <p:grpSpPr>
            <a:xfrm>
              <a:off x="8341543" y="2282008"/>
              <a:ext cx="569676" cy="380612"/>
              <a:chOff x="8341543" y="2282008"/>
              <a:chExt cx="569676" cy="380612"/>
            </a:xfrm>
          </p:grpSpPr>
          <p:sp>
            <p:nvSpPr>
              <p:cNvPr id="1543" name="Google Shape;1543;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4" name="Google Shape;1544;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45" name="Google Shape;1545;p3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546" name="Google Shape;1546;p32"/>
            <p:cNvGrpSpPr/>
            <p:nvPr/>
          </p:nvGrpSpPr>
          <p:grpSpPr>
            <a:xfrm>
              <a:off x="8341543" y="1721094"/>
              <a:ext cx="569676" cy="380612"/>
              <a:chOff x="8341543" y="1721094"/>
              <a:chExt cx="569676" cy="380612"/>
            </a:xfrm>
          </p:grpSpPr>
          <p:sp>
            <p:nvSpPr>
              <p:cNvPr id="1547" name="Google Shape;1547;p3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8" name="Google Shape;1548;p3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49" name="Google Shape;1549;p32"/>
            <p:cNvGrpSpPr/>
            <p:nvPr/>
          </p:nvGrpSpPr>
          <p:grpSpPr>
            <a:xfrm>
              <a:off x="8346273" y="1183592"/>
              <a:ext cx="568486" cy="388014"/>
              <a:chOff x="8346273" y="1183592"/>
              <a:chExt cx="568486" cy="388014"/>
            </a:xfrm>
          </p:grpSpPr>
          <p:sp>
            <p:nvSpPr>
              <p:cNvPr id="1550" name="Google Shape;1550;p3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1" name="Google Shape;1551;p3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52" name="Google Shape;1552;p32"/>
            <p:cNvGrpSpPr/>
            <p:nvPr/>
          </p:nvGrpSpPr>
          <p:grpSpPr>
            <a:xfrm>
              <a:off x="8341543" y="606635"/>
              <a:ext cx="569676" cy="388014"/>
              <a:chOff x="8341543" y="606635"/>
              <a:chExt cx="569676" cy="388014"/>
            </a:xfrm>
          </p:grpSpPr>
          <p:sp>
            <p:nvSpPr>
              <p:cNvPr id="1553" name="Google Shape;1553;p3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4" name="Google Shape;1554;p3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55" name="Google Shape;1555;p32"/>
            <p:cNvGrpSpPr/>
            <p:nvPr/>
          </p:nvGrpSpPr>
          <p:grpSpPr>
            <a:xfrm>
              <a:off x="8341543" y="2842933"/>
              <a:ext cx="569676" cy="380612"/>
              <a:chOff x="8341543" y="2282008"/>
              <a:chExt cx="569676" cy="380612"/>
            </a:xfrm>
          </p:grpSpPr>
          <p:sp>
            <p:nvSpPr>
              <p:cNvPr id="1556" name="Google Shape;1556;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7" name="Google Shape;1557;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558" name="Google Shape;1558;p32"/>
            <p:cNvGrpSpPr/>
            <p:nvPr/>
          </p:nvGrpSpPr>
          <p:grpSpPr>
            <a:xfrm>
              <a:off x="8341543" y="3403858"/>
              <a:ext cx="569676" cy="380612"/>
              <a:chOff x="8341543" y="2282008"/>
              <a:chExt cx="569676" cy="380612"/>
            </a:xfrm>
          </p:grpSpPr>
          <p:sp>
            <p:nvSpPr>
              <p:cNvPr id="1559" name="Google Shape;1559;p3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0" name="Google Shape;1560;p3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61" name="Google Shape;1561;p3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2" name="Google Shape;1562;p3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563" name="Google Shape;1563;p3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4" name="Google Shape;1564;p3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5" name="Google Shape;1565;p3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6" name="Google Shape;1566;p3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7" name="Google Shape;1567;p3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8" name="Google Shape;1568;p3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9" name="Google Shape;1569;p3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0" name="Google Shape;1570;p3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1" name="Google Shape;1571;p3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2" name="Google Shape;1572;p3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3" name="Google Shape;1573;p3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4" name="Google Shape;1574;p3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5" name="Google Shape;1575;p3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6" name="Google Shape;1576;p3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7" name="Google Shape;1577;p3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8" name="Google Shape;1578;p3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9" name="Google Shape;1579;p3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0" name="Google Shape;1580;p3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1" name="Google Shape;1581;p3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2" name="Google Shape;1582;p3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3" name="Google Shape;1583;p3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4" name="Google Shape;1584;p3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5" name="Google Shape;1585;p3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6" name="Google Shape;1586;p3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7" name="Google Shape;1587;p3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8" name="Google Shape;1588;p3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9" name="Google Shape;1589;p3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0" name="Google Shape;1590;p3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1" name="Google Shape;1591;p3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2" name="Google Shape;1592;p3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3" name="Google Shape;1593;p3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4" name="Google Shape;1594;p3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5" name="Google Shape;1595;p3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6" name="Google Shape;1596;p3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7" name="Google Shape;1597;p3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8" name="Google Shape;1598;p3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9" name="Google Shape;1599;p3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0" name="Google Shape;1600;p3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1" name="Google Shape;1601;p3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2" name="Google Shape;1602;p3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3" name="Google Shape;1603;p3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4" name="Google Shape;1604;p3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5" name="Google Shape;1605;p3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6" name="Google Shape;1606;p3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7" name="Google Shape;1607;p3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8" name="Google Shape;1608;p32"/>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9" name="Google Shape;1609;p32"/>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0" name="Google Shape;1610;p32"/>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11" name="Google Shape;1611;p32"/>
          <p:cNvGrpSpPr/>
          <p:nvPr/>
        </p:nvGrpSpPr>
        <p:grpSpPr>
          <a:xfrm>
            <a:off x="7672546" y="3622312"/>
            <a:ext cx="1309691" cy="2486166"/>
            <a:chOff x="961250" y="234750"/>
            <a:chExt cx="1222525" cy="2320700"/>
          </a:xfrm>
        </p:grpSpPr>
        <p:sp>
          <p:nvSpPr>
            <p:cNvPr id="1612" name="Google Shape;1612;p32"/>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3" name="Google Shape;1613;p32"/>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4" name="Google Shape;1614;p32"/>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5" name="Google Shape;1615;p32"/>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6" name="Google Shape;1616;p32"/>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7" name="Google Shape;1617;p32"/>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8" name="Google Shape;1618;p32"/>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9" name="Google Shape;1619;p32"/>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0" name="Google Shape;1620;p32"/>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1" name="Google Shape;1621;p32"/>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2" name="Google Shape;1622;p32"/>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3" name="Google Shape;1623;p32"/>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4" name="Google Shape;1624;p32"/>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5" name="Google Shape;1625;p32"/>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6" name="Google Shape;1626;p32"/>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7" name="Google Shape;1627;p32"/>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8" name="Google Shape;1628;p32"/>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9" name="Google Shape;1629;p32"/>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0" name="Google Shape;1630;p32"/>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1" name="Google Shape;1631;p32"/>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2" name="Google Shape;1632;p32"/>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3" name="Google Shape;1633;p32"/>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4" name="Google Shape;1634;p32"/>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5" name="Google Shape;1635;p32"/>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6" name="Google Shape;1636;p32"/>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7" name="Google Shape;1637;p32"/>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8" name="Google Shape;1638;p32"/>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39" name="Google Shape;1639;p32"/>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0" name="Google Shape;1640;p32"/>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1" name="Google Shape;1641;p32"/>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2" name="Google Shape;1642;p32"/>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3" name="Google Shape;1643;p32"/>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4" name="Google Shape;1644;p32"/>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5" name="Google Shape;1645;p32"/>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6" name="Google Shape;1646;p32"/>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7" name="Google Shape;1647;p32"/>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8" name="Google Shape;1648;p32"/>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9" name="Google Shape;1649;p32"/>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0" name="Google Shape;1650;p32"/>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1" name="Google Shape;1651;p32"/>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2" name="Google Shape;1652;p32"/>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53" name="Google Shape;1653;p32"/>
          <p:cNvGrpSpPr/>
          <p:nvPr/>
        </p:nvGrpSpPr>
        <p:grpSpPr>
          <a:xfrm>
            <a:off x="1030175" y="1581350"/>
            <a:ext cx="444275" cy="398525"/>
            <a:chOff x="2495125" y="2142250"/>
            <a:chExt cx="444275" cy="398525"/>
          </a:xfrm>
        </p:grpSpPr>
        <p:sp>
          <p:nvSpPr>
            <p:cNvPr id="1654" name="Google Shape;1654;p3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5" name="Google Shape;1655;p3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56" name="Google Shape;1656;p32"/>
          <p:cNvGrpSpPr/>
          <p:nvPr/>
        </p:nvGrpSpPr>
        <p:grpSpPr>
          <a:xfrm>
            <a:off x="10561107" y="5038641"/>
            <a:ext cx="291375" cy="281375"/>
            <a:chOff x="3243875" y="2372825"/>
            <a:chExt cx="291375" cy="281375"/>
          </a:xfrm>
        </p:grpSpPr>
        <p:sp>
          <p:nvSpPr>
            <p:cNvPr id="1657" name="Google Shape;1657;p3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8" name="Google Shape;1658;p3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9" name="Google Shape;1659;p3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0" name="Google Shape;1660;p3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1" name="Google Shape;1661;p3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2" name="Google Shape;1662;p3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3" name="Google Shape;1663;p3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4" name="Google Shape;1664;p3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5" name="Google Shape;1665;p3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6" name="Google Shape;1666;p3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67" name="Google Shape;1667;p32"/>
          <p:cNvGrpSpPr/>
          <p:nvPr/>
        </p:nvGrpSpPr>
        <p:grpSpPr>
          <a:xfrm>
            <a:off x="10778557" y="714860"/>
            <a:ext cx="166675" cy="168575"/>
            <a:chOff x="4954425" y="2036375"/>
            <a:chExt cx="166675" cy="168575"/>
          </a:xfrm>
        </p:grpSpPr>
        <p:sp>
          <p:nvSpPr>
            <p:cNvPr id="1668" name="Google Shape;1668;p3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9" name="Google Shape;1669;p3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70" name="Google Shape;1670;p32"/>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1" name="Google Shape;1671;p32"/>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72" name="Google Shape;1672;p32"/>
          <p:cNvGrpSpPr/>
          <p:nvPr/>
        </p:nvGrpSpPr>
        <p:grpSpPr>
          <a:xfrm>
            <a:off x="1274794" y="5541495"/>
            <a:ext cx="166675" cy="168575"/>
            <a:chOff x="4954425" y="2036375"/>
            <a:chExt cx="166675" cy="168575"/>
          </a:xfrm>
        </p:grpSpPr>
        <p:sp>
          <p:nvSpPr>
            <p:cNvPr id="1673" name="Google Shape;1673;p3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4" name="Google Shape;1674;p3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75" name="Google Shape;1675;p32"/>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4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09"/>
                                        </p:tgtEl>
                                        <p:attrNameLst>
                                          <p:attrName>style.visibility</p:attrName>
                                        </p:attrNameLst>
                                      </p:cBhvr>
                                      <p:to>
                                        <p:strVal val="visible"/>
                                      </p:to>
                                    </p:set>
                                    <p:animEffect transition="in" filter="fade">
                                      <p:cBhvr>
                                        <p:cTn id="7" dur="500"/>
                                        <p:tgtEl>
                                          <p:spTgt spid="1609"/>
                                        </p:tgtEl>
                                      </p:cBhvr>
                                    </p:animEffect>
                                  </p:childTnLst>
                                </p:cTn>
                              </p:par>
                              <p:par>
                                <p:cTn id="8" presetID="10" presetClass="entr" presetSubtype="0" fill="hold" nodeType="withEffect">
                                  <p:stCondLst>
                                    <p:cond delay="0"/>
                                  </p:stCondLst>
                                  <p:childTnLst>
                                    <p:set>
                                      <p:cBhvr>
                                        <p:cTn id="9" dur="1" fill="hold">
                                          <p:stCondLst>
                                            <p:cond delay="0"/>
                                          </p:stCondLst>
                                        </p:cTn>
                                        <p:tgtEl>
                                          <p:spTgt spid="1610"/>
                                        </p:tgtEl>
                                        <p:attrNameLst>
                                          <p:attrName>style.visibility</p:attrName>
                                        </p:attrNameLst>
                                      </p:cBhvr>
                                      <p:to>
                                        <p:strVal val="visible"/>
                                      </p:to>
                                    </p:set>
                                    <p:animEffect transition="in" filter="fade">
                                      <p:cBhvr>
                                        <p:cTn id="10" dur="500"/>
                                        <p:tgtEl>
                                          <p:spTgt spid="16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08"/>
                                        </p:tgtEl>
                                        <p:attrNameLst>
                                          <p:attrName>style.visibility</p:attrName>
                                        </p:attrNameLst>
                                      </p:cBhvr>
                                      <p:to>
                                        <p:strVal val="visible"/>
                                      </p:to>
                                    </p:set>
                                    <p:animEffect transition="in" filter="fade">
                                      <p:cBhvr>
                                        <p:cTn id="14" dur="500"/>
                                        <p:tgtEl>
                                          <p:spTgt spid="160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11"/>
                                        </p:tgtEl>
                                        <p:attrNameLst>
                                          <p:attrName>style.visibility</p:attrName>
                                        </p:attrNameLst>
                                      </p:cBhvr>
                                      <p:to>
                                        <p:strVal val="visible"/>
                                      </p:to>
                                    </p:set>
                                    <p:animEffect transition="in" filter="fade">
                                      <p:cBhvr>
                                        <p:cTn id="18" dur="1000"/>
                                        <p:tgtEl>
                                          <p:spTgt spid="161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675"/>
                                        </p:tgtEl>
                                        <p:attrNameLst>
                                          <p:attrName>style.visibility</p:attrName>
                                        </p:attrNameLst>
                                      </p:cBhvr>
                                      <p:to>
                                        <p:strVal val="visible"/>
                                      </p:to>
                                    </p:set>
                                    <p:animEffect transition="in" filter="fade">
                                      <p:cBhvr>
                                        <p:cTn id="22" dur="500"/>
                                        <p:tgtEl>
                                          <p:spTgt spid="1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rgbClr val="002060"/>
        </a:solidFill>
        <a:effectLst/>
      </p:bgPr>
    </p:bg>
    <p:spTree>
      <p:nvGrpSpPr>
        <p:cNvPr id="1" name="Shape 1676"/>
        <p:cNvGrpSpPr/>
        <p:nvPr/>
      </p:nvGrpSpPr>
      <p:grpSpPr>
        <a:xfrm>
          <a:off x="0" y="0"/>
          <a:ext cx="0" cy="0"/>
          <a:chOff x="0" y="0"/>
          <a:chExt cx="0" cy="0"/>
        </a:xfrm>
      </p:grpSpPr>
      <p:grpSp>
        <p:nvGrpSpPr>
          <p:cNvPr id="1677" name="Google Shape;1677;p33"/>
          <p:cNvGrpSpPr/>
          <p:nvPr/>
        </p:nvGrpSpPr>
        <p:grpSpPr>
          <a:xfrm>
            <a:off x="395894" y="219519"/>
            <a:ext cx="11613234" cy="6240131"/>
            <a:chOff x="395894" y="219519"/>
            <a:chExt cx="8518865" cy="4788281"/>
          </a:xfrm>
        </p:grpSpPr>
        <p:sp>
          <p:nvSpPr>
            <p:cNvPr id="1678" name="Google Shape;1678;p3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79" name="Google Shape;1679;p33"/>
            <p:cNvGrpSpPr/>
            <p:nvPr/>
          </p:nvGrpSpPr>
          <p:grpSpPr>
            <a:xfrm>
              <a:off x="8341543" y="2282008"/>
              <a:ext cx="569676" cy="380612"/>
              <a:chOff x="8341543" y="2282008"/>
              <a:chExt cx="569676" cy="380612"/>
            </a:xfrm>
          </p:grpSpPr>
          <p:sp>
            <p:nvSpPr>
              <p:cNvPr id="1680" name="Google Shape;1680;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1" name="Google Shape;1681;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82" name="Google Shape;1682;p3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683" name="Google Shape;1683;p33"/>
            <p:cNvGrpSpPr/>
            <p:nvPr/>
          </p:nvGrpSpPr>
          <p:grpSpPr>
            <a:xfrm>
              <a:off x="8341543" y="1721094"/>
              <a:ext cx="569676" cy="380612"/>
              <a:chOff x="8341543" y="1721094"/>
              <a:chExt cx="569676" cy="380612"/>
            </a:xfrm>
          </p:grpSpPr>
          <p:sp>
            <p:nvSpPr>
              <p:cNvPr id="1684" name="Google Shape;1684;p3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5" name="Google Shape;1685;p3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86" name="Google Shape;1686;p33"/>
            <p:cNvGrpSpPr/>
            <p:nvPr/>
          </p:nvGrpSpPr>
          <p:grpSpPr>
            <a:xfrm>
              <a:off x="8346273" y="1183592"/>
              <a:ext cx="568486" cy="388014"/>
              <a:chOff x="8346273" y="1183592"/>
              <a:chExt cx="568486" cy="388014"/>
            </a:xfrm>
          </p:grpSpPr>
          <p:sp>
            <p:nvSpPr>
              <p:cNvPr id="1687" name="Google Shape;1687;p3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8" name="Google Shape;1688;p3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89" name="Google Shape;1689;p33"/>
            <p:cNvGrpSpPr/>
            <p:nvPr/>
          </p:nvGrpSpPr>
          <p:grpSpPr>
            <a:xfrm>
              <a:off x="8341543" y="606635"/>
              <a:ext cx="569676" cy="388014"/>
              <a:chOff x="8341543" y="606635"/>
              <a:chExt cx="569676" cy="388014"/>
            </a:xfrm>
          </p:grpSpPr>
          <p:sp>
            <p:nvSpPr>
              <p:cNvPr id="1690" name="Google Shape;1690;p3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1" name="Google Shape;1691;p3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92" name="Google Shape;1692;p33"/>
            <p:cNvGrpSpPr/>
            <p:nvPr/>
          </p:nvGrpSpPr>
          <p:grpSpPr>
            <a:xfrm>
              <a:off x="8341543" y="2842933"/>
              <a:ext cx="569676" cy="380612"/>
              <a:chOff x="8341543" y="2282008"/>
              <a:chExt cx="569676" cy="380612"/>
            </a:xfrm>
          </p:grpSpPr>
          <p:sp>
            <p:nvSpPr>
              <p:cNvPr id="1693" name="Google Shape;1693;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4" name="Google Shape;1694;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695" name="Google Shape;1695;p33"/>
            <p:cNvGrpSpPr/>
            <p:nvPr/>
          </p:nvGrpSpPr>
          <p:grpSpPr>
            <a:xfrm>
              <a:off x="8341543" y="3403858"/>
              <a:ext cx="569676" cy="380612"/>
              <a:chOff x="8341543" y="2282008"/>
              <a:chExt cx="569676" cy="380612"/>
            </a:xfrm>
          </p:grpSpPr>
          <p:sp>
            <p:nvSpPr>
              <p:cNvPr id="1696" name="Google Shape;1696;p3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7" name="Google Shape;1697;p3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698" name="Google Shape;1698;p3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9" name="Google Shape;1699;p3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700" name="Google Shape;1700;p3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1" name="Google Shape;1701;p3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2" name="Google Shape;1702;p3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3" name="Google Shape;1703;p3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4" name="Google Shape;1704;p3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5" name="Google Shape;1705;p3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6" name="Google Shape;1706;p3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7" name="Google Shape;1707;p3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8" name="Google Shape;1708;p3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9" name="Google Shape;1709;p3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0" name="Google Shape;1710;p3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1" name="Google Shape;1711;p3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2" name="Google Shape;1712;p3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3" name="Google Shape;1713;p3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4" name="Google Shape;1714;p3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5" name="Google Shape;1715;p3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6" name="Google Shape;1716;p3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7" name="Google Shape;1717;p3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8" name="Google Shape;1718;p3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9" name="Google Shape;1719;p3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0" name="Google Shape;1720;p3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1" name="Google Shape;1721;p3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2" name="Google Shape;1722;p3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3" name="Google Shape;1723;p3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4" name="Google Shape;1724;p3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5" name="Google Shape;1725;p3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6" name="Google Shape;1726;p3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7" name="Google Shape;1727;p3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8" name="Google Shape;1728;p3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9" name="Google Shape;1729;p3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0" name="Google Shape;1730;p3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1" name="Google Shape;1731;p3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2" name="Google Shape;1732;p3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3" name="Google Shape;1733;p3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4" name="Google Shape;1734;p3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5" name="Google Shape;1735;p3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6" name="Google Shape;1736;p3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7" name="Google Shape;1737;p3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8" name="Google Shape;1738;p3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9" name="Google Shape;1739;p3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0" name="Google Shape;1740;p3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1" name="Google Shape;1741;p3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2" name="Google Shape;1742;p3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3" name="Google Shape;1743;p3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4" name="Google Shape;1744;p3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5" name="Google Shape;1745;p33"/>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6" name="Google Shape;1746;p33"/>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7" name="Google Shape;1747;p33"/>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748" name="Google Shape;1748;p33"/>
          <p:cNvGrpSpPr/>
          <p:nvPr/>
        </p:nvGrpSpPr>
        <p:grpSpPr>
          <a:xfrm>
            <a:off x="2204474" y="3950454"/>
            <a:ext cx="1973864" cy="2020086"/>
            <a:chOff x="2718975" y="493050"/>
            <a:chExt cx="2013175" cy="2066600"/>
          </a:xfrm>
        </p:grpSpPr>
        <p:sp>
          <p:nvSpPr>
            <p:cNvPr id="1749" name="Google Shape;1749;p33"/>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0" name="Google Shape;1750;p33"/>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1" name="Google Shape;1751;p33"/>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2" name="Google Shape;1752;p33"/>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3" name="Google Shape;1753;p33"/>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4" name="Google Shape;1754;p33"/>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5" name="Google Shape;1755;p33"/>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6" name="Google Shape;1756;p33"/>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7" name="Google Shape;1757;p33"/>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8" name="Google Shape;1758;p33"/>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9" name="Google Shape;1759;p33"/>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0" name="Google Shape;1760;p33"/>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1" name="Google Shape;1761;p33"/>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2" name="Google Shape;1762;p33"/>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3" name="Google Shape;1763;p33"/>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4" name="Google Shape;1764;p33"/>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5" name="Google Shape;1765;p33"/>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6" name="Google Shape;1766;p33"/>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7" name="Google Shape;1767;p33"/>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8" name="Google Shape;1768;p33"/>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9" name="Google Shape;1769;p33"/>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0" name="Google Shape;1770;p33"/>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1" name="Google Shape;1771;p33"/>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2" name="Google Shape;1772;p33"/>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3" name="Google Shape;1773;p33"/>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4" name="Google Shape;1774;p33"/>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5" name="Google Shape;1775;p33"/>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6" name="Google Shape;1776;p33"/>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7" name="Google Shape;1777;p33"/>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8" name="Google Shape;1778;p33"/>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9" name="Google Shape;1779;p33"/>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0" name="Google Shape;1780;p33"/>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1" name="Google Shape;1781;p33"/>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2" name="Google Shape;1782;p33"/>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3" name="Google Shape;1783;p33"/>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4" name="Google Shape;1784;p33"/>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5" name="Google Shape;1785;p33"/>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6" name="Google Shape;1786;p33"/>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7" name="Google Shape;1787;p33"/>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8" name="Google Shape;1788;p33"/>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9" name="Google Shape;1789;p33"/>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0" name="Google Shape;1790;p33"/>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1" name="Google Shape;1791;p33"/>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2" name="Google Shape;1792;p33"/>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3" name="Google Shape;1793;p33"/>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4" name="Google Shape;1794;p33"/>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5" name="Google Shape;1795;p33"/>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6" name="Google Shape;1796;p33"/>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7" name="Google Shape;1797;p33"/>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8" name="Google Shape;1798;p33"/>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9" name="Google Shape;1799;p33"/>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0" name="Google Shape;1800;p33"/>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1" name="Google Shape;1801;p33"/>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2" name="Google Shape;1802;p33"/>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3" name="Google Shape;1803;p33"/>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4" name="Google Shape;1804;p33"/>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5" name="Google Shape;1805;p33"/>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6" name="Google Shape;1806;p33"/>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7" name="Google Shape;1807;p33"/>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8" name="Google Shape;1808;p33"/>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9" name="Google Shape;1809;p33"/>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0" name="Google Shape;1810;p33"/>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1" name="Google Shape;1811;p33"/>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12" name="Google Shape;1812;p33"/>
          <p:cNvGrpSpPr/>
          <p:nvPr/>
        </p:nvGrpSpPr>
        <p:grpSpPr>
          <a:xfrm>
            <a:off x="1030175" y="1581350"/>
            <a:ext cx="444275" cy="398525"/>
            <a:chOff x="2495125" y="2142250"/>
            <a:chExt cx="444275" cy="398525"/>
          </a:xfrm>
        </p:grpSpPr>
        <p:sp>
          <p:nvSpPr>
            <p:cNvPr id="1813" name="Google Shape;1813;p3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4" name="Google Shape;1814;p3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15" name="Google Shape;1815;p33"/>
          <p:cNvGrpSpPr/>
          <p:nvPr/>
        </p:nvGrpSpPr>
        <p:grpSpPr>
          <a:xfrm>
            <a:off x="10561107" y="5038641"/>
            <a:ext cx="291375" cy="281375"/>
            <a:chOff x="3243875" y="2372825"/>
            <a:chExt cx="291375" cy="281375"/>
          </a:xfrm>
        </p:grpSpPr>
        <p:sp>
          <p:nvSpPr>
            <p:cNvPr id="1816" name="Google Shape;1816;p3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7" name="Google Shape;1817;p3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8" name="Google Shape;1818;p3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9" name="Google Shape;1819;p3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0" name="Google Shape;1820;p3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1" name="Google Shape;1821;p3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2" name="Google Shape;1822;p3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3" name="Google Shape;1823;p3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4" name="Google Shape;1824;p3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5" name="Google Shape;1825;p3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26" name="Google Shape;1826;p33"/>
          <p:cNvGrpSpPr/>
          <p:nvPr/>
        </p:nvGrpSpPr>
        <p:grpSpPr>
          <a:xfrm>
            <a:off x="10778557" y="714860"/>
            <a:ext cx="166675" cy="168575"/>
            <a:chOff x="4954425" y="2036375"/>
            <a:chExt cx="166675" cy="168575"/>
          </a:xfrm>
        </p:grpSpPr>
        <p:sp>
          <p:nvSpPr>
            <p:cNvPr id="1827" name="Google Shape;1827;p3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8" name="Google Shape;1828;p3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29" name="Google Shape;1829;p33"/>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0" name="Google Shape;1830;p33"/>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831" name="Google Shape;1831;p33"/>
          <p:cNvGrpSpPr/>
          <p:nvPr/>
        </p:nvGrpSpPr>
        <p:grpSpPr>
          <a:xfrm>
            <a:off x="1274794" y="5541495"/>
            <a:ext cx="166675" cy="168575"/>
            <a:chOff x="4954425" y="2036375"/>
            <a:chExt cx="166675" cy="168575"/>
          </a:xfrm>
        </p:grpSpPr>
        <p:sp>
          <p:nvSpPr>
            <p:cNvPr id="1832" name="Google Shape;1832;p3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3" name="Google Shape;1833;p3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34" name="Google Shape;1834;p33"/>
          <p:cNvSpPr txBox="1"/>
          <p:nvPr/>
        </p:nvSpPr>
        <p:spPr>
          <a:xfrm>
            <a:off x="3642720" y="1503378"/>
            <a:ext cx="472820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92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6"/>
                                        </p:tgtEl>
                                        <p:attrNameLst>
                                          <p:attrName>style.visibility</p:attrName>
                                        </p:attrNameLst>
                                      </p:cBhvr>
                                      <p:to>
                                        <p:strVal val="visible"/>
                                      </p:to>
                                    </p:set>
                                    <p:animEffect transition="in" filter="fade">
                                      <p:cBhvr>
                                        <p:cTn id="7" dur="500"/>
                                        <p:tgtEl>
                                          <p:spTgt spid="1746"/>
                                        </p:tgtEl>
                                      </p:cBhvr>
                                    </p:animEffect>
                                  </p:childTnLst>
                                </p:cTn>
                              </p:par>
                              <p:par>
                                <p:cTn id="8" presetID="10" presetClass="entr" presetSubtype="0" fill="hold" nodeType="withEffect">
                                  <p:stCondLst>
                                    <p:cond delay="0"/>
                                  </p:stCondLst>
                                  <p:childTnLst>
                                    <p:set>
                                      <p:cBhvr>
                                        <p:cTn id="9" dur="1" fill="hold">
                                          <p:stCondLst>
                                            <p:cond delay="0"/>
                                          </p:stCondLst>
                                        </p:cTn>
                                        <p:tgtEl>
                                          <p:spTgt spid="1747"/>
                                        </p:tgtEl>
                                        <p:attrNameLst>
                                          <p:attrName>style.visibility</p:attrName>
                                        </p:attrNameLst>
                                      </p:cBhvr>
                                      <p:to>
                                        <p:strVal val="visible"/>
                                      </p:to>
                                    </p:set>
                                    <p:animEffect transition="in" filter="fade">
                                      <p:cBhvr>
                                        <p:cTn id="10" dur="500"/>
                                        <p:tgtEl>
                                          <p:spTgt spid="17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45"/>
                                        </p:tgtEl>
                                        <p:attrNameLst>
                                          <p:attrName>style.visibility</p:attrName>
                                        </p:attrNameLst>
                                      </p:cBhvr>
                                      <p:to>
                                        <p:strVal val="visible"/>
                                      </p:to>
                                    </p:set>
                                    <p:animEffect transition="in" filter="fade">
                                      <p:cBhvr>
                                        <p:cTn id="14" dur="500"/>
                                        <p:tgtEl>
                                          <p:spTgt spid="174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748"/>
                                        </p:tgtEl>
                                        <p:attrNameLst>
                                          <p:attrName>style.visibility</p:attrName>
                                        </p:attrNameLst>
                                      </p:cBhvr>
                                      <p:to>
                                        <p:strVal val="visible"/>
                                      </p:to>
                                    </p:set>
                                    <p:animEffect transition="in" filter="fade">
                                      <p:cBhvr>
                                        <p:cTn id="18" dur="1000"/>
                                        <p:tgtEl>
                                          <p:spTgt spid="174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834"/>
                                        </p:tgtEl>
                                        <p:attrNameLst>
                                          <p:attrName>style.visibility</p:attrName>
                                        </p:attrNameLst>
                                      </p:cBhvr>
                                      <p:to>
                                        <p:strVal val="visible"/>
                                      </p:to>
                                    </p:set>
                                    <p:animEffect transition="in" filter="fade">
                                      <p:cBhvr>
                                        <p:cTn id="22" dur="500"/>
                                        <p:tgtEl>
                                          <p:spTgt spid="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bg>
      <p:bgPr>
        <a:solidFill>
          <a:srgbClr val="002060"/>
        </a:solidFill>
        <a:effectLst/>
      </p:bgPr>
    </p:bg>
    <p:spTree>
      <p:nvGrpSpPr>
        <p:cNvPr id="1" name="Shape 1835"/>
        <p:cNvGrpSpPr/>
        <p:nvPr/>
      </p:nvGrpSpPr>
      <p:grpSpPr>
        <a:xfrm>
          <a:off x="0" y="0"/>
          <a:ext cx="0" cy="0"/>
          <a:chOff x="0" y="0"/>
          <a:chExt cx="0" cy="0"/>
        </a:xfrm>
      </p:grpSpPr>
      <p:grpSp>
        <p:nvGrpSpPr>
          <p:cNvPr id="1836" name="Google Shape;1836;p34"/>
          <p:cNvGrpSpPr/>
          <p:nvPr/>
        </p:nvGrpSpPr>
        <p:grpSpPr>
          <a:xfrm>
            <a:off x="395894" y="219519"/>
            <a:ext cx="11613234" cy="6240131"/>
            <a:chOff x="395894" y="219519"/>
            <a:chExt cx="8518865" cy="4788281"/>
          </a:xfrm>
        </p:grpSpPr>
        <p:sp>
          <p:nvSpPr>
            <p:cNvPr id="1837" name="Google Shape;1837;p3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838" name="Google Shape;1838;p34"/>
            <p:cNvGrpSpPr/>
            <p:nvPr/>
          </p:nvGrpSpPr>
          <p:grpSpPr>
            <a:xfrm>
              <a:off x="8341543" y="2282008"/>
              <a:ext cx="569676" cy="380612"/>
              <a:chOff x="8341543" y="2282008"/>
              <a:chExt cx="569676" cy="380612"/>
            </a:xfrm>
          </p:grpSpPr>
          <p:sp>
            <p:nvSpPr>
              <p:cNvPr id="1839" name="Google Shape;1839;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0" name="Google Shape;1840;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41" name="Google Shape;1841;p3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842" name="Google Shape;1842;p34"/>
            <p:cNvGrpSpPr/>
            <p:nvPr/>
          </p:nvGrpSpPr>
          <p:grpSpPr>
            <a:xfrm>
              <a:off x="8341543" y="1721094"/>
              <a:ext cx="569676" cy="380612"/>
              <a:chOff x="8341543" y="1721094"/>
              <a:chExt cx="569676" cy="380612"/>
            </a:xfrm>
          </p:grpSpPr>
          <p:sp>
            <p:nvSpPr>
              <p:cNvPr id="1843" name="Google Shape;1843;p3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4" name="Google Shape;1844;p3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45" name="Google Shape;1845;p34"/>
            <p:cNvGrpSpPr/>
            <p:nvPr/>
          </p:nvGrpSpPr>
          <p:grpSpPr>
            <a:xfrm>
              <a:off x="8346273" y="1183592"/>
              <a:ext cx="568486" cy="388014"/>
              <a:chOff x="8346273" y="1183592"/>
              <a:chExt cx="568486" cy="388014"/>
            </a:xfrm>
          </p:grpSpPr>
          <p:sp>
            <p:nvSpPr>
              <p:cNvPr id="1846" name="Google Shape;1846;p3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7" name="Google Shape;1847;p3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48" name="Google Shape;1848;p34"/>
            <p:cNvGrpSpPr/>
            <p:nvPr/>
          </p:nvGrpSpPr>
          <p:grpSpPr>
            <a:xfrm>
              <a:off x="8341543" y="606635"/>
              <a:ext cx="569676" cy="388014"/>
              <a:chOff x="8341543" y="606635"/>
              <a:chExt cx="569676" cy="388014"/>
            </a:xfrm>
          </p:grpSpPr>
          <p:sp>
            <p:nvSpPr>
              <p:cNvPr id="1849" name="Google Shape;1849;p3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0" name="Google Shape;1850;p3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51" name="Google Shape;1851;p34"/>
            <p:cNvGrpSpPr/>
            <p:nvPr/>
          </p:nvGrpSpPr>
          <p:grpSpPr>
            <a:xfrm>
              <a:off x="8341543" y="2842933"/>
              <a:ext cx="569676" cy="380612"/>
              <a:chOff x="8341543" y="2282008"/>
              <a:chExt cx="569676" cy="380612"/>
            </a:xfrm>
          </p:grpSpPr>
          <p:sp>
            <p:nvSpPr>
              <p:cNvPr id="1852" name="Google Shape;1852;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3" name="Google Shape;1853;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854" name="Google Shape;1854;p34"/>
            <p:cNvGrpSpPr/>
            <p:nvPr/>
          </p:nvGrpSpPr>
          <p:grpSpPr>
            <a:xfrm>
              <a:off x="8341543" y="3403858"/>
              <a:ext cx="569676" cy="380612"/>
              <a:chOff x="8341543" y="2282008"/>
              <a:chExt cx="569676" cy="380612"/>
            </a:xfrm>
          </p:grpSpPr>
          <p:sp>
            <p:nvSpPr>
              <p:cNvPr id="1855" name="Google Shape;1855;p3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6" name="Google Shape;1856;p3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57" name="Google Shape;1857;p3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8" name="Google Shape;1858;p3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859" name="Google Shape;1859;p3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0" name="Google Shape;1860;p3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1" name="Google Shape;1861;p3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2" name="Google Shape;1862;p3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3" name="Google Shape;1863;p3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4" name="Google Shape;1864;p3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5" name="Google Shape;1865;p3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6" name="Google Shape;1866;p3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7" name="Google Shape;1867;p3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8" name="Google Shape;1868;p3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9" name="Google Shape;1869;p3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0" name="Google Shape;1870;p3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1" name="Google Shape;1871;p3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2" name="Google Shape;1872;p3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3" name="Google Shape;1873;p3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4" name="Google Shape;1874;p3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5" name="Google Shape;1875;p3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6" name="Google Shape;1876;p3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7" name="Google Shape;1877;p3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8" name="Google Shape;1878;p3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9" name="Google Shape;1879;p3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0" name="Google Shape;1880;p3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1" name="Google Shape;1881;p3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2" name="Google Shape;1882;p3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3" name="Google Shape;1883;p3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4" name="Google Shape;1884;p3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5" name="Google Shape;1885;p3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6" name="Google Shape;1886;p3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7" name="Google Shape;1887;p3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8" name="Google Shape;1888;p3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9" name="Google Shape;1889;p3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0" name="Google Shape;1890;p3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1" name="Google Shape;1891;p3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2" name="Google Shape;1892;p3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3" name="Google Shape;1893;p3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4" name="Google Shape;1894;p3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5" name="Google Shape;1895;p3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6" name="Google Shape;1896;p3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7" name="Google Shape;1897;p3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8" name="Google Shape;1898;p3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9" name="Google Shape;1899;p3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0" name="Google Shape;1900;p3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1" name="Google Shape;1901;p3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2" name="Google Shape;1902;p3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3" name="Google Shape;1903;p3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2866137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4F6128"/>
        </a:solidFill>
        <a:effectLst/>
      </p:bgPr>
    </p:bg>
    <p:spTree>
      <p:nvGrpSpPr>
        <p:cNvPr id="1" name="Shape 1904"/>
        <p:cNvGrpSpPr/>
        <p:nvPr/>
      </p:nvGrpSpPr>
      <p:grpSpPr>
        <a:xfrm>
          <a:off x="0" y="0"/>
          <a:ext cx="0" cy="0"/>
          <a:chOff x="0" y="0"/>
          <a:chExt cx="0" cy="0"/>
        </a:xfrm>
      </p:grpSpPr>
      <p:grpSp>
        <p:nvGrpSpPr>
          <p:cNvPr id="1905" name="Google Shape;1905;p35"/>
          <p:cNvGrpSpPr/>
          <p:nvPr/>
        </p:nvGrpSpPr>
        <p:grpSpPr>
          <a:xfrm>
            <a:off x="395894" y="219519"/>
            <a:ext cx="11613234" cy="6240131"/>
            <a:chOff x="395894" y="219519"/>
            <a:chExt cx="8518865" cy="4788281"/>
          </a:xfrm>
        </p:grpSpPr>
        <p:sp>
          <p:nvSpPr>
            <p:cNvPr id="1906" name="Google Shape;1906;p3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07" name="Google Shape;1907;p35"/>
            <p:cNvGrpSpPr/>
            <p:nvPr/>
          </p:nvGrpSpPr>
          <p:grpSpPr>
            <a:xfrm>
              <a:off x="8341543" y="2282008"/>
              <a:ext cx="569676" cy="380612"/>
              <a:chOff x="8341543" y="2282008"/>
              <a:chExt cx="569676" cy="380612"/>
            </a:xfrm>
          </p:grpSpPr>
          <p:sp>
            <p:nvSpPr>
              <p:cNvPr id="1908" name="Google Shape;1908;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9" name="Google Shape;1909;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10" name="Google Shape;1910;p3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11" name="Google Shape;1911;p35"/>
            <p:cNvGrpSpPr/>
            <p:nvPr/>
          </p:nvGrpSpPr>
          <p:grpSpPr>
            <a:xfrm>
              <a:off x="8341543" y="1721094"/>
              <a:ext cx="569676" cy="380612"/>
              <a:chOff x="8341543" y="1721094"/>
              <a:chExt cx="569676" cy="380612"/>
            </a:xfrm>
          </p:grpSpPr>
          <p:sp>
            <p:nvSpPr>
              <p:cNvPr id="1912" name="Google Shape;1912;p3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3" name="Google Shape;1913;p3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14" name="Google Shape;1914;p35"/>
            <p:cNvGrpSpPr/>
            <p:nvPr/>
          </p:nvGrpSpPr>
          <p:grpSpPr>
            <a:xfrm>
              <a:off x="8346273" y="1183592"/>
              <a:ext cx="568486" cy="388014"/>
              <a:chOff x="8346273" y="1183592"/>
              <a:chExt cx="568486" cy="388014"/>
            </a:xfrm>
          </p:grpSpPr>
          <p:sp>
            <p:nvSpPr>
              <p:cNvPr id="1915" name="Google Shape;1915;p3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6" name="Google Shape;1916;p3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17" name="Google Shape;1917;p35"/>
            <p:cNvGrpSpPr/>
            <p:nvPr/>
          </p:nvGrpSpPr>
          <p:grpSpPr>
            <a:xfrm>
              <a:off x="8341543" y="606635"/>
              <a:ext cx="569676" cy="388014"/>
              <a:chOff x="8341543" y="606635"/>
              <a:chExt cx="569676" cy="388014"/>
            </a:xfrm>
          </p:grpSpPr>
          <p:sp>
            <p:nvSpPr>
              <p:cNvPr id="1918" name="Google Shape;1918;p3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9" name="Google Shape;1919;p3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0" name="Google Shape;1920;p35"/>
            <p:cNvGrpSpPr/>
            <p:nvPr/>
          </p:nvGrpSpPr>
          <p:grpSpPr>
            <a:xfrm>
              <a:off x="8341543" y="2842933"/>
              <a:ext cx="569676" cy="380612"/>
              <a:chOff x="8341543" y="2282008"/>
              <a:chExt cx="569676" cy="380612"/>
            </a:xfrm>
          </p:grpSpPr>
          <p:sp>
            <p:nvSpPr>
              <p:cNvPr id="1921" name="Google Shape;1921;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2" name="Google Shape;1922;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3" name="Google Shape;1923;p35"/>
            <p:cNvGrpSpPr/>
            <p:nvPr/>
          </p:nvGrpSpPr>
          <p:grpSpPr>
            <a:xfrm>
              <a:off x="8341543" y="3403858"/>
              <a:ext cx="569676" cy="380612"/>
              <a:chOff x="8341543" y="2282008"/>
              <a:chExt cx="569676" cy="380612"/>
            </a:xfrm>
          </p:grpSpPr>
          <p:sp>
            <p:nvSpPr>
              <p:cNvPr id="1924" name="Google Shape;1924;p3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5" name="Google Shape;1925;p3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26" name="Google Shape;1926;p3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7" name="Google Shape;1927;p3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28" name="Google Shape;1928;p35"/>
          <p:cNvGrpSpPr/>
          <p:nvPr/>
        </p:nvGrpSpPr>
        <p:grpSpPr>
          <a:xfrm>
            <a:off x="989192" y="5645930"/>
            <a:ext cx="615189" cy="535538"/>
            <a:chOff x="2495125" y="2142250"/>
            <a:chExt cx="444275" cy="398525"/>
          </a:xfrm>
        </p:grpSpPr>
        <p:sp>
          <p:nvSpPr>
            <p:cNvPr id="1929" name="Google Shape;1929;p3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0" name="Google Shape;1930;p3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31" name="Google Shape;1931;p35"/>
          <p:cNvGrpSpPr/>
          <p:nvPr/>
        </p:nvGrpSpPr>
        <p:grpSpPr>
          <a:xfrm>
            <a:off x="10177821" y="427685"/>
            <a:ext cx="403468" cy="378112"/>
            <a:chOff x="3243875" y="2372825"/>
            <a:chExt cx="291375" cy="281375"/>
          </a:xfrm>
        </p:grpSpPr>
        <p:sp>
          <p:nvSpPr>
            <p:cNvPr id="1932" name="Google Shape;1932;p3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3" name="Google Shape;1933;p3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4" name="Google Shape;1934;p3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5" name="Google Shape;1935;p3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6" name="Google Shape;1936;p3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7" name="Google Shape;1937;p3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8" name="Google Shape;1938;p3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9" name="Google Shape;1939;p3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0" name="Google Shape;1940;p3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1" name="Google Shape;1941;p3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942" name="Google Shape;1942;p35"/>
          <p:cNvGrpSpPr/>
          <p:nvPr/>
        </p:nvGrpSpPr>
        <p:grpSpPr>
          <a:xfrm>
            <a:off x="11004071" y="1043373"/>
            <a:ext cx="230796" cy="226531"/>
            <a:chOff x="4954425" y="2036375"/>
            <a:chExt cx="166675" cy="168575"/>
          </a:xfrm>
        </p:grpSpPr>
        <p:sp>
          <p:nvSpPr>
            <p:cNvPr id="1943" name="Google Shape;1943;p3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4" name="Google Shape;1944;p3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45" name="Google Shape;1945;p35"/>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6" name="Google Shape;1946;p35"/>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47" name="Google Shape;1947;p35"/>
          <p:cNvGrpSpPr/>
          <p:nvPr/>
        </p:nvGrpSpPr>
        <p:grpSpPr>
          <a:xfrm>
            <a:off x="817359" y="5192331"/>
            <a:ext cx="230796" cy="226531"/>
            <a:chOff x="4954425" y="2036375"/>
            <a:chExt cx="166675" cy="168575"/>
          </a:xfrm>
        </p:grpSpPr>
        <p:sp>
          <p:nvSpPr>
            <p:cNvPr id="1948" name="Google Shape;1948;p3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9" name="Google Shape;1949;p3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950" name="Google Shape;1950;p3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1" name="Google Shape;1951;p3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2" name="Google Shape;1952;p3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3" name="Google Shape;1953;p3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4" name="Google Shape;1954;p3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5" name="Google Shape;1955;p3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6" name="Google Shape;1956;p3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7" name="Google Shape;1957;p3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8" name="Google Shape;1958;p3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9" name="Google Shape;1959;p3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0" name="Google Shape;1960;p3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1" name="Google Shape;1961;p3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2" name="Google Shape;1962;p3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3" name="Google Shape;1963;p3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4" name="Google Shape;1964;p3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5" name="Google Shape;1965;p3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6" name="Google Shape;1966;p3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7" name="Google Shape;1967;p3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8" name="Google Shape;1968;p3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9" name="Google Shape;1969;p3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0" name="Google Shape;1970;p3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1" name="Google Shape;1971;p3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2" name="Google Shape;1972;p3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3" name="Google Shape;1973;p3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4" name="Google Shape;1974;p3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5" name="Google Shape;1975;p3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6" name="Google Shape;1976;p3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7" name="Google Shape;1977;p3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8" name="Google Shape;1978;p3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9" name="Google Shape;1979;p3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0" name="Google Shape;1980;p3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1" name="Google Shape;1981;p3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2" name="Google Shape;1982;p3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3" name="Google Shape;1983;p3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4" name="Google Shape;1984;p3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5" name="Google Shape;1985;p3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6" name="Google Shape;1986;p3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7" name="Google Shape;1987;p3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8" name="Google Shape;1988;p3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9" name="Google Shape;1989;p3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0" name="Google Shape;1990;p3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1" name="Google Shape;1991;p3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2" name="Google Shape;1992;p3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3" name="Google Shape;1993;p3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4" name="Google Shape;1994;p3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95" name="Google Shape;1995;p35"/>
          <p:cNvGrpSpPr/>
          <p:nvPr/>
        </p:nvGrpSpPr>
        <p:grpSpPr>
          <a:xfrm>
            <a:off x="745412" y="1491606"/>
            <a:ext cx="9867486" cy="4773077"/>
            <a:chOff x="623255" y="927125"/>
            <a:chExt cx="7691377" cy="3871900"/>
          </a:xfrm>
        </p:grpSpPr>
        <p:sp>
          <p:nvSpPr>
            <p:cNvPr id="1996" name="Google Shape;1996;p35"/>
            <p:cNvSpPr/>
            <p:nvPr/>
          </p:nvSpPr>
          <p:spPr>
            <a:xfrm>
              <a:off x="2977025" y="927125"/>
              <a:ext cx="3134100" cy="1481700"/>
            </a:xfrm>
            <a:prstGeom prst="ellipse">
              <a:avLst/>
            </a:pr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97" name="Google Shape;1997;p35"/>
            <p:cNvGrpSpPr/>
            <p:nvPr/>
          </p:nvGrpSpPr>
          <p:grpSpPr>
            <a:xfrm>
              <a:off x="623255" y="973375"/>
              <a:ext cx="7691377" cy="3825650"/>
              <a:chOff x="623255" y="973375"/>
              <a:chExt cx="7691377" cy="3825650"/>
            </a:xfrm>
          </p:grpSpPr>
          <p:sp>
            <p:nvSpPr>
              <p:cNvPr id="1998" name="Google Shape;1998;p35"/>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9" name="Google Shape;1999;p35"/>
              <p:cNvSpPr/>
              <p:nvPr/>
            </p:nvSpPr>
            <p:spPr>
              <a:xfrm>
                <a:off x="1878425" y="1185100"/>
                <a:ext cx="2028300" cy="1403400"/>
              </a:xfrm>
              <a:prstGeom prst="ellipse">
                <a:avLst/>
              </a:pr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0" name="Google Shape;2000;p35"/>
              <p:cNvSpPr/>
              <p:nvPr/>
            </p:nvSpPr>
            <p:spPr>
              <a:xfrm>
                <a:off x="5585525" y="3231300"/>
                <a:ext cx="2028300" cy="1403400"/>
              </a:xfrm>
              <a:prstGeom prst="ellipse">
                <a:avLst/>
              </a:prstGeom>
              <a:solidFill>
                <a:srgbClr val="C2D5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01" name="Google Shape;2001;p35"/>
          <p:cNvGrpSpPr/>
          <p:nvPr/>
        </p:nvGrpSpPr>
        <p:grpSpPr>
          <a:xfrm>
            <a:off x="8391927" y="4047629"/>
            <a:ext cx="2301387" cy="1593766"/>
            <a:chOff x="4799733" y="3457797"/>
            <a:chExt cx="2301387" cy="1593766"/>
          </a:xfrm>
        </p:grpSpPr>
        <p:sp>
          <p:nvSpPr>
            <p:cNvPr id="2002" name="Google Shape;2002;p35"/>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3" name="Google Shape;2003;p35"/>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4" name="Google Shape;2004;p35"/>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5" name="Google Shape;2005;p35"/>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6" name="Google Shape;2006;p35"/>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7" name="Google Shape;2007;p35"/>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8" name="Google Shape;2008;p35"/>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9" name="Google Shape;2009;p35"/>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0" name="Google Shape;2010;p35"/>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1" name="Google Shape;2011;p35"/>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2" name="Google Shape;2012;p35"/>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3" name="Google Shape;2013;p35"/>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4" name="Google Shape;2014;p35"/>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5" name="Google Shape;2015;p35"/>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6" name="Google Shape;2016;p35"/>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7" name="Google Shape;2017;p35"/>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8" name="Google Shape;2018;p35"/>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9" name="Google Shape;2019;p35"/>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0" name="Google Shape;2020;p35"/>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1" name="Google Shape;2021;p35"/>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2" name="Google Shape;2022;p35"/>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3" name="Google Shape;2023;p35"/>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4" name="Google Shape;2024;p35"/>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5" name="Google Shape;2025;p35"/>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6" name="Google Shape;2026;p35"/>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7" name="Google Shape;2027;p35"/>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8" name="Google Shape;2028;p35"/>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9" name="Google Shape;2029;p35"/>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0" name="Google Shape;2030;p35"/>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1" name="Google Shape;2031;p35"/>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2" name="Google Shape;2032;p35"/>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3" name="Google Shape;2033;p35"/>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4" name="Google Shape;2034;p35"/>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5" name="Google Shape;2035;p35"/>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6" name="Google Shape;2036;p35"/>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7" name="Google Shape;2037;p35"/>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8" name="Google Shape;2038;p35"/>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9" name="Google Shape;2039;p35"/>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0" name="Google Shape;2040;p35"/>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1" name="Google Shape;2041;p35"/>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2" name="Google Shape;2042;p35"/>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3" name="Google Shape;2043;p35"/>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4" name="Google Shape;2044;p35"/>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5" name="Google Shape;2045;p35"/>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6" name="Google Shape;2046;p35"/>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7" name="Google Shape;2047;p35"/>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8" name="Google Shape;2048;p35"/>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9" name="Google Shape;2049;p35"/>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0" name="Google Shape;2050;p35"/>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1" name="Google Shape;2051;p35"/>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2" name="Google Shape;2052;p35"/>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3" name="Google Shape;2053;p35"/>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4" name="Google Shape;2054;p35"/>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5" name="Google Shape;2055;p35"/>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6" name="Google Shape;2056;p35"/>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7" name="Google Shape;2057;p35"/>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058" name="Google Shape;2058;p35"/>
          <p:cNvGrpSpPr/>
          <p:nvPr/>
        </p:nvGrpSpPr>
        <p:grpSpPr>
          <a:xfrm>
            <a:off x="1598355" y="3608289"/>
            <a:ext cx="2204156" cy="2018295"/>
            <a:chOff x="1598355" y="3608289"/>
            <a:chExt cx="2204156" cy="2018295"/>
          </a:xfrm>
        </p:grpSpPr>
        <p:grpSp>
          <p:nvGrpSpPr>
            <p:cNvPr id="2059" name="Google Shape;2059;p35"/>
            <p:cNvGrpSpPr/>
            <p:nvPr/>
          </p:nvGrpSpPr>
          <p:grpSpPr>
            <a:xfrm>
              <a:off x="1598355" y="4368136"/>
              <a:ext cx="868989" cy="1258447"/>
              <a:chOff x="3235834" y="3793115"/>
              <a:chExt cx="868989" cy="1258447"/>
            </a:xfrm>
          </p:grpSpPr>
          <p:sp>
            <p:nvSpPr>
              <p:cNvPr id="2060" name="Google Shape;2060;p35"/>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061" name="Google Shape;2061;p35"/>
              <p:cNvGrpSpPr/>
              <p:nvPr/>
            </p:nvGrpSpPr>
            <p:grpSpPr>
              <a:xfrm>
                <a:off x="3235834" y="3793115"/>
                <a:ext cx="865418" cy="1258447"/>
                <a:chOff x="3235834" y="3793115"/>
                <a:chExt cx="865418" cy="1258447"/>
              </a:xfrm>
            </p:grpSpPr>
            <p:sp>
              <p:nvSpPr>
                <p:cNvPr id="2062" name="Google Shape;2062;p35"/>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3" name="Google Shape;2063;p35"/>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4" name="Google Shape;2064;p35"/>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5" name="Google Shape;2065;p35"/>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6" name="Google Shape;2066;p35"/>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7" name="Google Shape;2067;p35"/>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8" name="Google Shape;2068;p35"/>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9" name="Google Shape;2069;p35"/>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0" name="Google Shape;2070;p35"/>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1" name="Google Shape;2071;p35"/>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2" name="Google Shape;2072;p35"/>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3" name="Google Shape;2073;p35"/>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4" name="Google Shape;2074;p35"/>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5" name="Google Shape;2075;p35"/>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6" name="Google Shape;2076;p35"/>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7" name="Google Shape;2077;p35"/>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8" name="Google Shape;2078;p35"/>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9" name="Google Shape;2079;p35"/>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0" name="Google Shape;2080;p35"/>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1" name="Google Shape;2081;p35"/>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2" name="Google Shape;2082;p35"/>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3" name="Google Shape;2083;p35"/>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4" name="Google Shape;2084;p35"/>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5" name="Google Shape;2085;p35"/>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2086" name="Google Shape;2086;p35"/>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7" name="Google Shape;2087;p35"/>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8" name="Google Shape;2088;p35"/>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9" name="Google Shape;2089;p35"/>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0" name="Google Shape;2090;p35"/>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1" name="Google Shape;2091;p35"/>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2" name="Google Shape;2092;p35"/>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3" name="Google Shape;2093;p35"/>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4" name="Google Shape;2094;p35"/>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5" name="Google Shape;2095;p35"/>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6" name="Google Shape;2096;p35"/>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7" name="Google Shape;2097;p35"/>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8" name="Google Shape;2098;p35"/>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9" name="Google Shape;2099;p35"/>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0" name="Google Shape;2100;p35"/>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1" name="Google Shape;2101;p35"/>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2" name="Google Shape;2102;p35"/>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3" name="Google Shape;2103;p35"/>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4" name="Google Shape;2104;p35"/>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5" name="Google Shape;2105;p35"/>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6" name="Google Shape;2106;p35"/>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7" name="Google Shape;2107;p35"/>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8" name="Google Shape;2108;p35"/>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9" name="Google Shape;2109;p35"/>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0" name="Google Shape;2110;p35"/>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1" name="Google Shape;2111;p35"/>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2" name="Google Shape;2112;p35"/>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3" name="Google Shape;2113;p35"/>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4" name="Google Shape;2114;p35"/>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5" name="Google Shape;2115;p35"/>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6" name="Google Shape;2116;p35"/>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7" name="Google Shape;2117;p35"/>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8" name="Google Shape;2118;p35"/>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9" name="Google Shape;2119;p35"/>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0" name="Google Shape;2120;p35"/>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1" name="Google Shape;2121;p35"/>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2" name="Google Shape;2122;p35"/>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3" name="Google Shape;2123;p35"/>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4" name="Google Shape;2124;p35"/>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5" name="Google Shape;2125;p35"/>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26" name="Google Shape;2126;p35"/>
            <p:cNvGrpSpPr/>
            <p:nvPr/>
          </p:nvGrpSpPr>
          <p:grpSpPr>
            <a:xfrm>
              <a:off x="3041664" y="5111577"/>
              <a:ext cx="320455" cy="156580"/>
              <a:chOff x="2774143" y="4536556"/>
              <a:chExt cx="320455" cy="156580"/>
            </a:xfrm>
          </p:grpSpPr>
          <p:sp>
            <p:nvSpPr>
              <p:cNvPr id="2127" name="Google Shape;2127;p35"/>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8" name="Google Shape;2128;p35"/>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29" name="Google Shape;2129;p35"/>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30" name="Google Shape;2130;p35"/>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31" name="Google Shape;2131;p35"/>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32" name="Google Shape;2132;p35"/>
          <p:cNvGrpSpPr/>
          <p:nvPr/>
        </p:nvGrpSpPr>
        <p:grpSpPr>
          <a:xfrm>
            <a:off x="1524301" y="5626805"/>
            <a:ext cx="9320239" cy="1231194"/>
            <a:chOff x="1524301" y="5626805"/>
            <a:chExt cx="9320239" cy="1231194"/>
          </a:xfrm>
        </p:grpSpPr>
        <p:sp>
          <p:nvSpPr>
            <p:cNvPr id="2133" name="Google Shape;2133;p35"/>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34" name="Google Shape;2134;p35"/>
            <p:cNvGrpSpPr/>
            <p:nvPr/>
          </p:nvGrpSpPr>
          <p:grpSpPr>
            <a:xfrm>
              <a:off x="1524301" y="5626805"/>
              <a:ext cx="9320239" cy="1231194"/>
              <a:chOff x="929285" y="5051507"/>
              <a:chExt cx="7315206" cy="1231194"/>
            </a:xfrm>
          </p:grpSpPr>
          <p:sp>
            <p:nvSpPr>
              <p:cNvPr id="2135" name="Google Shape;2135;p35"/>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6" name="Google Shape;2136;p35"/>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7" name="Google Shape;2137;p35"/>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8" name="Google Shape;2138;p35"/>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9" name="Google Shape;2139;p35"/>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0" name="Google Shape;2140;p35"/>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136596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32"/>
                                        </p:tgtEl>
                                        <p:attrNameLst>
                                          <p:attrName>style.visibility</p:attrName>
                                        </p:attrNameLst>
                                      </p:cBhvr>
                                      <p:to>
                                        <p:strVal val="visible"/>
                                      </p:to>
                                    </p:set>
                                    <p:anim calcmode="lin" valueType="num">
                                      <p:cBhvr additive="base">
                                        <p:cTn id="7" dur="500"/>
                                        <p:tgtEl>
                                          <p:spTgt spid="213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058"/>
                                        </p:tgtEl>
                                        <p:attrNameLst>
                                          <p:attrName>style.visibility</p:attrName>
                                        </p:attrNameLst>
                                      </p:cBhvr>
                                      <p:to>
                                        <p:strVal val="visible"/>
                                      </p:to>
                                    </p:set>
                                    <p:anim calcmode="lin" valueType="num">
                                      <p:cBhvr additive="base">
                                        <p:cTn id="11" dur="500"/>
                                        <p:tgtEl>
                                          <p:spTgt spid="205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01"/>
                                        </p:tgtEl>
                                        <p:attrNameLst>
                                          <p:attrName>style.visibility</p:attrName>
                                        </p:attrNameLst>
                                      </p:cBhvr>
                                      <p:to>
                                        <p:strVal val="visible"/>
                                      </p:to>
                                    </p:set>
                                    <p:anim calcmode="lin" valueType="num">
                                      <p:cBhvr additive="base">
                                        <p:cTn id="15" dur="500"/>
                                        <p:tgtEl>
                                          <p:spTgt spid="200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95"/>
                                        </p:tgtEl>
                                        <p:attrNameLst>
                                          <p:attrName>style.visibility</p:attrName>
                                        </p:attrNameLst>
                                      </p:cBhvr>
                                      <p:to>
                                        <p:strVal val="visible"/>
                                      </p:to>
                                    </p:set>
                                    <p:animEffect transition="in" filter="fade">
                                      <p:cBhvr>
                                        <p:cTn id="19" dur="500"/>
                                        <p:tgtEl>
                                          <p:spTgt spid="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rgbClr val="4F6128"/>
        </a:solidFill>
        <a:effectLst/>
      </p:bgPr>
    </p:bg>
    <p:spTree>
      <p:nvGrpSpPr>
        <p:cNvPr id="1" name="Shape 2141"/>
        <p:cNvGrpSpPr/>
        <p:nvPr/>
      </p:nvGrpSpPr>
      <p:grpSpPr>
        <a:xfrm>
          <a:off x="0" y="0"/>
          <a:ext cx="0" cy="0"/>
          <a:chOff x="0" y="0"/>
          <a:chExt cx="0" cy="0"/>
        </a:xfrm>
      </p:grpSpPr>
      <p:grpSp>
        <p:nvGrpSpPr>
          <p:cNvPr id="2142" name="Google Shape;2142;p36"/>
          <p:cNvGrpSpPr/>
          <p:nvPr/>
        </p:nvGrpSpPr>
        <p:grpSpPr>
          <a:xfrm>
            <a:off x="395894" y="219519"/>
            <a:ext cx="11613234" cy="6240131"/>
            <a:chOff x="395894" y="219519"/>
            <a:chExt cx="8518865" cy="4788281"/>
          </a:xfrm>
        </p:grpSpPr>
        <p:sp>
          <p:nvSpPr>
            <p:cNvPr id="2143" name="Google Shape;2143;p3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44" name="Google Shape;2144;p36"/>
            <p:cNvGrpSpPr/>
            <p:nvPr/>
          </p:nvGrpSpPr>
          <p:grpSpPr>
            <a:xfrm>
              <a:off x="8341543" y="2282008"/>
              <a:ext cx="569676" cy="380612"/>
              <a:chOff x="8341543" y="2282008"/>
              <a:chExt cx="569676" cy="380612"/>
            </a:xfrm>
          </p:grpSpPr>
          <p:sp>
            <p:nvSpPr>
              <p:cNvPr id="2145" name="Google Shape;2145;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6" name="Google Shape;2146;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47" name="Google Shape;2147;p3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148" name="Google Shape;2148;p36"/>
            <p:cNvGrpSpPr/>
            <p:nvPr/>
          </p:nvGrpSpPr>
          <p:grpSpPr>
            <a:xfrm>
              <a:off x="8341543" y="1721094"/>
              <a:ext cx="569676" cy="380612"/>
              <a:chOff x="8341543" y="1721094"/>
              <a:chExt cx="569676" cy="380612"/>
            </a:xfrm>
          </p:grpSpPr>
          <p:sp>
            <p:nvSpPr>
              <p:cNvPr id="2149" name="Google Shape;2149;p3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0" name="Google Shape;2150;p3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51" name="Google Shape;2151;p36"/>
            <p:cNvGrpSpPr/>
            <p:nvPr/>
          </p:nvGrpSpPr>
          <p:grpSpPr>
            <a:xfrm>
              <a:off x="8346273" y="1183592"/>
              <a:ext cx="568486" cy="388014"/>
              <a:chOff x="8346273" y="1183592"/>
              <a:chExt cx="568486" cy="388014"/>
            </a:xfrm>
          </p:grpSpPr>
          <p:sp>
            <p:nvSpPr>
              <p:cNvPr id="2152" name="Google Shape;2152;p3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3" name="Google Shape;2153;p3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54" name="Google Shape;2154;p36"/>
            <p:cNvGrpSpPr/>
            <p:nvPr/>
          </p:nvGrpSpPr>
          <p:grpSpPr>
            <a:xfrm>
              <a:off x="8341543" y="606635"/>
              <a:ext cx="569676" cy="388014"/>
              <a:chOff x="8341543" y="606635"/>
              <a:chExt cx="569676" cy="388014"/>
            </a:xfrm>
          </p:grpSpPr>
          <p:sp>
            <p:nvSpPr>
              <p:cNvPr id="2155" name="Google Shape;2155;p3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6" name="Google Shape;2156;p3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57" name="Google Shape;2157;p36"/>
            <p:cNvGrpSpPr/>
            <p:nvPr/>
          </p:nvGrpSpPr>
          <p:grpSpPr>
            <a:xfrm>
              <a:off x="8341543" y="2842933"/>
              <a:ext cx="569676" cy="380612"/>
              <a:chOff x="8341543" y="2282008"/>
              <a:chExt cx="569676" cy="380612"/>
            </a:xfrm>
          </p:grpSpPr>
          <p:sp>
            <p:nvSpPr>
              <p:cNvPr id="2158" name="Google Shape;2158;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9" name="Google Shape;2159;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60" name="Google Shape;2160;p36"/>
            <p:cNvGrpSpPr/>
            <p:nvPr/>
          </p:nvGrpSpPr>
          <p:grpSpPr>
            <a:xfrm>
              <a:off x="8341543" y="3403858"/>
              <a:ext cx="569676" cy="380612"/>
              <a:chOff x="8341543" y="2282008"/>
              <a:chExt cx="569676" cy="380612"/>
            </a:xfrm>
          </p:grpSpPr>
          <p:sp>
            <p:nvSpPr>
              <p:cNvPr id="2161" name="Google Shape;2161;p3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2" name="Google Shape;2162;p3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63" name="Google Shape;2163;p3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4" name="Google Shape;2164;p3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165" name="Google Shape;2165;p3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6" name="Google Shape;2166;p3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7" name="Google Shape;2167;p3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8" name="Google Shape;2168;p3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9" name="Google Shape;2169;p3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0" name="Google Shape;2170;p3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1" name="Google Shape;2171;p3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2" name="Google Shape;2172;p3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3" name="Google Shape;2173;p3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4" name="Google Shape;2174;p3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5" name="Google Shape;2175;p3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6" name="Google Shape;2176;p3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7" name="Google Shape;2177;p3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8" name="Google Shape;2178;p3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9" name="Google Shape;2179;p3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0" name="Google Shape;2180;p3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1" name="Google Shape;2181;p3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2" name="Google Shape;2182;p3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3" name="Google Shape;2183;p3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4" name="Google Shape;2184;p3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5" name="Google Shape;2185;p3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6" name="Google Shape;2186;p3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7" name="Google Shape;2187;p3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8" name="Google Shape;2188;p3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9" name="Google Shape;2189;p3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0" name="Google Shape;2190;p3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1" name="Google Shape;2191;p3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2" name="Google Shape;2192;p3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3" name="Google Shape;2193;p3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4" name="Google Shape;2194;p3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5" name="Google Shape;2195;p3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6" name="Google Shape;2196;p3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7" name="Google Shape;2197;p3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8" name="Google Shape;2198;p3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99" name="Google Shape;2199;p3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0" name="Google Shape;2200;p3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1" name="Google Shape;2201;p3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2" name="Google Shape;2202;p3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3" name="Google Shape;2203;p3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4" name="Google Shape;2204;p3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5" name="Google Shape;2205;p3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6" name="Google Shape;2206;p3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7" name="Google Shape;2207;p3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8" name="Google Shape;2208;p3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9" name="Google Shape;2209;p3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0" name="Google Shape;2210;p36"/>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1" name="Google Shape;2211;p3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2" name="Google Shape;2212;p3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13" name="Google Shape;2213;p36"/>
          <p:cNvGrpSpPr/>
          <p:nvPr/>
        </p:nvGrpSpPr>
        <p:grpSpPr>
          <a:xfrm>
            <a:off x="1030175" y="1581350"/>
            <a:ext cx="444275" cy="398525"/>
            <a:chOff x="2495125" y="2142250"/>
            <a:chExt cx="444275" cy="398525"/>
          </a:xfrm>
        </p:grpSpPr>
        <p:sp>
          <p:nvSpPr>
            <p:cNvPr id="2214" name="Google Shape;2214;p3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5" name="Google Shape;2215;p3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16" name="Google Shape;2216;p36"/>
          <p:cNvGrpSpPr/>
          <p:nvPr/>
        </p:nvGrpSpPr>
        <p:grpSpPr>
          <a:xfrm>
            <a:off x="10561107" y="5038641"/>
            <a:ext cx="291375" cy="281375"/>
            <a:chOff x="3243875" y="2372825"/>
            <a:chExt cx="291375" cy="281375"/>
          </a:xfrm>
        </p:grpSpPr>
        <p:sp>
          <p:nvSpPr>
            <p:cNvPr id="2217" name="Google Shape;2217;p3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8" name="Google Shape;2218;p3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9" name="Google Shape;2219;p3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0" name="Google Shape;2220;p3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1" name="Google Shape;2221;p3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2" name="Google Shape;2222;p3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3" name="Google Shape;2223;p3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4" name="Google Shape;2224;p3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5" name="Google Shape;2225;p3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6" name="Google Shape;2226;p3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27" name="Google Shape;2227;p36"/>
          <p:cNvGrpSpPr/>
          <p:nvPr/>
        </p:nvGrpSpPr>
        <p:grpSpPr>
          <a:xfrm>
            <a:off x="10778557" y="714860"/>
            <a:ext cx="166675" cy="168575"/>
            <a:chOff x="4954425" y="2036375"/>
            <a:chExt cx="166675" cy="168575"/>
          </a:xfrm>
        </p:grpSpPr>
        <p:sp>
          <p:nvSpPr>
            <p:cNvPr id="2228" name="Google Shape;2228;p3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9" name="Google Shape;2229;p3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30" name="Google Shape;2230;p3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1" name="Google Shape;2231;p3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32" name="Google Shape;2232;p36"/>
          <p:cNvGrpSpPr/>
          <p:nvPr/>
        </p:nvGrpSpPr>
        <p:grpSpPr>
          <a:xfrm>
            <a:off x="1274794" y="5541495"/>
            <a:ext cx="166675" cy="168575"/>
            <a:chOff x="4954425" y="2036375"/>
            <a:chExt cx="166675" cy="168575"/>
          </a:xfrm>
        </p:grpSpPr>
        <p:sp>
          <p:nvSpPr>
            <p:cNvPr id="2233" name="Google Shape;2233;p3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4" name="Google Shape;2234;p3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35" name="Google Shape;2235;p36"/>
          <p:cNvGrpSpPr/>
          <p:nvPr/>
        </p:nvGrpSpPr>
        <p:grpSpPr>
          <a:xfrm>
            <a:off x="2548289" y="3588080"/>
            <a:ext cx="2599447" cy="2521829"/>
            <a:chOff x="5641385" y="2381306"/>
            <a:chExt cx="2599447" cy="2521829"/>
          </a:xfrm>
        </p:grpSpPr>
        <p:sp>
          <p:nvSpPr>
            <p:cNvPr id="2236" name="Google Shape;2236;p36"/>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37" name="Google Shape;2237;p36"/>
            <p:cNvGrpSpPr/>
            <p:nvPr/>
          </p:nvGrpSpPr>
          <p:grpSpPr>
            <a:xfrm flipH="1">
              <a:off x="6793275" y="3690844"/>
              <a:ext cx="1447557" cy="1002468"/>
              <a:chOff x="4799733" y="3457797"/>
              <a:chExt cx="2301387" cy="1593766"/>
            </a:xfrm>
          </p:grpSpPr>
          <p:sp>
            <p:nvSpPr>
              <p:cNvPr id="2238" name="Google Shape;2238;p36"/>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9" name="Google Shape;2239;p36"/>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0" name="Google Shape;2240;p36"/>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1" name="Google Shape;2241;p36"/>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2" name="Google Shape;2242;p36"/>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3" name="Google Shape;2243;p36"/>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4" name="Google Shape;2244;p36"/>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5" name="Google Shape;2245;p36"/>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6" name="Google Shape;2246;p36"/>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7" name="Google Shape;2247;p36"/>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8" name="Google Shape;2248;p36"/>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9" name="Google Shape;2249;p36"/>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0" name="Google Shape;2250;p36"/>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1" name="Google Shape;2251;p36"/>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2" name="Google Shape;2252;p36"/>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3" name="Google Shape;2253;p36"/>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4" name="Google Shape;2254;p36"/>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5" name="Google Shape;2255;p36"/>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6" name="Google Shape;2256;p36"/>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7" name="Google Shape;2257;p36"/>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8" name="Google Shape;2258;p36"/>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9" name="Google Shape;2259;p36"/>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0" name="Google Shape;2260;p36"/>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1" name="Google Shape;2261;p36"/>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2" name="Google Shape;2262;p36"/>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3" name="Google Shape;2263;p36"/>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4" name="Google Shape;2264;p36"/>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5" name="Google Shape;2265;p36"/>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6" name="Google Shape;2266;p36"/>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7" name="Google Shape;2267;p36"/>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8" name="Google Shape;2268;p36"/>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9" name="Google Shape;2269;p36"/>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0" name="Google Shape;2270;p36"/>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1" name="Google Shape;2271;p36"/>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2" name="Google Shape;2272;p36"/>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3" name="Google Shape;2273;p36"/>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4" name="Google Shape;2274;p36"/>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5" name="Google Shape;2275;p36"/>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6" name="Google Shape;2276;p36"/>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7" name="Google Shape;2277;p36"/>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8" name="Google Shape;2278;p36"/>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9" name="Google Shape;2279;p36"/>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0" name="Google Shape;2280;p36"/>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1" name="Google Shape;2281;p36"/>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2" name="Google Shape;2282;p36"/>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3" name="Google Shape;2283;p36"/>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4" name="Google Shape;2284;p36"/>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5" name="Google Shape;2285;p36"/>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6" name="Google Shape;2286;p36"/>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7" name="Google Shape;2287;p36"/>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8" name="Google Shape;2288;p36"/>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9" name="Google Shape;2289;p36"/>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0" name="Google Shape;2290;p36"/>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1" name="Google Shape;2291;p36"/>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2" name="Google Shape;2292;p36"/>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3" name="Google Shape;2293;p36"/>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294" name="Google Shape;2294;p36"/>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5" name="Google Shape;2295;p3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6" name="Google Shape;2296;p3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7" name="Google Shape;2297;p36"/>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8" name="Google Shape;2298;p36"/>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9" name="Google Shape;2299;p36"/>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0" name="Google Shape;2300;p36"/>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1" name="Google Shape;2301;p36"/>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2" name="Google Shape;2302;p36"/>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3" name="Google Shape;2303;p36"/>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4" name="Google Shape;2304;p36"/>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5" name="Google Shape;2305;p36"/>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6" name="Google Shape;2306;p36"/>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7" name="Google Shape;2307;p36"/>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8" name="Google Shape;2308;p36"/>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9" name="Google Shape;2309;p36"/>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0" name="Google Shape;2310;p36"/>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1" name="Google Shape;2311;p36"/>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2" name="Google Shape;2312;p36"/>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3" name="Google Shape;2313;p36"/>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4" name="Google Shape;2314;p36"/>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5" name="Google Shape;2315;p36"/>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6" name="Google Shape;2316;p36"/>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7" name="Google Shape;2317;p36"/>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8" name="Google Shape;2318;p36"/>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9" name="Google Shape;2319;p36"/>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0" name="Google Shape;2320;p36"/>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1" name="Google Shape;2321;p36"/>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2" name="Google Shape;2322;p36"/>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3" name="Google Shape;2323;p36"/>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4" name="Google Shape;2324;p36"/>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5" name="Google Shape;2325;p36"/>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6" name="Google Shape;2326;p36"/>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7" name="Google Shape;2327;p36"/>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8" name="Google Shape;2328;p36"/>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9" name="Google Shape;2329;p36"/>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0" name="Google Shape;2330;p36"/>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1" name="Google Shape;2331;p36"/>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2" name="Google Shape;2332;p36"/>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3" name="Google Shape;2333;p36"/>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4" name="Google Shape;2334;p36"/>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5" name="Google Shape;2335;p36"/>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6" name="Google Shape;2336;p36"/>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7" name="Google Shape;2337;p36"/>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8" name="Google Shape;2338;p36"/>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9" name="Google Shape;2339;p36"/>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0" name="Google Shape;2340;p36"/>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1" name="Google Shape;2341;p36"/>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2" name="Google Shape;2342;p36"/>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3" name="Google Shape;2343;p36"/>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4" name="Google Shape;2344;p36"/>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5" name="Google Shape;2345;p36"/>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6" name="Google Shape;2346;p36"/>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7" name="Google Shape;2347;p36"/>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48" name="Google Shape;2348;p36"/>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7396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11"/>
                                        </p:tgtEl>
                                        <p:attrNameLst>
                                          <p:attrName>style.visibility</p:attrName>
                                        </p:attrNameLst>
                                      </p:cBhvr>
                                      <p:to>
                                        <p:strVal val="visible"/>
                                      </p:to>
                                    </p:set>
                                    <p:animEffect transition="in" filter="fade">
                                      <p:cBhvr>
                                        <p:cTn id="7" dur="500"/>
                                        <p:tgtEl>
                                          <p:spTgt spid="2211"/>
                                        </p:tgtEl>
                                      </p:cBhvr>
                                    </p:animEffect>
                                  </p:childTnLst>
                                </p:cTn>
                              </p:par>
                              <p:par>
                                <p:cTn id="8" presetID="10" presetClass="entr" presetSubtype="0" fill="hold" nodeType="withEffect">
                                  <p:stCondLst>
                                    <p:cond delay="0"/>
                                  </p:stCondLst>
                                  <p:childTnLst>
                                    <p:set>
                                      <p:cBhvr>
                                        <p:cTn id="9" dur="1" fill="hold">
                                          <p:stCondLst>
                                            <p:cond delay="0"/>
                                          </p:stCondLst>
                                        </p:cTn>
                                        <p:tgtEl>
                                          <p:spTgt spid="2212"/>
                                        </p:tgtEl>
                                        <p:attrNameLst>
                                          <p:attrName>style.visibility</p:attrName>
                                        </p:attrNameLst>
                                      </p:cBhvr>
                                      <p:to>
                                        <p:strVal val="visible"/>
                                      </p:to>
                                    </p:set>
                                    <p:animEffect transition="in" filter="fade">
                                      <p:cBhvr>
                                        <p:cTn id="10" dur="500"/>
                                        <p:tgtEl>
                                          <p:spTgt spid="22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10"/>
                                        </p:tgtEl>
                                        <p:attrNameLst>
                                          <p:attrName>style.visibility</p:attrName>
                                        </p:attrNameLst>
                                      </p:cBhvr>
                                      <p:to>
                                        <p:strVal val="visible"/>
                                      </p:to>
                                    </p:set>
                                    <p:animEffect transition="in" filter="fade">
                                      <p:cBhvr>
                                        <p:cTn id="14" dur="500"/>
                                        <p:tgtEl>
                                          <p:spTgt spid="22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235"/>
                                        </p:tgtEl>
                                        <p:attrNameLst>
                                          <p:attrName>style.visibility</p:attrName>
                                        </p:attrNameLst>
                                      </p:cBhvr>
                                      <p:to>
                                        <p:strVal val="visible"/>
                                      </p:to>
                                    </p:set>
                                    <p:animEffect transition="in" filter="fade">
                                      <p:cBhvr>
                                        <p:cTn id="18" dur="1000"/>
                                        <p:tgtEl>
                                          <p:spTgt spid="223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348"/>
                                        </p:tgtEl>
                                        <p:attrNameLst>
                                          <p:attrName>style.visibility</p:attrName>
                                        </p:attrNameLst>
                                      </p:cBhvr>
                                      <p:to>
                                        <p:strVal val="visible"/>
                                      </p:to>
                                    </p:set>
                                    <p:animEffect transition="in" filter="fade">
                                      <p:cBhvr>
                                        <p:cTn id="22" dur="500"/>
                                        <p:tgtEl>
                                          <p:spTgt spid="2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rgbClr val="4F6128"/>
        </a:solidFill>
        <a:effectLst/>
      </p:bgPr>
    </p:bg>
    <p:spTree>
      <p:nvGrpSpPr>
        <p:cNvPr id="1" name="Shape 2349"/>
        <p:cNvGrpSpPr/>
        <p:nvPr/>
      </p:nvGrpSpPr>
      <p:grpSpPr>
        <a:xfrm>
          <a:off x="0" y="0"/>
          <a:ext cx="0" cy="0"/>
          <a:chOff x="0" y="0"/>
          <a:chExt cx="0" cy="0"/>
        </a:xfrm>
      </p:grpSpPr>
      <p:grpSp>
        <p:nvGrpSpPr>
          <p:cNvPr id="2350" name="Google Shape;2350;p37"/>
          <p:cNvGrpSpPr/>
          <p:nvPr/>
        </p:nvGrpSpPr>
        <p:grpSpPr>
          <a:xfrm>
            <a:off x="395894" y="219519"/>
            <a:ext cx="11613234" cy="6240131"/>
            <a:chOff x="395894" y="219519"/>
            <a:chExt cx="8518865" cy="4788281"/>
          </a:xfrm>
        </p:grpSpPr>
        <p:sp>
          <p:nvSpPr>
            <p:cNvPr id="2351" name="Google Shape;2351;p3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352" name="Google Shape;2352;p37"/>
            <p:cNvGrpSpPr/>
            <p:nvPr/>
          </p:nvGrpSpPr>
          <p:grpSpPr>
            <a:xfrm>
              <a:off x="8341543" y="2282008"/>
              <a:ext cx="569676" cy="380612"/>
              <a:chOff x="8341543" y="2282008"/>
              <a:chExt cx="569676" cy="380612"/>
            </a:xfrm>
          </p:grpSpPr>
          <p:sp>
            <p:nvSpPr>
              <p:cNvPr id="2353" name="Google Shape;2353;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4" name="Google Shape;2354;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55" name="Google Shape;2355;p3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356" name="Google Shape;2356;p37"/>
            <p:cNvGrpSpPr/>
            <p:nvPr/>
          </p:nvGrpSpPr>
          <p:grpSpPr>
            <a:xfrm>
              <a:off x="8341543" y="1721094"/>
              <a:ext cx="569676" cy="380612"/>
              <a:chOff x="8341543" y="1721094"/>
              <a:chExt cx="569676" cy="380612"/>
            </a:xfrm>
          </p:grpSpPr>
          <p:sp>
            <p:nvSpPr>
              <p:cNvPr id="2357" name="Google Shape;2357;p3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8" name="Google Shape;2358;p3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59" name="Google Shape;2359;p37"/>
            <p:cNvGrpSpPr/>
            <p:nvPr/>
          </p:nvGrpSpPr>
          <p:grpSpPr>
            <a:xfrm>
              <a:off x="8346273" y="1183592"/>
              <a:ext cx="568486" cy="388014"/>
              <a:chOff x="8346273" y="1183592"/>
              <a:chExt cx="568486" cy="388014"/>
            </a:xfrm>
          </p:grpSpPr>
          <p:sp>
            <p:nvSpPr>
              <p:cNvPr id="2360" name="Google Shape;2360;p3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1" name="Google Shape;2361;p3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62" name="Google Shape;2362;p37"/>
            <p:cNvGrpSpPr/>
            <p:nvPr/>
          </p:nvGrpSpPr>
          <p:grpSpPr>
            <a:xfrm>
              <a:off x="8341543" y="606635"/>
              <a:ext cx="569676" cy="388014"/>
              <a:chOff x="8341543" y="606635"/>
              <a:chExt cx="569676" cy="388014"/>
            </a:xfrm>
          </p:grpSpPr>
          <p:sp>
            <p:nvSpPr>
              <p:cNvPr id="2363" name="Google Shape;2363;p3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4" name="Google Shape;2364;p3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65" name="Google Shape;2365;p37"/>
            <p:cNvGrpSpPr/>
            <p:nvPr/>
          </p:nvGrpSpPr>
          <p:grpSpPr>
            <a:xfrm>
              <a:off x="8341543" y="2842933"/>
              <a:ext cx="569676" cy="380612"/>
              <a:chOff x="8341543" y="2282008"/>
              <a:chExt cx="569676" cy="380612"/>
            </a:xfrm>
          </p:grpSpPr>
          <p:sp>
            <p:nvSpPr>
              <p:cNvPr id="2366" name="Google Shape;2366;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7" name="Google Shape;2367;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68" name="Google Shape;2368;p37"/>
            <p:cNvGrpSpPr/>
            <p:nvPr/>
          </p:nvGrpSpPr>
          <p:grpSpPr>
            <a:xfrm>
              <a:off x="8341543" y="3403858"/>
              <a:ext cx="569676" cy="380612"/>
              <a:chOff x="8341543" y="2282008"/>
              <a:chExt cx="569676" cy="380612"/>
            </a:xfrm>
          </p:grpSpPr>
          <p:sp>
            <p:nvSpPr>
              <p:cNvPr id="2369" name="Google Shape;2369;p3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0" name="Google Shape;2370;p3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71" name="Google Shape;2371;p3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2" name="Google Shape;2372;p3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73" name="Google Shape;2373;p3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4" name="Google Shape;2374;p3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5" name="Google Shape;2375;p3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6" name="Google Shape;2376;p3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7" name="Google Shape;2377;p3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8" name="Google Shape;2378;p3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9" name="Google Shape;2379;p3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0" name="Google Shape;2380;p3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1" name="Google Shape;2381;p3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2" name="Google Shape;2382;p3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3" name="Google Shape;2383;p3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4" name="Google Shape;2384;p3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5" name="Google Shape;2385;p3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6" name="Google Shape;2386;p3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7" name="Google Shape;2387;p3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8" name="Google Shape;2388;p3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9" name="Google Shape;2389;p3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0" name="Google Shape;2390;p3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1" name="Google Shape;2391;p3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2" name="Google Shape;2392;p3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3" name="Google Shape;2393;p3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4" name="Google Shape;2394;p3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5" name="Google Shape;2395;p3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6" name="Google Shape;2396;p3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7" name="Google Shape;2397;p3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8" name="Google Shape;2398;p3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9" name="Google Shape;2399;p3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0" name="Google Shape;2400;p3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1" name="Google Shape;2401;p3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2" name="Google Shape;2402;p3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3" name="Google Shape;2403;p3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4" name="Google Shape;2404;p3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5" name="Google Shape;2405;p3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6" name="Google Shape;2406;p3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7" name="Google Shape;2407;p3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8" name="Google Shape;2408;p3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9" name="Google Shape;2409;p3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0" name="Google Shape;2410;p3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1" name="Google Shape;2411;p3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2" name="Google Shape;2412;p3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3" name="Google Shape;2413;p3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4" name="Google Shape;2414;p3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5" name="Google Shape;2415;p3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6" name="Google Shape;2416;p3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7" name="Google Shape;2417;p3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8" name="Google Shape;2418;p37"/>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9" name="Google Shape;2419;p37"/>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0" name="Google Shape;2420;p37"/>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21" name="Google Shape;2421;p37"/>
          <p:cNvGrpSpPr/>
          <p:nvPr/>
        </p:nvGrpSpPr>
        <p:grpSpPr>
          <a:xfrm>
            <a:off x="7672546" y="3622312"/>
            <a:ext cx="1309691" cy="2486166"/>
            <a:chOff x="961250" y="234750"/>
            <a:chExt cx="1222525" cy="2320700"/>
          </a:xfrm>
        </p:grpSpPr>
        <p:sp>
          <p:nvSpPr>
            <p:cNvPr id="2422" name="Google Shape;2422;p37"/>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3" name="Google Shape;2423;p37"/>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4" name="Google Shape;2424;p37"/>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5" name="Google Shape;2425;p37"/>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6" name="Google Shape;2426;p37"/>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7" name="Google Shape;2427;p37"/>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8" name="Google Shape;2428;p37"/>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9" name="Google Shape;2429;p37"/>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0" name="Google Shape;2430;p37"/>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1" name="Google Shape;2431;p37"/>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2" name="Google Shape;2432;p37"/>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3" name="Google Shape;2433;p37"/>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4" name="Google Shape;2434;p37"/>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5" name="Google Shape;2435;p37"/>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6" name="Google Shape;2436;p37"/>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7" name="Google Shape;2437;p37"/>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8" name="Google Shape;2438;p37"/>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9" name="Google Shape;2439;p37"/>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0" name="Google Shape;2440;p37"/>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1" name="Google Shape;2441;p37"/>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2" name="Google Shape;2442;p37"/>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3" name="Google Shape;2443;p37"/>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4" name="Google Shape;2444;p37"/>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5" name="Google Shape;2445;p37"/>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6" name="Google Shape;2446;p37"/>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7" name="Google Shape;2447;p37"/>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8" name="Google Shape;2448;p37"/>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9" name="Google Shape;2449;p37"/>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0" name="Google Shape;2450;p37"/>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1" name="Google Shape;2451;p37"/>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2" name="Google Shape;2452;p37"/>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3" name="Google Shape;2453;p37"/>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4" name="Google Shape;2454;p37"/>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5" name="Google Shape;2455;p37"/>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6" name="Google Shape;2456;p37"/>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7" name="Google Shape;2457;p37"/>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8" name="Google Shape;2458;p37"/>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9" name="Google Shape;2459;p37"/>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0" name="Google Shape;2460;p37"/>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1" name="Google Shape;2461;p37"/>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2" name="Google Shape;2462;p37"/>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63" name="Google Shape;2463;p37"/>
          <p:cNvGrpSpPr/>
          <p:nvPr/>
        </p:nvGrpSpPr>
        <p:grpSpPr>
          <a:xfrm>
            <a:off x="1030175" y="1581350"/>
            <a:ext cx="444275" cy="398525"/>
            <a:chOff x="2495125" y="2142250"/>
            <a:chExt cx="444275" cy="398525"/>
          </a:xfrm>
        </p:grpSpPr>
        <p:sp>
          <p:nvSpPr>
            <p:cNvPr id="2464" name="Google Shape;2464;p3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5" name="Google Shape;2465;p3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66" name="Google Shape;2466;p37"/>
          <p:cNvGrpSpPr/>
          <p:nvPr/>
        </p:nvGrpSpPr>
        <p:grpSpPr>
          <a:xfrm>
            <a:off x="10561107" y="5038641"/>
            <a:ext cx="291375" cy="281375"/>
            <a:chOff x="3243875" y="2372825"/>
            <a:chExt cx="291375" cy="281375"/>
          </a:xfrm>
        </p:grpSpPr>
        <p:sp>
          <p:nvSpPr>
            <p:cNvPr id="2467" name="Google Shape;2467;p3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8" name="Google Shape;2468;p3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9" name="Google Shape;2469;p3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0" name="Google Shape;2470;p3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1" name="Google Shape;2471;p3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2" name="Google Shape;2472;p3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3" name="Google Shape;2473;p3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4" name="Google Shape;2474;p3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5" name="Google Shape;2475;p3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6" name="Google Shape;2476;p3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77" name="Google Shape;2477;p37"/>
          <p:cNvGrpSpPr/>
          <p:nvPr/>
        </p:nvGrpSpPr>
        <p:grpSpPr>
          <a:xfrm>
            <a:off x="10778557" y="714860"/>
            <a:ext cx="166675" cy="168575"/>
            <a:chOff x="4954425" y="2036375"/>
            <a:chExt cx="166675" cy="168575"/>
          </a:xfrm>
        </p:grpSpPr>
        <p:sp>
          <p:nvSpPr>
            <p:cNvPr id="2478" name="Google Shape;2478;p3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9" name="Google Shape;2479;p3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80" name="Google Shape;2480;p37"/>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1" name="Google Shape;2481;p37"/>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82" name="Google Shape;2482;p37"/>
          <p:cNvGrpSpPr/>
          <p:nvPr/>
        </p:nvGrpSpPr>
        <p:grpSpPr>
          <a:xfrm>
            <a:off x="1274794" y="5541495"/>
            <a:ext cx="166675" cy="168575"/>
            <a:chOff x="4954425" y="2036375"/>
            <a:chExt cx="166675" cy="168575"/>
          </a:xfrm>
        </p:grpSpPr>
        <p:sp>
          <p:nvSpPr>
            <p:cNvPr id="2483" name="Google Shape;2483;p3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4" name="Google Shape;2484;p3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85" name="Google Shape;2485;p37"/>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54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9"/>
                                        </p:tgtEl>
                                        <p:attrNameLst>
                                          <p:attrName>style.visibility</p:attrName>
                                        </p:attrNameLst>
                                      </p:cBhvr>
                                      <p:to>
                                        <p:strVal val="visible"/>
                                      </p:to>
                                    </p:set>
                                    <p:animEffect transition="in" filter="fade">
                                      <p:cBhvr>
                                        <p:cTn id="7" dur="500"/>
                                        <p:tgtEl>
                                          <p:spTgt spid="2419"/>
                                        </p:tgtEl>
                                      </p:cBhvr>
                                    </p:animEffect>
                                  </p:childTnLst>
                                </p:cTn>
                              </p:par>
                              <p:par>
                                <p:cTn id="8" presetID="10" presetClass="entr" presetSubtype="0" fill="hold" nodeType="withEffect">
                                  <p:stCondLst>
                                    <p:cond delay="0"/>
                                  </p:stCondLst>
                                  <p:childTnLst>
                                    <p:set>
                                      <p:cBhvr>
                                        <p:cTn id="9" dur="1" fill="hold">
                                          <p:stCondLst>
                                            <p:cond delay="0"/>
                                          </p:stCondLst>
                                        </p:cTn>
                                        <p:tgtEl>
                                          <p:spTgt spid="2420"/>
                                        </p:tgtEl>
                                        <p:attrNameLst>
                                          <p:attrName>style.visibility</p:attrName>
                                        </p:attrNameLst>
                                      </p:cBhvr>
                                      <p:to>
                                        <p:strVal val="visible"/>
                                      </p:to>
                                    </p:set>
                                    <p:animEffect transition="in" filter="fade">
                                      <p:cBhvr>
                                        <p:cTn id="10" dur="500"/>
                                        <p:tgtEl>
                                          <p:spTgt spid="24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18"/>
                                        </p:tgtEl>
                                        <p:attrNameLst>
                                          <p:attrName>style.visibility</p:attrName>
                                        </p:attrNameLst>
                                      </p:cBhvr>
                                      <p:to>
                                        <p:strVal val="visible"/>
                                      </p:to>
                                    </p:set>
                                    <p:animEffect transition="in" filter="fade">
                                      <p:cBhvr>
                                        <p:cTn id="14" dur="500"/>
                                        <p:tgtEl>
                                          <p:spTgt spid="241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421"/>
                                        </p:tgtEl>
                                        <p:attrNameLst>
                                          <p:attrName>style.visibility</p:attrName>
                                        </p:attrNameLst>
                                      </p:cBhvr>
                                      <p:to>
                                        <p:strVal val="visible"/>
                                      </p:to>
                                    </p:set>
                                    <p:animEffect transition="in" filter="fade">
                                      <p:cBhvr>
                                        <p:cTn id="18" dur="1000"/>
                                        <p:tgtEl>
                                          <p:spTgt spid="242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485"/>
                                        </p:tgtEl>
                                        <p:attrNameLst>
                                          <p:attrName>style.visibility</p:attrName>
                                        </p:attrNameLst>
                                      </p:cBhvr>
                                      <p:to>
                                        <p:strVal val="visible"/>
                                      </p:to>
                                    </p:set>
                                    <p:animEffect transition="in" filter="fade">
                                      <p:cBhvr>
                                        <p:cTn id="22" dur="500"/>
                                        <p:tgtEl>
                                          <p:spTgt spid="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8_Title and Content">
  <p:cSld name="8_Title and Content">
    <p:bg>
      <p:bgPr>
        <a:solidFill>
          <a:srgbClr val="4F6128"/>
        </a:solidFill>
        <a:effectLst/>
      </p:bgPr>
    </p:bg>
    <p:spTree>
      <p:nvGrpSpPr>
        <p:cNvPr id="1" name="Shape 2486"/>
        <p:cNvGrpSpPr/>
        <p:nvPr/>
      </p:nvGrpSpPr>
      <p:grpSpPr>
        <a:xfrm>
          <a:off x="0" y="0"/>
          <a:ext cx="0" cy="0"/>
          <a:chOff x="0" y="0"/>
          <a:chExt cx="0" cy="0"/>
        </a:xfrm>
      </p:grpSpPr>
      <p:grpSp>
        <p:nvGrpSpPr>
          <p:cNvPr id="2487" name="Google Shape;2487;p38"/>
          <p:cNvGrpSpPr/>
          <p:nvPr/>
        </p:nvGrpSpPr>
        <p:grpSpPr>
          <a:xfrm>
            <a:off x="395894" y="219519"/>
            <a:ext cx="11613234" cy="6240131"/>
            <a:chOff x="395894" y="219519"/>
            <a:chExt cx="8518865" cy="4788281"/>
          </a:xfrm>
        </p:grpSpPr>
        <p:sp>
          <p:nvSpPr>
            <p:cNvPr id="2488" name="Google Shape;2488;p3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89" name="Google Shape;2489;p38"/>
            <p:cNvGrpSpPr/>
            <p:nvPr/>
          </p:nvGrpSpPr>
          <p:grpSpPr>
            <a:xfrm>
              <a:off x="8341543" y="2282008"/>
              <a:ext cx="569676" cy="380612"/>
              <a:chOff x="8341543" y="2282008"/>
              <a:chExt cx="569676" cy="380612"/>
            </a:xfrm>
          </p:grpSpPr>
          <p:sp>
            <p:nvSpPr>
              <p:cNvPr id="2490" name="Google Shape;2490;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1" name="Google Shape;2491;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92" name="Google Shape;2492;p3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93" name="Google Shape;2493;p38"/>
            <p:cNvGrpSpPr/>
            <p:nvPr/>
          </p:nvGrpSpPr>
          <p:grpSpPr>
            <a:xfrm>
              <a:off x="8341543" y="1721094"/>
              <a:ext cx="569676" cy="380612"/>
              <a:chOff x="8341543" y="1721094"/>
              <a:chExt cx="569676" cy="380612"/>
            </a:xfrm>
          </p:grpSpPr>
          <p:sp>
            <p:nvSpPr>
              <p:cNvPr id="2494" name="Google Shape;2494;p3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5" name="Google Shape;2495;p3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96" name="Google Shape;2496;p38"/>
            <p:cNvGrpSpPr/>
            <p:nvPr/>
          </p:nvGrpSpPr>
          <p:grpSpPr>
            <a:xfrm>
              <a:off x="8346273" y="1183592"/>
              <a:ext cx="568486" cy="388014"/>
              <a:chOff x="8346273" y="1183592"/>
              <a:chExt cx="568486" cy="388014"/>
            </a:xfrm>
          </p:grpSpPr>
          <p:sp>
            <p:nvSpPr>
              <p:cNvPr id="2497" name="Google Shape;2497;p3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8" name="Google Shape;2498;p3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499" name="Google Shape;2499;p38"/>
            <p:cNvGrpSpPr/>
            <p:nvPr/>
          </p:nvGrpSpPr>
          <p:grpSpPr>
            <a:xfrm>
              <a:off x="8341543" y="606635"/>
              <a:ext cx="569676" cy="388014"/>
              <a:chOff x="8341543" y="606635"/>
              <a:chExt cx="569676" cy="388014"/>
            </a:xfrm>
          </p:grpSpPr>
          <p:sp>
            <p:nvSpPr>
              <p:cNvPr id="2500" name="Google Shape;2500;p3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1" name="Google Shape;2501;p3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502" name="Google Shape;2502;p38"/>
            <p:cNvGrpSpPr/>
            <p:nvPr/>
          </p:nvGrpSpPr>
          <p:grpSpPr>
            <a:xfrm>
              <a:off x="8341543" y="2842933"/>
              <a:ext cx="569676" cy="380612"/>
              <a:chOff x="8341543" y="2282008"/>
              <a:chExt cx="569676" cy="380612"/>
            </a:xfrm>
          </p:grpSpPr>
          <p:sp>
            <p:nvSpPr>
              <p:cNvPr id="2503" name="Google Shape;2503;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4" name="Google Shape;2504;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505" name="Google Shape;2505;p38"/>
            <p:cNvGrpSpPr/>
            <p:nvPr/>
          </p:nvGrpSpPr>
          <p:grpSpPr>
            <a:xfrm>
              <a:off x="8341543" y="3403858"/>
              <a:ext cx="569676" cy="380612"/>
              <a:chOff x="8341543" y="2282008"/>
              <a:chExt cx="569676" cy="380612"/>
            </a:xfrm>
          </p:grpSpPr>
          <p:sp>
            <p:nvSpPr>
              <p:cNvPr id="2506" name="Google Shape;2506;p3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7" name="Google Shape;2507;p3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08" name="Google Shape;2508;p3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9" name="Google Shape;2509;p3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10" name="Google Shape;2510;p38"/>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1" name="Google Shape;2511;p38"/>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2" name="Google Shape;2512;p38"/>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3" name="Google Shape;2513;p38"/>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4" name="Google Shape;2514;p38"/>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5" name="Google Shape;2515;p38"/>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6" name="Google Shape;2516;p38"/>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7" name="Google Shape;2517;p38"/>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8" name="Google Shape;2518;p38"/>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9" name="Google Shape;2519;p38"/>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0" name="Google Shape;2520;p38"/>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1" name="Google Shape;2521;p38"/>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2" name="Google Shape;2522;p38"/>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3" name="Google Shape;2523;p38"/>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4" name="Google Shape;2524;p38"/>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5" name="Google Shape;2525;p38"/>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6" name="Google Shape;2526;p38"/>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7" name="Google Shape;2527;p38"/>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8" name="Google Shape;2528;p38"/>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9" name="Google Shape;2529;p38"/>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0" name="Google Shape;2530;p38"/>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1" name="Google Shape;2531;p38"/>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2" name="Google Shape;2532;p38"/>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3" name="Google Shape;2533;p38"/>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4" name="Google Shape;2534;p38"/>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5" name="Google Shape;2535;p38"/>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6" name="Google Shape;2536;p38"/>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7" name="Google Shape;2537;p38"/>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8" name="Google Shape;2538;p38"/>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9" name="Google Shape;2539;p38"/>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0" name="Google Shape;2540;p38"/>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1" name="Google Shape;2541;p38"/>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2" name="Google Shape;2542;p38"/>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3" name="Google Shape;2543;p38"/>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4" name="Google Shape;2544;p38"/>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5" name="Google Shape;2545;p38"/>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6" name="Google Shape;2546;p38"/>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7" name="Google Shape;2547;p38"/>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8" name="Google Shape;2548;p38"/>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9" name="Google Shape;2549;p38"/>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0" name="Google Shape;2550;p38"/>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1" name="Google Shape;2551;p38"/>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2" name="Google Shape;2552;p38"/>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3" name="Google Shape;2553;p38"/>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4" name="Google Shape;2554;p38"/>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5" name="Google Shape;2555;p38"/>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6" name="Google Shape;2556;p38"/>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7" name="Google Shape;2557;p38"/>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58" name="Google Shape;2558;p38"/>
          <p:cNvGrpSpPr/>
          <p:nvPr/>
        </p:nvGrpSpPr>
        <p:grpSpPr>
          <a:xfrm>
            <a:off x="2204474" y="3950454"/>
            <a:ext cx="1973864" cy="2020086"/>
            <a:chOff x="2718975" y="493050"/>
            <a:chExt cx="2013175" cy="2066600"/>
          </a:xfrm>
        </p:grpSpPr>
        <p:sp>
          <p:nvSpPr>
            <p:cNvPr id="2559" name="Google Shape;2559;p38"/>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0" name="Google Shape;2560;p38"/>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1" name="Google Shape;2561;p38"/>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2" name="Google Shape;2562;p38"/>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3" name="Google Shape;2563;p38"/>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4" name="Google Shape;2564;p38"/>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5" name="Google Shape;2565;p38"/>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6" name="Google Shape;2566;p38"/>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7" name="Google Shape;2567;p38"/>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8" name="Google Shape;2568;p38"/>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9" name="Google Shape;2569;p38"/>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0" name="Google Shape;2570;p38"/>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1" name="Google Shape;2571;p38"/>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2" name="Google Shape;2572;p38"/>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3" name="Google Shape;2573;p38"/>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4" name="Google Shape;2574;p38"/>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5" name="Google Shape;2575;p38"/>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6" name="Google Shape;2576;p38"/>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7" name="Google Shape;2577;p38"/>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8" name="Google Shape;2578;p38"/>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9" name="Google Shape;2579;p38"/>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0" name="Google Shape;2580;p38"/>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1" name="Google Shape;2581;p38"/>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2" name="Google Shape;2582;p38"/>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3" name="Google Shape;2583;p38"/>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4" name="Google Shape;2584;p38"/>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5" name="Google Shape;2585;p38"/>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6" name="Google Shape;2586;p38"/>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7" name="Google Shape;2587;p38"/>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8" name="Google Shape;2588;p38"/>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9" name="Google Shape;2589;p38"/>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0" name="Google Shape;2590;p38"/>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1" name="Google Shape;2591;p38"/>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2" name="Google Shape;2592;p38"/>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3" name="Google Shape;2593;p38"/>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4" name="Google Shape;2594;p38"/>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5" name="Google Shape;2595;p38"/>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6" name="Google Shape;2596;p38"/>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7" name="Google Shape;2597;p38"/>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8" name="Google Shape;2598;p38"/>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9" name="Google Shape;2599;p38"/>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0" name="Google Shape;2600;p38"/>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1" name="Google Shape;2601;p38"/>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2" name="Google Shape;2602;p38"/>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3" name="Google Shape;2603;p38"/>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4" name="Google Shape;2604;p38"/>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5" name="Google Shape;2605;p38"/>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6" name="Google Shape;2606;p38"/>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7" name="Google Shape;2607;p38"/>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8" name="Google Shape;2608;p38"/>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9" name="Google Shape;2609;p38"/>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0" name="Google Shape;2610;p38"/>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1" name="Google Shape;2611;p38"/>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2" name="Google Shape;2612;p38"/>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3" name="Google Shape;2613;p38"/>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4" name="Google Shape;2614;p38"/>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5" name="Google Shape;2615;p38"/>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6" name="Google Shape;2616;p38"/>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7" name="Google Shape;2617;p38"/>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8" name="Google Shape;2618;p38"/>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9" name="Google Shape;2619;p38"/>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0" name="Google Shape;2620;p38"/>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1" name="Google Shape;2621;p38"/>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22" name="Google Shape;2622;p38"/>
          <p:cNvGrpSpPr/>
          <p:nvPr/>
        </p:nvGrpSpPr>
        <p:grpSpPr>
          <a:xfrm>
            <a:off x="1030175" y="1581350"/>
            <a:ext cx="444275" cy="398525"/>
            <a:chOff x="2495125" y="2142250"/>
            <a:chExt cx="444275" cy="398525"/>
          </a:xfrm>
        </p:grpSpPr>
        <p:sp>
          <p:nvSpPr>
            <p:cNvPr id="2623" name="Google Shape;2623;p3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4" name="Google Shape;2624;p3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25" name="Google Shape;2625;p38"/>
          <p:cNvGrpSpPr/>
          <p:nvPr/>
        </p:nvGrpSpPr>
        <p:grpSpPr>
          <a:xfrm>
            <a:off x="10561107" y="5038641"/>
            <a:ext cx="291375" cy="281375"/>
            <a:chOff x="3243875" y="2372825"/>
            <a:chExt cx="291375" cy="281375"/>
          </a:xfrm>
        </p:grpSpPr>
        <p:sp>
          <p:nvSpPr>
            <p:cNvPr id="2626" name="Google Shape;2626;p3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7" name="Google Shape;2627;p3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8" name="Google Shape;2628;p3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9" name="Google Shape;2629;p3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0" name="Google Shape;2630;p3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1" name="Google Shape;2631;p3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2" name="Google Shape;2632;p3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3" name="Google Shape;2633;p3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4" name="Google Shape;2634;p3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5" name="Google Shape;2635;p3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36" name="Google Shape;2636;p38"/>
          <p:cNvGrpSpPr/>
          <p:nvPr/>
        </p:nvGrpSpPr>
        <p:grpSpPr>
          <a:xfrm>
            <a:off x="10778557" y="714860"/>
            <a:ext cx="166675" cy="168575"/>
            <a:chOff x="4954425" y="2036375"/>
            <a:chExt cx="166675" cy="168575"/>
          </a:xfrm>
        </p:grpSpPr>
        <p:sp>
          <p:nvSpPr>
            <p:cNvPr id="2637" name="Google Shape;2637;p3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8" name="Google Shape;2638;p3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39" name="Google Shape;2639;p38"/>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0" name="Google Shape;2640;p38"/>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41" name="Google Shape;2641;p38"/>
          <p:cNvGrpSpPr/>
          <p:nvPr/>
        </p:nvGrpSpPr>
        <p:grpSpPr>
          <a:xfrm>
            <a:off x="1274794" y="5541495"/>
            <a:ext cx="166675" cy="168575"/>
            <a:chOff x="4954425" y="2036375"/>
            <a:chExt cx="166675" cy="168575"/>
          </a:xfrm>
        </p:grpSpPr>
        <p:sp>
          <p:nvSpPr>
            <p:cNvPr id="2642" name="Google Shape;2642;p3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3" name="Google Shape;2643;p3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44" name="Google Shape;2644;p38"/>
          <p:cNvSpPr txBox="1"/>
          <p:nvPr/>
        </p:nvSpPr>
        <p:spPr>
          <a:xfrm>
            <a:off x="3604226" y="1596479"/>
            <a:ext cx="4752083"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1500" b="0" i="0" u="none" strike="noStrike" kern="0" cap="none" spc="0" normalizeH="0" baseline="0" noProof="0">
              <a:ln>
                <a:noFill/>
              </a:ln>
              <a:solidFill>
                <a:srgbClr val="002060"/>
              </a:solidFill>
              <a:effectLst/>
              <a:uLnTx/>
              <a:uFillTx/>
              <a:latin typeface="Cookie"/>
              <a:ea typeface="Cookie"/>
              <a:cs typeface="Cookie"/>
              <a:sym typeface="Cookie"/>
            </a:endParaRPr>
          </a:p>
        </p:txBody>
      </p:sp>
    </p:spTree>
    <p:extLst>
      <p:ext uri="{BB962C8B-B14F-4D97-AF65-F5344CB8AC3E}">
        <p14:creationId xmlns:p14="http://schemas.microsoft.com/office/powerpoint/2010/main" val="156828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6"/>
                                        </p:tgtEl>
                                        <p:attrNameLst>
                                          <p:attrName>style.visibility</p:attrName>
                                        </p:attrNameLst>
                                      </p:cBhvr>
                                      <p:to>
                                        <p:strVal val="visible"/>
                                      </p:to>
                                    </p:set>
                                    <p:animEffect transition="in" filter="fade">
                                      <p:cBhvr>
                                        <p:cTn id="7" dur="500"/>
                                        <p:tgtEl>
                                          <p:spTgt spid="2556"/>
                                        </p:tgtEl>
                                      </p:cBhvr>
                                    </p:animEffect>
                                  </p:childTnLst>
                                </p:cTn>
                              </p:par>
                              <p:par>
                                <p:cTn id="8" presetID="10" presetClass="entr" presetSubtype="0" fill="hold" nodeType="withEffect">
                                  <p:stCondLst>
                                    <p:cond delay="0"/>
                                  </p:stCondLst>
                                  <p:childTnLst>
                                    <p:set>
                                      <p:cBhvr>
                                        <p:cTn id="9" dur="1" fill="hold">
                                          <p:stCondLst>
                                            <p:cond delay="0"/>
                                          </p:stCondLst>
                                        </p:cTn>
                                        <p:tgtEl>
                                          <p:spTgt spid="2557"/>
                                        </p:tgtEl>
                                        <p:attrNameLst>
                                          <p:attrName>style.visibility</p:attrName>
                                        </p:attrNameLst>
                                      </p:cBhvr>
                                      <p:to>
                                        <p:strVal val="visible"/>
                                      </p:to>
                                    </p:set>
                                    <p:animEffect transition="in" filter="fade">
                                      <p:cBhvr>
                                        <p:cTn id="10" dur="500"/>
                                        <p:tgtEl>
                                          <p:spTgt spid="255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55"/>
                                        </p:tgtEl>
                                        <p:attrNameLst>
                                          <p:attrName>style.visibility</p:attrName>
                                        </p:attrNameLst>
                                      </p:cBhvr>
                                      <p:to>
                                        <p:strVal val="visible"/>
                                      </p:to>
                                    </p:set>
                                    <p:animEffect transition="in" filter="fade">
                                      <p:cBhvr>
                                        <p:cTn id="14" dur="500"/>
                                        <p:tgtEl>
                                          <p:spTgt spid="255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58"/>
                                        </p:tgtEl>
                                        <p:attrNameLst>
                                          <p:attrName>style.visibility</p:attrName>
                                        </p:attrNameLst>
                                      </p:cBhvr>
                                      <p:to>
                                        <p:strVal val="visible"/>
                                      </p:to>
                                    </p:set>
                                    <p:animEffect transition="in" filter="fade">
                                      <p:cBhvr>
                                        <p:cTn id="18" dur="1000"/>
                                        <p:tgtEl>
                                          <p:spTgt spid="255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644"/>
                                        </p:tgtEl>
                                        <p:attrNameLst>
                                          <p:attrName>style.visibility</p:attrName>
                                        </p:attrNameLst>
                                      </p:cBhvr>
                                      <p:to>
                                        <p:strVal val="visible"/>
                                      </p:to>
                                    </p:set>
                                    <p:animEffect transition="in" filter="fade">
                                      <p:cBhvr>
                                        <p:cTn id="22" dur="500"/>
                                        <p:tgtEl>
                                          <p:spTgt spid="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bg>
      <p:bgPr>
        <a:solidFill>
          <a:srgbClr val="4F6128"/>
        </a:solidFill>
        <a:effectLst/>
      </p:bgPr>
    </p:bg>
    <p:spTree>
      <p:nvGrpSpPr>
        <p:cNvPr id="1" name="Shape 2645"/>
        <p:cNvGrpSpPr/>
        <p:nvPr/>
      </p:nvGrpSpPr>
      <p:grpSpPr>
        <a:xfrm>
          <a:off x="0" y="0"/>
          <a:ext cx="0" cy="0"/>
          <a:chOff x="0" y="0"/>
          <a:chExt cx="0" cy="0"/>
        </a:xfrm>
      </p:grpSpPr>
      <p:grpSp>
        <p:nvGrpSpPr>
          <p:cNvPr id="2646" name="Google Shape;2646;p39"/>
          <p:cNvGrpSpPr/>
          <p:nvPr/>
        </p:nvGrpSpPr>
        <p:grpSpPr>
          <a:xfrm>
            <a:off x="395894" y="219519"/>
            <a:ext cx="11613234" cy="6240131"/>
            <a:chOff x="395894" y="219519"/>
            <a:chExt cx="8518865" cy="4788281"/>
          </a:xfrm>
        </p:grpSpPr>
        <p:sp>
          <p:nvSpPr>
            <p:cNvPr id="2647" name="Google Shape;2647;p3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48" name="Google Shape;2648;p39"/>
            <p:cNvGrpSpPr/>
            <p:nvPr/>
          </p:nvGrpSpPr>
          <p:grpSpPr>
            <a:xfrm>
              <a:off x="8341543" y="2282008"/>
              <a:ext cx="569676" cy="380612"/>
              <a:chOff x="8341543" y="2282008"/>
              <a:chExt cx="569676" cy="380612"/>
            </a:xfrm>
          </p:grpSpPr>
          <p:sp>
            <p:nvSpPr>
              <p:cNvPr id="2649" name="Google Shape;2649;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0" name="Google Shape;2650;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51" name="Google Shape;2651;p3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52" name="Google Shape;2652;p39"/>
            <p:cNvGrpSpPr/>
            <p:nvPr/>
          </p:nvGrpSpPr>
          <p:grpSpPr>
            <a:xfrm>
              <a:off x="8341543" y="1721094"/>
              <a:ext cx="569676" cy="380612"/>
              <a:chOff x="8341543" y="1721094"/>
              <a:chExt cx="569676" cy="380612"/>
            </a:xfrm>
          </p:grpSpPr>
          <p:sp>
            <p:nvSpPr>
              <p:cNvPr id="2653" name="Google Shape;2653;p3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4" name="Google Shape;2654;p3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55" name="Google Shape;2655;p39"/>
            <p:cNvGrpSpPr/>
            <p:nvPr/>
          </p:nvGrpSpPr>
          <p:grpSpPr>
            <a:xfrm>
              <a:off x="8346273" y="1183592"/>
              <a:ext cx="568486" cy="388014"/>
              <a:chOff x="8346273" y="1183592"/>
              <a:chExt cx="568486" cy="388014"/>
            </a:xfrm>
          </p:grpSpPr>
          <p:sp>
            <p:nvSpPr>
              <p:cNvPr id="2656" name="Google Shape;2656;p3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7" name="Google Shape;2657;p3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58" name="Google Shape;2658;p39"/>
            <p:cNvGrpSpPr/>
            <p:nvPr/>
          </p:nvGrpSpPr>
          <p:grpSpPr>
            <a:xfrm>
              <a:off x="8341543" y="606635"/>
              <a:ext cx="569676" cy="388014"/>
              <a:chOff x="8341543" y="606635"/>
              <a:chExt cx="569676" cy="388014"/>
            </a:xfrm>
          </p:grpSpPr>
          <p:sp>
            <p:nvSpPr>
              <p:cNvPr id="2659" name="Google Shape;2659;p3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0" name="Google Shape;2660;p3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1" name="Google Shape;2661;p39"/>
            <p:cNvGrpSpPr/>
            <p:nvPr/>
          </p:nvGrpSpPr>
          <p:grpSpPr>
            <a:xfrm>
              <a:off x="8341543" y="2842933"/>
              <a:ext cx="569676" cy="380612"/>
              <a:chOff x="8341543" y="2282008"/>
              <a:chExt cx="569676" cy="380612"/>
            </a:xfrm>
          </p:grpSpPr>
          <p:sp>
            <p:nvSpPr>
              <p:cNvPr id="2662" name="Google Shape;2662;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3" name="Google Shape;2663;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4" name="Google Shape;2664;p39"/>
            <p:cNvGrpSpPr/>
            <p:nvPr/>
          </p:nvGrpSpPr>
          <p:grpSpPr>
            <a:xfrm>
              <a:off x="8341543" y="3403858"/>
              <a:ext cx="569676" cy="380612"/>
              <a:chOff x="8341543" y="2282008"/>
              <a:chExt cx="569676" cy="380612"/>
            </a:xfrm>
          </p:grpSpPr>
          <p:sp>
            <p:nvSpPr>
              <p:cNvPr id="2665" name="Google Shape;2665;p3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6" name="Google Shape;2666;p3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67" name="Google Shape;2667;p3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8" name="Google Shape;2668;p3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69" name="Google Shape;2669;p39"/>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0" name="Google Shape;2670;p39"/>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1" name="Google Shape;2671;p39"/>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2" name="Google Shape;2672;p39"/>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3" name="Google Shape;2673;p39"/>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4" name="Google Shape;2674;p39"/>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5" name="Google Shape;2675;p39"/>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6" name="Google Shape;2676;p39"/>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7" name="Google Shape;2677;p39"/>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8" name="Google Shape;2678;p39"/>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9" name="Google Shape;2679;p39"/>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0" name="Google Shape;2680;p39"/>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1" name="Google Shape;2681;p39"/>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2" name="Google Shape;2682;p39"/>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3" name="Google Shape;2683;p39"/>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4" name="Google Shape;2684;p39"/>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5" name="Google Shape;2685;p39"/>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6" name="Google Shape;2686;p39"/>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7" name="Google Shape;2687;p39"/>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8" name="Google Shape;2688;p39"/>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9" name="Google Shape;2689;p39"/>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0" name="Google Shape;2690;p39"/>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1" name="Google Shape;2691;p39"/>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2" name="Google Shape;2692;p39"/>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3" name="Google Shape;2693;p39"/>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4" name="Google Shape;2694;p39"/>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5" name="Google Shape;2695;p39"/>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6" name="Google Shape;2696;p39"/>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7" name="Google Shape;2697;p39"/>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8" name="Google Shape;2698;p39"/>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9" name="Google Shape;2699;p39"/>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0" name="Google Shape;2700;p39"/>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1" name="Google Shape;2701;p39"/>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2" name="Google Shape;2702;p39"/>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3" name="Google Shape;2703;p39"/>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4" name="Google Shape;2704;p39"/>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5" name="Google Shape;2705;p39"/>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6" name="Google Shape;2706;p39"/>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7" name="Google Shape;2707;p39"/>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8" name="Google Shape;2708;p39"/>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09" name="Google Shape;2709;p39"/>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0" name="Google Shape;2710;p39"/>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1" name="Google Shape;2711;p39"/>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2" name="Google Shape;2712;p39"/>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3" name="Google Shape;2713;p39"/>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725715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rgbClr val="7030A0"/>
        </a:solidFill>
        <a:effectLst/>
      </p:bgPr>
    </p:bg>
    <p:spTree>
      <p:nvGrpSpPr>
        <p:cNvPr id="1" name="Shape 2714"/>
        <p:cNvGrpSpPr/>
        <p:nvPr/>
      </p:nvGrpSpPr>
      <p:grpSpPr>
        <a:xfrm>
          <a:off x="0" y="0"/>
          <a:ext cx="0" cy="0"/>
          <a:chOff x="0" y="0"/>
          <a:chExt cx="0" cy="0"/>
        </a:xfrm>
      </p:grpSpPr>
      <p:grpSp>
        <p:nvGrpSpPr>
          <p:cNvPr id="2715" name="Google Shape;2715;p40"/>
          <p:cNvGrpSpPr/>
          <p:nvPr/>
        </p:nvGrpSpPr>
        <p:grpSpPr>
          <a:xfrm>
            <a:off x="395894" y="219519"/>
            <a:ext cx="11613234" cy="6240131"/>
            <a:chOff x="395894" y="219519"/>
            <a:chExt cx="8518865" cy="4788281"/>
          </a:xfrm>
        </p:grpSpPr>
        <p:sp>
          <p:nvSpPr>
            <p:cNvPr id="2716" name="Google Shape;2716;p4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17" name="Google Shape;2717;p40"/>
            <p:cNvGrpSpPr/>
            <p:nvPr/>
          </p:nvGrpSpPr>
          <p:grpSpPr>
            <a:xfrm>
              <a:off x="8341543" y="2282008"/>
              <a:ext cx="569676" cy="380612"/>
              <a:chOff x="8341543" y="2282008"/>
              <a:chExt cx="569676" cy="380612"/>
            </a:xfrm>
          </p:grpSpPr>
          <p:sp>
            <p:nvSpPr>
              <p:cNvPr id="2718" name="Google Shape;2718;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9" name="Google Shape;2719;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20" name="Google Shape;2720;p4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21" name="Google Shape;2721;p40"/>
            <p:cNvGrpSpPr/>
            <p:nvPr/>
          </p:nvGrpSpPr>
          <p:grpSpPr>
            <a:xfrm>
              <a:off x="8341543" y="1721094"/>
              <a:ext cx="569676" cy="380612"/>
              <a:chOff x="8341543" y="1721094"/>
              <a:chExt cx="569676" cy="380612"/>
            </a:xfrm>
          </p:grpSpPr>
          <p:sp>
            <p:nvSpPr>
              <p:cNvPr id="2722" name="Google Shape;2722;p4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3" name="Google Shape;2723;p4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24" name="Google Shape;2724;p40"/>
            <p:cNvGrpSpPr/>
            <p:nvPr/>
          </p:nvGrpSpPr>
          <p:grpSpPr>
            <a:xfrm>
              <a:off x="8346273" y="1183592"/>
              <a:ext cx="568486" cy="388014"/>
              <a:chOff x="8346273" y="1183592"/>
              <a:chExt cx="568486" cy="388014"/>
            </a:xfrm>
          </p:grpSpPr>
          <p:sp>
            <p:nvSpPr>
              <p:cNvPr id="2725" name="Google Shape;2725;p4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6" name="Google Shape;2726;p4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27" name="Google Shape;2727;p40"/>
            <p:cNvGrpSpPr/>
            <p:nvPr/>
          </p:nvGrpSpPr>
          <p:grpSpPr>
            <a:xfrm>
              <a:off x="8341543" y="606635"/>
              <a:ext cx="569676" cy="388014"/>
              <a:chOff x="8341543" y="606635"/>
              <a:chExt cx="569676" cy="388014"/>
            </a:xfrm>
          </p:grpSpPr>
          <p:sp>
            <p:nvSpPr>
              <p:cNvPr id="2728" name="Google Shape;2728;p4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9" name="Google Shape;2729;p4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30" name="Google Shape;2730;p40"/>
            <p:cNvGrpSpPr/>
            <p:nvPr/>
          </p:nvGrpSpPr>
          <p:grpSpPr>
            <a:xfrm>
              <a:off x="8341543" y="2842933"/>
              <a:ext cx="569676" cy="380612"/>
              <a:chOff x="8341543" y="2282008"/>
              <a:chExt cx="569676" cy="380612"/>
            </a:xfrm>
          </p:grpSpPr>
          <p:sp>
            <p:nvSpPr>
              <p:cNvPr id="2731" name="Google Shape;2731;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2" name="Google Shape;2732;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33" name="Google Shape;2733;p40"/>
            <p:cNvGrpSpPr/>
            <p:nvPr/>
          </p:nvGrpSpPr>
          <p:grpSpPr>
            <a:xfrm>
              <a:off x="8341543" y="3403858"/>
              <a:ext cx="569676" cy="380612"/>
              <a:chOff x="8341543" y="2282008"/>
              <a:chExt cx="569676" cy="380612"/>
            </a:xfrm>
          </p:grpSpPr>
          <p:sp>
            <p:nvSpPr>
              <p:cNvPr id="2734" name="Google Shape;2734;p4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5" name="Google Shape;2735;p4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36" name="Google Shape;2736;p4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7" name="Google Shape;2737;p4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38" name="Google Shape;2738;p40"/>
          <p:cNvGrpSpPr/>
          <p:nvPr/>
        </p:nvGrpSpPr>
        <p:grpSpPr>
          <a:xfrm>
            <a:off x="989192" y="5645930"/>
            <a:ext cx="615189" cy="535538"/>
            <a:chOff x="2495125" y="2142250"/>
            <a:chExt cx="444275" cy="398525"/>
          </a:xfrm>
        </p:grpSpPr>
        <p:sp>
          <p:nvSpPr>
            <p:cNvPr id="2739" name="Google Shape;2739;p4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0" name="Google Shape;2740;p4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41" name="Google Shape;2741;p40"/>
          <p:cNvGrpSpPr/>
          <p:nvPr/>
        </p:nvGrpSpPr>
        <p:grpSpPr>
          <a:xfrm>
            <a:off x="10177821" y="427685"/>
            <a:ext cx="403468" cy="378112"/>
            <a:chOff x="3243875" y="2372825"/>
            <a:chExt cx="291375" cy="281375"/>
          </a:xfrm>
        </p:grpSpPr>
        <p:sp>
          <p:nvSpPr>
            <p:cNvPr id="2742" name="Google Shape;2742;p4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3" name="Google Shape;2743;p4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4" name="Google Shape;2744;p4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5" name="Google Shape;2745;p4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6" name="Google Shape;2746;p4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7" name="Google Shape;2747;p4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8" name="Google Shape;2748;p4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9" name="Google Shape;2749;p4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0" name="Google Shape;2750;p4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1" name="Google Shape;2751;p4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752" name="Google Shape;2752;p40"/>
          <p:cNvGrpSpPr/>
          <p:nvPr/>
        </p:nvGrpSpPr>
        <p:grpSpPr>
          <a:xfrm>
            <a:off x="11004071" y="1043373"/>
            <a:ext cx="230796" cy="226531"/>
            <a:chOff x="4954425" y="2036375"/>
            <a:chExt cx="166675" cy="168575"/>
          </a:xfrm>
        </p:grpSpPr>
        <p:sp>
          <p:nvSpPr>
            <p:cNvPr id="2753" name="Google Shape;2753;p4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4" name="Google Shape;2754;p4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55" name="Google Shape;2755;p40"/>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6" name="Google Shape;2756;p40"/>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757" name="Google Shape;2757;p40"/>
          <p:cNvGrpSpPr/>
          <p:nvPr/>
        </p:nvGrpSpPr>
        <p:grpSpPr>
          <a:xfrm>
            <a:off x="817359" y="5192331"/>
            <a:ext cx="230796" cy="226531"/>
            <a:chOff x="4954425" y="2036375"/>
            <a:chExt cx="166675" cy="168575"/>
          </a:xfrm>
        </p:grpSpPr>
        <p:sp>
          <p:nvSpPr>
            <p:cNvPr id="2758" name="Google Shape;2758;p4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9" name="Google Shape;2759;p4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60" name="Google Shape;2760;p40"/>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1" name="Google Shape;2761;p40"/>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2" name="Google Shape;2762;p40"/>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3" name="Google Shape;2763;p40"/>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4" name="Google Shape;2764;p40"/>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5" name="Google Shape;2765;p40"/>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6" name="Google Shape;2766;p40"/>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7" name="Google Shape;2767;p40"/>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8" name="Google Shape;2768;p40"/>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9" name="Google Shape;2769;p40"/>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0" name="Google Shape;2770;p40"/>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1" name="Google Shape;2771;p40"/>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2" name="Google Shape;2772;p40"/>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3" name="Google Shape;2773;p40"/>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4" name="Google Shape;2774;p40"/>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5" name="Google Shape;2775;p40"/>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6" name="Google Shape;2776;p40"/>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7" name="Google Shape;2777;p40"/>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8" name="Google Shape;2778;p40"/>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9" name="Google Shape;2779;p40"/>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0" name="Google Shape;2780;p40"/>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1" name="Google Shape;2781;p40"/>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2" name="Google Shape;2782;p40"/>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3" name="Google Shape;2783;p40"/>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4" name="Google Shape;2784;p40"/>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5" name="Google Shape;2785;p40"/>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6" name="Google Shape;2786;p40"/>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7" name="Google Shape;2787;p40"/>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8" name="Google Shape;2788;p40"/>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9" name="Google Shape;2789;p40"/>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0" name="Google Shape;2790;p40"/>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1" name="Google Shape;2791;p40"/>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2" name="Google Shape;2792;p40"/>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3" name="Google Shape;2793;p40"/>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4" name="Google Shape;2794;p40"/>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5" name="Google Shape;2795;p40"/>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6" name="Google Shape;2796;p40"/>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7" name="Google Shape;2797;p40"/>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8" name="Google Shape;2798;p40"/>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9" name="Google Shape;2799;p40"/>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0" name="Google Shape;2800;p40"/>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1" name="Google Shape;2801;p40"/>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2" name="Google Shape;2802;p40"/>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3" name="Google Shape;2803;p40"/>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4" name="Google Shape;2804;p40"/>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05" name="Google Shape;2805;p40"/>
          <p:cNvGrpSpPr/>
          <p:nvPr/>
        </p:nvGrpSpPr>
        <p:grpSpPr>
          <a:xfrm>
            <a:off x="745412" y="1491606"/>
            <a:ext cx="9867486" cy="4773077"/>
            <a:chOff x="623255" y="927125"/>
            <a:chExt cx="7691377" cy="3871900"/>
          </a:xfrm>
        </p:grpSpPr>
        <p:sp>
          <p:nvSpPr>
            <p:cNvPr id="2806" name="Google Shape;2806;p40"/>
            <p:cNvSpPr/>
            <p:nvPr/>
          </p:nvSpPr>
          <p:spPr>
            <a:xfrm>
              <a:off x="2977025" y="927125"/>
              <a:ext cx="3134100" cy="1481700"/>
            </a:xfrm>
            <a:prstGeom prst="ellipse">
              <a:avLst/>
            </a:pr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07" name="Google Shape;2807;p40"/>
            <p:cNvGrpSpPr/>
            <p:nvPr/>
          </p:nvGrpSpPr>
          <p:grpSpPr>
            <a:xfrm>
              <a:off x="623255" y="973375"/>
              <a:ext cx="7691377" cy="3825650"/>
              <a:chOff x="623255" y="973375"/>
              <a:chExt cx="7691377" cy="3825650"/>
            </a:xfrm>
          </p:grpSpPr>
          <p:sp>
            <p:nvSpPr>
              <p:cNvPr id="2808" name="Google Shape;2808;p4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9" name="Google Shape;2809;p40"/>
              <p:cNvSpPr/>
              <p:nvPr/>
            </p:nvSpPr>
            <p:spPr>
              <a:xfrm>
                <a:off x="1878425" y="1185100"/>
                <a:ext cx="2028300" cy="1403400"/>
              </a:xfrm>
              <a:prstGeom prst="ellipse">
                <a:avLst/>
              </a:pr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0" name="Google Shape;2810;p40"/>
              <p:cNvSpPr/>
              <p:nvPr/>
            </p:nvSpPr>
            <p:spPr>
              <a:xfrm>
                <a:off x="5585525" y="3231300"/>
                <a:ext cx="2028300" cy="1403400"/>
              </a:xfrm>
              <a:prstGeom prst="ellipse">
                <a:avLst/>
              </a:pr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811" name="Google Shape;2811;p40"/>
          <p:cNvGrpSpPr/>
          <p:nvPr/>
        </p:nvGrpSpPr>
        <p:grpSpPr>
          <a:xfrm>
            <a:off x="8391927" y="4047629"/>
            <a:ext cx="2301387" cy="1593766"/>
            <a:chOff x="4799733" y="3457797"/>
            <a:chExt cx="2301387" cy="1593766"/>
          </a:xfrm>
        </p:grpSpPr>
        <p:sp>
          <p:nvSpPr>
            <p:cNvPr id="2812" name="Google Shape;2812;p40"/>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3" name="Google Shape;2813;p40"/>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4" name="Google Shape;2814;p40"/>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5" name="Google Shape;2815;p40"/>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6" name="Google Shape;2816;p40"/>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7" name="Google Shape;2817;p40"/>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8" name="Google Shape;2818;p40"/>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9" name="Google Shape;2819;p40"/>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0" name="Google Shape;2820;p40"/>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1" name="Google Shape;2821;p40"/>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2" name="Google Shape;2822;p40"/>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3" name="Google Shape;2823;p40"/>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4" name="Google Shape;2824;p40"/>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5" name="Google Shape;2825;p40"/>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6" name="Google Shape;2826;p40"/>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7" name="Google Shape;2827;p40"/>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8" name="Google Shape;2828;p40"/>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9" name="Google Shape;2829;p40"/>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0" name="Google Shape;2830;p40"/>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1" name="Google Shape;2831;p40"/>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2" name="Google Shape;2832;p40"/>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3" name="Google Shape;2833;p40"/>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4" name="Google Shape;2834;p40"/>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5" name="Google Shape;2835;p40"/>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6" name="Google Shape;2836;p40"/>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7" name="Google Shape;2837;p40"/>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8" name="Google Shape;2838;p40"/>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9" name="Google Shape;2839;p40"/>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0" name="Google Shape;2840;p40"/>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1" name="Google Shape;2841;p40"/>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2" name="Google Shape;2842;p40"/>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3" name="Google Shape;2843;p40"/>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4" name="Google Shape;2844;p40"/>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5" name="Google Shape;2845;p40"/>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6" name="Google Shape;2846;p40"/>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7" name="Google Shape;2847;p40"/>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8" name="Google Shape;2848;p40"/>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9" name="Google Shape;2849;p40"/>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0" name="Google Shape;2850;p40"/>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1" name="Google Shape;2851;p40"/>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2" name="Google Shape;2852;p40"/>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3" name="Google Shape;2853;p40"/>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4" name="Google Shape;2854;p40"/>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5" name="Google Shape;2855;p40"/>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6" name="Google Shape;2856;p40"/>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7" name="Google Shape;2857;p40"/>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8" name="Google Shape;2858;p40"/>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9" name="Google Shape;2859;p40"/>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0" name="Google Shape;2860;p40"/>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1" name="Google Shape;2861;p40"/>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2" name="Google Shape;2862;p40"/>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3" name="Google Shape;2863;p40"/>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4" name="Google Shape;2864;p40"/>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5" name="Google Shape;2865;p40"/>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6" name="Google Shape;2866;p40"/>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7" name="Google Shape;2867;p40"/>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868" name="Google Shape;2868;p40"/>
          <p:cNvGrpSpPr/>
          <p:nvPr/>
        </p:nvGrpSpPr>
        <p:grpSpPr>
          <a:xfrm>
            <a:off x="1598355" y="3608289"/>
            <a:ext cx="2204156" cy="2018295"/>
            <a:chOff x="1598355" y="3608289"/>
            <a:chExt cx="2204156" cy="2018295"/>
          </a:xfrm>
        </p:grpSpPr>
        <p:grpSp>
          <p:nvGrpSpPr>
            <p:cNvPr id="2869" name="Google Shape;2869;p40"/>
            <p:cNvGrpSpPr/>
            <p:nvPr/>
          </p:nvGrpSpPr>
          <p:grpSpPr>
            <a:xfrm>
              <a:off x="1598355" y="4368136"/>
              <a:ext cx="868989" cy="1258447"/>
              <a:chOff x="3235834" y="3793115"/>
              <a:chExt cx="868989" cy="1258447"/>
            </a:xfrm>
          </p:grpSpPr>
          <p:sp>
            <p:nvSpPr>
              <p:cNvPr id="2870" name="Google Shape;2870;p40"/>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871" name="Google Shape;2871;p40"/>
              <p:cNvGrpSpPr/>
              <p:nvPr/>
            </p:nvGrpSpPr>
            <p:grpSpPr>
              <a:xfrm>
                <a:off x="3235834" y="3793115"/>
                <a:ext cx="865418" cy="1258447"/>
                <a:chOff x="3235834" y="3793115"/>
                <a:chExt cx="865418" cy="1258447"/>
              </a:xfrm>
            </p:grpSpPr>
            <p:sp>
              <p:nvSpPr>
                <p:cNvPr id="2872" name="Google Shape;2872;p40"/>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3" name="Google Shape;2873;p40"/>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4" name="Google Shape;2874;p40"/>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5" name="Google Shape;2875;p40"/>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6" name="Google Shape;2876;p40"/>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7" name="Google Shape;2877;p40"/>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8" name="Google Shape;2878;p40"/>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9" name="Google Shape;2879;p40"/>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0" name="Google Shape;2880;p40"/>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1" name="Google Shape;2881;p40"/>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2" name="Google Shape;2882;p40"/>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3" name="Google Shape;2883;p40"/>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4" name="Google Shape;2884;p40"/>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5" name="Google Shape;2885;p40"/>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6" name="Google Shape;2886;p40"/>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7" name="Google Shape;2887;p40"/>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8" name="Google Shape;2888;p40"/>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9" name="Google Shape;2889;p40"/>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0" name="Google Shape;2890;p40"/>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1" name="Google Shape;2891;p40"/>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2" name="Google Shape;2892;p40"/>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3" name="Google Shape;2893;p40"/>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4" name="Google Shape;2894;p40"/>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5" name="Google Shape;2895;p40"/>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2896" name="Google Shape;2896;p40"/>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7" name="Google Shape;2897;p40"/>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8" name="Google Shape;2898;p40"/>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9" name="Google Shape;2899;p40"/>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0" name="Google Shape;2900;p40"/>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1" name="Google Shape;2901;p40"/>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2" name="Google Shape;2902;p40"/>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3" name="Google Shape;2903;p40"/>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4" name="Google Shape;2904;p40"/>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5" name="Google Shape;2905;p40"/>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6" name="Google Shape;2906;p40"/>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7" name="Google Shape;2907;p40"/>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8" name="Google Shape;2908;p40"/>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9" name="Google Shape;2909;p40"/>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0" name="Google Shape;2910;p40"/>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1" name="Google Shape;2911;p40"/>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2" name="Google Shape;2912;p40"/>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3" name="Google Shape;2913;p40"/>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4" name="Google Shape;2914;p40"/>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5" name="Google Shape;2915;p40"/>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6" name="Google Shape;2916;p40"/>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7" name="Google Shape;2917;p40"/>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8" name="Google Shape;2918;p40"/>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9" name="Google Shape;2919;p40"/>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0" name="Google Shape;2920;p40"/>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1" name="Google Shape;2921;p40"/>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2" name="Google Shape;2922;p40"/>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3" name="Google Shape;2923;p40"/>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4" name="Google Shape;2924;p40"/>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5" name="Google Shape;2925;p40"/>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6" name="Google Shape;2926;p40"/>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7" name="Google Shape;2927;p40"/>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8" name="Google Shape;2928;p40"/>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9" name="Google Shape;2929;p40"/>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0" name="Google Shape;2930;p40"/>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1" name="Google Shape;2931;p40"/>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2" name="Google Shape;2932;p40"/>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3" name="Google Shape;2933;p40"/>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4" name="Google Shape;2934;p40"/>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5" name="Google Shape;2935;p40"/>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36" name="Google Shape;2936;p40"/>
            <p:cNvGrpSpPr/>
            <p:nvPr/>
          </p:nvGrpSpPr>
          <p:grpSpPr>
            <a:xfrm>
              <a:off x="3041664" y="5111577"/>
              <a:ext cx="320455" cy="156580"/>
              <a:chOff x="2774143" y="4536556"/>
              <a:chExt cx="320455" cy="156580"/>
            </a:xfrm>
          </p:grpSpPr>
          <p:sp>
            <p:nvSpPr>
              <p:cNvPr id="2937" name="Google Shape;2937;p40"/>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8" name="Google Shape;2938;p40"/>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9" name="Google Shape;2939;p40"/>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40" name="Google Shape;2940;p40"/>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41" name="Google Shape;2941;p40"/>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42" name="Google Shape;2942;p40"/>
          <p:cNvGrpSpPr/>
          <p:nvPr/>
        </p:nvGrpSpPr>
        <p:grpSpPr>
          <a:xfrm>
            <a:off x="1524301" y="5626805"/>
            <a:ext cx="9320239" cy="1231194"/>
            <a:chOff x="1524301" y="5626805"/>
            <a:chExt cx="9320239" cy="1231194"/>
          </a:xfrm>
        </p:grpSpPr>
        <p:sp>
          <p:nvSpPr>
            <p:cNvPr id="2943" name="Google Shape;2943;p40"/>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44" name="Google Shape;2944;p40"/>
            <p:cNvGrpSpPr/>
            <p:nvPr/>
          </p:nvGrpSpPr>
          <p:grpSpPr>
            <a:xfrm>
              <a:off x="1524301" y="5626805"/>
              <a:ext cx="9320239" cy="1231194"/>
              <a:chOff x="929285" y="5051507"/>
              <a:chExt cx="7315206" cy="1231194"/>
            </a:xfrm>
          </p:grpSpPr>
          <p:sp>
            <p:nvSpPr>
              <p:cNvPr id="2945" name="Google Shape;2945;p40"/>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6" name="Google Shape;2946;p40"/>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7" name="Google Shape;2947;p40"/>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8" name="Google Shape;2948;p40"/>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9" name="Google Shape;2949;p40"/>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0" name="Google Shape;2950;p40"/>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314913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42"/>
                                        </p:tgtEl>
                                        <p:attrNameLst>
                                          <p:attrName>style.visibility</p:attrName>
                                        </p:attrNameLst>
                                      </p:cBhvr>
                                      <p:to>
                                        <p:strVal val="visible"/>
                                      </p:to>
                                    </p:set>
                                    <p:anim calcmode="lin" valueType="num">
                                      <p:cBhvr additive="base">
                                        <p:cTn id="7" dur="500"/>
                                        <p:tgtEl>
                                          <p:spTgt spid="294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868"/>
                                        </p:tgtEl>
                                        <p:attrNameLst>
                                          <p:attrName>style.visibility</p:attrName>
                                        </p:attrNameLst>
                                      </p:cBhvr>
                                      <p:to>
                                        <p:strVal val="visible"/>
                                      </p:to>
                                    </p:set>
                                    <p:anim calcmode="lin" valueType="num">
                                      <p:cBhvr additive="base">
                                        <p:cTn id="11" dur="500"/>
                                        <p:tgtEl>
                                          <p:spTgt spid="286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811"/>
                                        </p:tgtEl>
                                        <p:attrNameLst>
                                          <p:attrName>style.visibility</p:attrName>
                                        </p:attrNameLst>
                                      </p:cBhvr>
                                      <p:to>
                                        <p:strVal val="visible"/>
                                      </p:to>
                                    </p:set>
                                    <p:anim calcmode="lin" valueType="num">
                                      <p:cBhvr additive="base">
                                        <p:cTn id="15" dur="500"/>
                                        <p:tgtEl>
                                          <p:spTgt spid="281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05"/>
                                        </p:tgtEl>
                                        <p:attrNameLst>
                                          <p:attrName>style.visibility</p:attrName>
                                        </p:attrNameLst>
                                      </p:cBhvr>
                                      <p:to>
                                        <p:strVal val="visible"/>
                                      </p:to>
                                    </p:set>
                                    <p:animEffect transition="in" filter="fade">
                                      <p:cBhvr>
                                        <p:cTn id="19" dur="500"/>
                                        <p:tgtEl>
                                          <p:spTgt spid="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9_Title and Content">
  <p:cSld name="9_Title and Content">
    <p:bg>
      <p:bgPr>
        <a:solidFill>
          <a:srgbClr val="7030A0"/>
        </a:solidFill>
        <a:effectLst/>
      </p:bgPr>
    </p:bg>
    <p:spTree>
      <p:nvGrpSpPr>
        <p:cNvPr id="1" name="Shape 2951"/>
        <p:cNvGrpSpPr/>
        <p:nvPr/>
      </p:nvGrpSpPr>
      <p:grpSpPr>
        <a:xfrm>
          <a:off x="0" y="0"/>
          <a:ext cx="0" cy="0"/>
          <a:chOff x="0" y="0"/>
          <a:chExt cx="0" cy="0"/>
        </a:xfrm>
      </p:grpSpPr>
      <p:grpSp>
        <p:nvGrpSpPr>
          <p:cNvPr id="2952" name="Google Shape;2952;p41"/>
          <p:cNvGrpSpPr/>
          <p:nvPr/>
        </p:nvGrpSpPr>
        <p:grpSpPr>
          <a:xfrm>
            <a:off x="395894" y="219519"/>
            <a:ext cx="11613234" cy="6240131"/>
            <a:chOff x="395894" y="219519"/>
            <a:chExt cx="8518865" cy="4788281"/>
          </a:xfrm>
        </p:grpSpPr>
        <p:sp>
          <p:nvSpPr>
            <p:cNvPr id="2953" name="Google Shape;2953;p4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54" name="Google Shape;2954;p41"/>
            <p:cNvGrpSpPr/>
            <p:nvPr/>
          </p:nvGrpSpPr>
          <p:grpSpPr>
            <a:xfrm>
              <a:off x="8341543" y="2282008"/>
              <a:ext cx="569676" cy="380612"/>
              <a:chOff x="8341543" y="2282008"/>
              <a:chExt cx="569676" cy="380612"/>
            </a:xfrm>
          </p:grpSpPr>
          <p:sp>
            <p:nvSpPr>
              <p:cNvPr id="2955" name="Google Shape;2955;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6" name="Google Shape;2956;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57" name="Google Shape;2957;p4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958" name="Google Shape;2958;p41"/>
            <p:cNvGrpSpPr/>
            <p:nvPr/>
          </p:nvGrpSpPr>
          <p:grpSpPr>
            <a:xfrm>
              <a:off x="8341543" y="1721094"/>
              <a:ext cx="569676" cy="380612"/>
              <a:chOff x="8341543" y="1721094"/>
              <a:chExt cx="569676" cy="380612"/>
            </a:xfrm>
          </p:grpSpPr>
          <p:sp>
            <p:nvSpPr>
              <p:cNvPr id="2959" name="Google Shape;2959;p4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0" name="Google Shape;2960;p4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1" name="Google Shape;2961;p41"/>
            <p:cNvGrpSpPr/>
            <p:nvPr/>
          </p:nvGrpSpPr>
          <p:grpSpPr>
            <a:xfrm>
              <a:off x="8346273" y="1183592"/>
              <a:ext cx="568486" cy="388014"/>
              <a:chOff x="8346273" y="1183592"/>
              <a:chExt cx="568486" cy="388014"/>
            </a:xfrm>
          </p:grpSpPr>
          <p:sp>
            <p:nvSpPr>
              <p:cNvPr id="2962" name="Google Shape;2962;p4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3" name="Google Shape;2963;p4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4" name="Google Shape;2964;p41"/>
            <p:cNvGrpSpPr/>
            <p:nvPr/>
          </p:nvGrpSpPr>
          <p:grpSpPr>
            <a:xfrm>
              <a:off x="8341543" y="606635"/>
              <a:ext cx="569676" cy="388014"/>
              <a:chOff x="8341543" y="606635"/>
              <a:chExt cx="569676" cy="388014"/>
            </a:xfrm>
          </p:grpSpPr>
          <p:sp>
            <p:nvSpPr>
              <p:cNvPr id="2965" name="Google Shape;2965;p4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6" name="Google Shape;2966;p4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67" name="Google Shape;2967;p41"/>
            <p:cNvGrpSpPr/>
            <p:nvPr/>
          </p:nvGrpSpPr>
          <p:grpSpPr>
            <a:xfrm>
              <a:off x="8341543" y="2842933"/>
              <a:ext cx="569676" cy="380612"/>
              <a:chOff x="8341543" y="2282008"/>
              <a:chExt cx="569676" cy="380612"/>
            </a:xfrm>
          </p:grpSpPr>
          <p:sp>
            <p:nvSpPr>
              <p:cNvPr id="2968" name="Google Shape;2968;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69" name="Google Shape;2969;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70" name="Google Shape;2970;p41"/>
            <p:cNvGrpSpPr/>
            <p:nvPr/>
          </p:nvGrpSpPr>
          <p:grpSpPr>
            <a:xfrm>
              <a:off x="8341543" y="3403858"/>
              <a:ext cx="569676" cy="380612"/>
              <a:chOff x="8341543" y="2282008"/>
              <a:chExt cx="569676" cy="380612"/>
            </a:xfrm>
          </p:grpSpPr>
          <p:sp>
            <p:nvSpPr>
              <p:cNvPr id="2971" name="Google Shape;2971;p4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2" name="Google Shape;2972;p4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73" name="Google Shape;2973;p4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4" name="Google Shape;2974;p4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75" name="Google Shape;2975;p41"/>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6" name="Google Shape;2976;p41"/>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7" name="Google Shape;2977;p41"/>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8" name="Google Shape;2978;p41"/>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79" name="Google Shape;2979;p41"/>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0" name="Google Shape;2980;p41"/>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1" name="Google Shape;2981;p41"/>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2" name="Google Shape;2982;p41"/>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3" name="Google Shape;2983;p41"/>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4" name="Google Shape;2984;p41"/>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5" name="Google Shape;2985;p41"/>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6" name="Google Shape;2986;p41"/>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7" name="Google Shape;2987;p41"/>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8" name="Google Shape;2988;p41"/>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89" name="Google Shape;2989;p41"/>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0" name="Google Shape;2990;p41"/>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1" name="Google Shape;2991;p41"/>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2" name="Google Shape;2992;p41"/>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3" name="Google Shape;2993;p41"/>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4" name="Google Shape;2994;p41"/>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5" name="Google Shape;2995;p41"/>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6" name="Google Shape;2996;p41"/>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7" name="Google Shape;2997;p41"/>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8" name="Google Shape;2998;p41"/>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9" name="Google Shape;2999;p41"/>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0" name="Google Shape;3000;p41"/>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1" name="Google Shape;3001;p41"/>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2" name="Google Shape;3002;p41"/>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3" name="Google Shape;3003;p41"/>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4" name="Google Shape;3004;p41"/>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5" name="Google Shape;3005;p41"/>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6" name="Google Shape;3006;p41"/>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7" name="Google Shape;3007;p41"/>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8" name="Google Shape;3008;p41"/>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09" name="Google Shape;3009;p41"/>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0" name="Google Shape;3010;p41"/>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1" name="Google Shape;3011;p41"/>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2" name="Google Shape;3012;p41"/>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3" name="Google Shape;3013;p41"/>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4" name="Google Shape;3014;p41"/>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5" name="Google Shape;3015;p41"/>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6" name="Google Shape;3016;p41"/>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7" name="Google Shape;3017;p41"/>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8" name="Google Shape;3018;p41"/>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19" name="Google Shape;3019;p41"/>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0" name="Google Shape;3020;p41"/>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1" name="Google Shape;3021;p41"/>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2" name="Google Shape;3022;p41"/>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23" name="Google Shape;3023;p41"/>
          <p:cNvGrpSpPr/>
          <p:nvPr/>
        </p:nvGrpSpPr>
        <p:grpSpPr>
          <a:xfrm>
            <a:off x="1030175" y="1581350"/>
            <a:ext cx="444275" cy="398525"/>
            <a:chOff x="2495125" y="2142250"/>
            <a:chExt cx="444275" cy="398525"/>
          </a:xfrm>
        </p:grpSpPr>
        <p:sp>
          <p:nvSpPr>
            <p:cNvPr id="3024" name="Google Shape;3024;p41"/>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5" name="Google Shape;3025;p41"/>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26" name="Google Shape;3026;p41"/>
          <p:cNvGrpSpPr/>
          <p:nvPr/>
        </p:nvGrpSpPr>
        <p:grpSpPr>
          <a:xfrm>
            <a:off x="10561107" y="5038641"/>
            <a:ext cx="291375" cy="281375"/>
            <a:chOff x="3243875" y="2372825"/>
            <a:chExt cx="291375" cy="281375"/>
          </a:xfrm>
        </p:grpSpPr>
        <p:sp>
          <p:nvSpPr>
            <p:cNvPr id="3027" name="Google Shape;3027;p41"/>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8" name="Google Shape;3028;p41"/>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29" name="Google Shape;3029;p41"/>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0" name="Google Shape;3030;p41"/>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1" name="Google Shape;3031;p41"/>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2" name="Google Shape;3032;p41"/>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3" name="Google Shape;3033;p41"/>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4" name="Google Shape;3034;p41"/>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5" name="Google Shape;3035;p41"/>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6" name="Google Shape;3036;p41"/>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37" name="Google Shape;3037;p41"/>
          <p:cNvGrpSpPr/>
          <p:nvPr/>
        </p:nvGrpSpPr>
        <p:grpSpPr>
          <a:xfrm>
            <a:off x="10778557" y="714860"/>
            <a:ext cx="166675" cy="168575"/>
            <a:chOff x="4954425" y="2036375"/>
            <a:chExt cx="166675" cy="168575"/>
          </a:xfrm>
        </p:grpSpPr>
        <p:sp>
          <p:nvSpPr>
            <p:cNvPr id="3038" name="Google Shape;3038;p4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9" name="Google Shape;3039;p4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040" name="Google Shape;3040;p41"/>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1" name="Google Shape;3041;p41"/>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42" name="Google Shape;3042;p41"/>
          <p:cNvGrpSpPr/>
          <p:nvPr/>
        </p:nvGrpSpPr>
        <p:grpSpPr>
          <a:xfrm>
            <a:off x="1274794" y="5541495"/>
            <a:ext cx="166675" cy="168575"/>
            <a:chOff x="4954425" y="2036375"/>
            <a:chExt cx="166675" cy="168575"/>
          </a:xfrm>
        </p:grpSpPr>
        <p:sp>
          <p:nvSpPr>
            <p:cNvPr id="3043" name="Google Shape;3043;p41"/>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4" name="Google Shape;3044;p41"/>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045" name="Google Shape;3045;p41"/>
          <p:cNvGrpSpPr/>
          <p:nvPr/>
        </p:nvGrpSpPr>
        <p:grpSpPr>
          <a:xfrm>
            <a:off x="2548289" y="3588080"/>
            <a:ext cx="2599447" cy="2521829"/>
            <a:chOff x="5641385" y="2381306"/>
            <a:chExt cx="2599447" cy="2521829"/>
          </a:xfrm>
        </p:grpSpPr>
        <p:sp>
          <p:nvSpPr>
            <p:cNvPr id="3046" name="Google Shape;3046;p4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047" name="Google Shape;3047;p41"/>
            <p:cNvGrpSpPr/>
            <p:nvPr/>
          </p:nvGrpSpPr>
          <p:grpSpPr>
            <a:xfrm flipH="1">
              <a:off x="6793275" y="3690844"/>
              <a:ext cx="1447557" cy="1002468"/>
              <a:chOff x="4799733" y="3457797"/>
              <a:chExt cx="2301387" cy="1593766"/>
            </a:xfrm>
          </p:grpSpPr>
          <p:sp>
            <p:nvSpPr>
              <p:cNvPr id="3048" name="Google Shape;3048;p4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9" name="Google Shape;3049;p4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0" name="Google Shape;3050;p4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1" name="Google Shape;3051;p4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2" name="Google Shape;3052;p4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3" name="Google Shape;3053;p4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4" name="Google Shape;3054;p4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5" name="Google Shape;3055;p4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6" name="Google Shape;3056;p4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7" name="Google Shape;3057;p4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8" name="Google Shape;3058;p4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9" name="Google Shape;3059;p4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0" name="Google Shape;3060;p4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1" name="Google Shape;3061;p4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2" name="Google Shape;3062;p4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3" name="Google Shape;3063;p4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4" name="Google Shape;3064;p4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5" name="Google Shape;3065;p4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6" name="Google Shape;3066;p4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7" name="Google Shape;3067;p4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8" name="Google Shape;3068;p4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69" name="Google Shape;3069;p4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0" name="Google Shape;3070;p4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1" name="Google Shape;3071;p4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2" name="Google Shape;3072;p4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3" name="Google Shape;3073;p4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4" name="Google Shape;3074;p4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5" name="Google Shape;3075;p4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6" name="Google Shape;3076;p4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7" name="Google Shape;3077;p4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8" name="Google Shape;3078;p4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79" name="Google Shape;3079;p4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0" name="Google Shape;3080;p4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1" name="Google Shape;3081;p4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2" name="Google Shape;3082;p4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3" name="Google Shape;3083;p4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4" name="Google Shape;3084;p4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5" name="Google Shape;3085;p4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6" name="Google Shape;3086;p4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7" name="Google Shape;3087;p4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8" name="Google Shape;3088;p4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89" name="Google Shape;3089;p4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0" name="Google Shape;3090;p4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1" name="Google Shape;3091;p4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2" name="Google Shape;3092;p4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3" name="Google Shape;3093;p4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4" name="Google Shape;3094;p4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5" name="Google Shape;3095;p4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6" name="Google Shape;3096;p4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7" name="Google Shape;3097;p4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8" name="Google Shape;3098;p4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99" name="Google Shape;3099;p4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0" name="Google Shape;3100;p4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1" name="Google Shape;3101;p4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2" name="Google Shape;3102;p4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3" name="Google Shape;3103;p4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04" name="Google Shape;3104;p4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5" name="Google Shape;3105;p4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6" name="Google Shape;3106;p4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7" name="Google Shape;3107;p4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8" name="Google Shape;3108;p4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09" name="Google Shape;3109;p4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0" name="Google Shape;3110;p4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1" name="Google Shape;3111;p4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2" name="Google Shape;3112;p4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3" name="Google Shape;3113;p4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4" name="Google Shape;3114;p4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5" name="Google Shape;3115;p4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6" name="Google Shape;3116;p4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7" name="Google Shape;3117;p4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8" name="Google Shape;3118;p4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19" name="Google Shape;3119;p4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0" name="Google Shape;3120;p4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1" name="Google Shape;3121;p4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2" name="Google Shape;3122;p4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3" name="Google Shape;3123;p4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4" name="Google Shape;3124;p4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5" name="Google Shape;3125;p4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6" name="Google Shape;3126;p4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7" name="Google Shape;3127;p4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8" name="Google Shape;3128;p4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29" name="Google Shape;3129;p4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0" name="Google Shape;3130;p4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1" name="Google Shape;3131;p4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2" name="Google Shape;3132;p4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3" name="Google Shape;3133;p4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4" name="Google Shape;3134;p4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5" name="Google Shape;3135;p4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6" name="Google Shape;3136;p4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7" name="Google Shape;3137;p4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8" name="Google Shape;3138;p4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9" name="Google Shape;3139;p4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0" name="Google Shape;3140;p4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1" name="Google Shape;3141;p4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2" name="Google Shape;3142;p4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3" name="Google Shape;3143;p4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4" name="Google Shape;3144;p4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5" name="Google Shape;3145;p4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6" name="Google Shape;3146;p4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7" name="Google Shape;3147;p4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8" name="Google Shape;3148;p4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49" name="Google Shape;3149;p4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0" name="Google Shape;3150;p4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1" name="Google Shape;3151;p4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2" name="Google Shape;3152;p4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3" name="Google Shape;3153;p4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4" name="Google Shape;3154;p4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5" name="Google Shape;3155;p4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6" name="Google Shape;3156;p4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57" name="Google Shape;3157;p4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58" name="Google Shape;3158;p41"/>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74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21"/>
                                        </p:tgtEl>
                                        <p:attrNameLst>
                                          <p:attrName>style.visibility</p:attrName>
                                        </p:attrNameLst>
                                      </p:cBhvr>
                                      <p:to>
                                        <p:strVal val="visible"/>
                                      </p:to>
                                    </p:set>
                                    <p:animEffect transition="in" filter="fade">
                                      <p:cBhvr>
                                        <p:cTn id="7" dur="500"/>
                                        <p:tgtEl>
                                          <p:spTgt spid="3021"/>
                                        </p:tgtEl>
                                      </p:cBhvr>
                                    </p:animEffect>
                                  </p:childTnLst>
                                </p:cTn>
                              </p:par>
                              <p:par>
                                <p:cTn id="8" presetID="10" presetClass="entr" presetSubtype="0" fill="hold" nodeType="withEffect">
                                  <p:stCondLst>
                                    <p:cond delay="0"/>
                                  </p:stCondLst>
                                  <p:childTnLst>
                                    <p:set>
                                      <p:cBhvr>
                                        <p:cTn id="9" dur="1" fill="hold">
                                          <p:stCondLst>
                                            <p:cond delay="0"/>
                                          </p:stCondLst>
                                        </p:cTn>
                                        <p:tgtEl>
                                          <p:spTgt spid="3022"/>
                                        </p:tgtEl>
                                        <p:attrNameLst>
                                          <p:attrName>style.visibility</p:attrName>
                                        </p:attrNameLst>
                                      </p:cBhvr>
                                      <p:to>
                                        <p:strVal val="visible"/>
                                      </p:to>
                                    </p:set>
                                    <p:animEffect transition="in" filter="fade">
                                      <p:cBhvr>
                                        <p:cTn id="10" dur="500"/>
                                        <p:tgtEl>
                                          <p:spTgt spid="30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20"/>
                                        </p:tgtEl>
                                        <p:attrNameLst>
                                          <p:attrName>style.visibility</p:attrName>
                                        </p:attrNameLst>
                                      </p:cBhvr>
                                      <p:to>
                                        <p:strVal val="visible"/>
                                      </p:to>
                                    </p:set>
                                    <p:animEffect transition="in" filter="fade">
                                      <p:cBhvr>
                                        <p:cTn id="14" dur="500"/>
                                        <p:tgtEl>
                                          <p:spTgt spid="302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045"/>
                                        </p:tgtEl>
                                        <p:attrNameLst>
                                          <p:attrName>style.visibility</p:attrName>
                                        </p:attrNameLst>
                                      </p:cBhvr>
                                      <p:to>
                                        <p:strVal val="visible"/>
                                      </p:to>
                                    </p:set>
                                    <p:animEffect transition="in" filter="fade">
                                      <p:cBhvr>
                                        <p:cTn id="18" dur="1000"/>
                                        <p:tgtEl>
                                          <p:spTgt spid="304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158"/>
                                        </p:tgtEl>
                                        <p:attrNameLst>
                                          <p:attrName>style.visibility</p:attrName>
                                        </p:attrNameLst>
                                      </p:cBhvr>
                                      <p:to>
                                        <p:strVal val="visible"/>
                                      </p:to>
                                    </p:set>
                                    <p:animEffect transition="in" filter="fade">
                                      <p:cBhvr>
                                        <p:cTn id="22" dur="500"/>
                                        <p:tgtEl>
                                          <p:spTgt spid="3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rgbClr val="7030A0"/>
        </a:solidFill>
        <a:effectLst/>
      </p:bgPr>
    </p:bg>
    <p:spTree>
      <p:nvGrpSpPr>
        <p:cNvPr id="1" name="Shape 3159"/>
        <p:cNvGrpSpPr/>
        <p:nvPr/>
      </p:nvGrpSpPr>
      <p:grpSpPr>
        <a:xfrm>
          <a:off x="0" y="0"/>
          <a:ext cx="0" cy="0"/>
          <a:chOff x="0" y="0"/>
          <a:chExt cx="0" cy="0"/>
        </a:xfrm>
      </p:grpSpPr>
      <p:grpSp>
        <p:nvGrpSpPr>
          <p:cNvPr id="3160" name="Google Shape;3160;p42"/>
          <p:cNvGrpSpPr/>
          <p:nvPr/>
        </p:nvGrpSpPr>
        <p:grpSpPr>
          <a:xfrm>
            <a:off x="395894" y="219519"/>
            <a:ext cx="11613234" cy="6240131"/>
            <a:chOff x="395894" y="219519"/>
            <a:chExt cx="8518865" cy="4788281"/>
          </a:xfrm>
        </p:grpSpPr>
        <p:sp>
          <p:nvSpPr>
            <p:cNvPr id="3161" name="Google Shape;3161;p4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62" name="Google Shape;3162;p42"/>
            <p:cNvGrpSpPr/>
            <p:nvPr/>
          </p:nvGrpSpPr>
          <p:grpSpPr>
            <a:xfrm>
              <a:off x="8341543" y="2282008"/>
              <a:ext cx="569676" cy="380612"/>
              <a:chOff x="8341543" y="2282008"/>
              <a:chExt cx="569676" cy="380612"/>
            </a:xfrm>
          </p:grpSpPr>
          <p:sp>
            <p:nvSpPr>
              <p:cNvPr id="3163" name="Google Shape;3163;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4" name="Google Shape;3164;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65" name="Google Shape;3165;p4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166" name="Google Shape;3166;p42"/>
            <p:cNvGrpSpPr/>
            <p:nvPr/>
          </p:nvGrpSpPr>
          <p:grpSpPr>
            <a:xfrm>
              <a:off x="8341543" y="1721094"/>
              <a:ext cx="569676" cy="380612"/>
              <a:chOff x="8341543" y="1721094"/>
              <a:chExt cx="569676" cy="380612"/>
            </a:xfrm>
          </p:grpSpPr>
          <p:sp>
            <p:nvSpPr>
              <p:cNvPr id="3167" name="Google Shape;3167;p4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68" name="Google Shape;3168;p4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69" name="Google Shape;3169;p42"/>
            <p:cNvGrpSpPr/>
            <p:nvPr/>
          </p:nvGrpSpPr>
          <p:grpSpPr>
            <a:xfrm>
              <a:off x="8346273" y="1183592"/>
              <a:ext cx="568486" cy="388014"/>
              <a:chOff x="8346273" y="1183592"/>
              <a:chExt cx="568486" cy="388014"/>
            </a:xfrm>
          </p:grpSpPr>
          <p:sp>
            <p:nvSpPr>
              <p:cNvPr id="3170" name="Google Shape;3170;p4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1" name="Google Shape;3171;p4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72" name="Google Shape;3172;p42"/>
            <p:cNvGrpSpPr/>
            <p:nvPr/>
          </p:nvGrpSpPr>
          <p:grpSpPr>
            <a:xfrm>
              <a:off x="8341543" y="606635"/>
              <a:ext cx="569676" cy="388014"/>
              <a:chOff x="8341543" y="606635"/>
              <a:chExt cx="569676" cy="388014"/>
            </a:xfrm>
          </p:grpSpPr>
          <p:sp>
            <p:nvSpPr>
              <p:cNvPr id="3173" name="Google Shape;3173;p4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4" name="Google Shape;3174;p4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75" name="Google Shape;3175;p42"/>
            <p:cNvGrpSpPr/>
            <p:nvPr/>
          </p:nvGrpSpPr>
          <p:grpSpPr>
            <a:xfrm>
              <a:off x="8341543" y="2842933"/>
              <a:ext cx="569676" cy="380612"/>
              <a:chOff x="8341543" y="2282008"/>
              <a:chExt cx="569676" cy="380612"/>
            </a:xfrm>
          </p:grpSpPr>
          <p:sp>
            <p:nvSpPr>
              <p:cNvPr id="3176" name="Google Shape;3176;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77" name="Google Shape;3177;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78" name="Google Shape;3178;p42"/>
            <p:cNvGrpSpPr/>
            <p:nvPr/>
          </p:nvGrpSpPr>
          <p:grpSpPr>
            <a:xfrm>
              <a:off x="8341543" y="3403858"/>
              <a:ext cx="569676" cy="380612"/>
              <a:chOff x="8341543" y="2282008"/>
              <a:chExt cx="569676" cy="380612"/>
            </a:xfrm>
          </p:grpSpPr>
          <p:sp>
            <p:nvSpPr>
              <p:cNvPr id="3179" name="Google Shape;3179;p4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0" name="Google Shape;3180;p4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81" name="Google Shape;3181;p4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2" name="Google Shape;3182;p4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183" name="Google Shape;3183;p42"/>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4" name="Google Shape;3184;p42"/>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5" name="Google Shape;3185;p42"/>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6" name="Google Shape;3186;p42"/>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7" name="Google Shape;3187;p42"/>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8" name="Google Shape;3188;p42"/>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89" name="Google Shape;3189;p42"/>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0" name="Google Shape;3190;p42"/>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1" name="Google Shape;3191;p42"/>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2" name="Google Shape;3192;p42"/>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3" name="Google Shape;3193;p42"/>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4" name="Google Shape;3194;p42"/>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5" name="Google Shape;3195;p42"/>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6" name="Google Shape;3196;p42"/>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7" name="Google Shape;3197;p42"/>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8" name="Google Shape;3198;p42"/>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99" name="Google Shape;3199;p42"/>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0" name="Google Shape;3200;p42"/>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1" name="Google Shape;3201;p42"/>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2" name="Google Shape;3202;p42"/>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3" name="Google Shape;3203;p42"/>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4" name="Google Shape;3204;p42"/>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5" name="Google Shape;3205;p42"/>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6" name="Google Shape;3206;p42"/>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7" name="Google Shape;3207;p42"/>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8" name="Google Shape;3208;p42"/>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9" name="Google Shape;3209;p42"/>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0" name="Google Shape;3210;p42"/>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1" name="Google Shape;3211;p42"/>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2" name="Google Shape;3212;p42"/>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3" name="Google Shape;3213;p42"/>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4" name="Google Shape;3214;p42"/>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5" name="Google Shape;3215;p42"/>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6" name="Google Shape;3216;p42"/>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7" name="Google Shape;3217;p42"/>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8" name="Google Shape;3218;p42"/>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19" name="Google Shape;3219;p42"/>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0" name="Google Shape;3220;p42"/>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1" name="Google Shape;3221;p42"/>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2" name="Google Shape;3222;p42"/>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3" name="Google Shape;3223;p42"/>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4" name="Google Shape;3224;p42"/>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5" name="Google Shape;3225;p42"/>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6" name="Google Shape;3226;p42"/>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7" name="Google Shape;3227;p42"/>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8" name="Google Shape;3228;p42"/>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29" name="Google Shape;3229;p42"/>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0" name="Google Shape;3230;p42"/>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31" name="Google Shape;3231;p42"/>
          <p:cNvGrpSpPr/>
          <p:nvPr/>
        </p:nvGrpSpPr>
        <p:grpSpPr>
          <a:xfrm>
            <a:off x="7672546" y="3622312"/>
            <a:ext cx="1309691" cy="2486166"/>
            <a:chOff x="961250" y="234750"/>
            <a:chExt cx="1222525" cy="2320700"/>
          </a:xfrm>
        </p:grpSpPr>
        <p:sp>
          <p:nvSpPr>
            <p:cNvPr id="3232" name="Google Shape;3232;p42"/>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3" name="Google Shape;3233;p42"/>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4" name="Google Shape;3234;p42"/>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5" name="Google Shape;3235;p42"/>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6" name="Google Shape;3236;p42"/>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7" name="Google Shape;3237;p42"/>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8" name="Google Shape;3238;p42"/>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39" name="Google Shape;3239;p42"/>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0" name="Google Shape;3240;p42"/>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1" name="Google Shape;3241;p42"/>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2" name="Google Shape;3242;p42"/>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3" name="Google Shape;3243;p42"/>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4" name="Google Shape;3244;p42"/>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5" name="Google Shape;3245;p42"/>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6" name="Google Shape;3246;p42"/>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7" name="Google Shape;3247;p42"/>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8" name="Google Shape;3248;p42"/>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49" name="Google Shape;3249;p42"/>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0" name="Google Shape;3250;p42"/>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1" name="Google Shape;3251;p42"/>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2" name="Google Shape;3252;p42"/>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3" name="Google Shape;3253;p42"/>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4" name="Google Shape;3254;p42"/>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5" name="Google Shape;3255;p42"/>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6" name="Google Shape;3256;p42"/>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7" name="Google Shape;3257;p42"/>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8" name="Google Shape;3258;p42"/>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59" name="Google Shape;3259;p42"/>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0" name="Google Shape;3260;p42"/>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1" name="Google Shape;3261;p42"/>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2" name="Google Shape;3262;p42"/>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3" name="Google Shape;3263;p42"/>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4" name="Google Shape;3264;p42"/>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5" name="Google Shape;3265;p42"/>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6" name="Google Shape;3266;p42"/>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7" name="Google Shape;3267;p42"/>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8" name="Google Shape;3268;p42"/>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9" name="Google Shape;3269;p42"/>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0" name="Google Shape;3270;p42"/>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1" name="Google Shape;3271;p42"/>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2" name="Google Shape;3272;p42"/>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73" name="Google Shape;3273;p42"/>
          <p:cNvGrpSpPr/>
          <p:nvPr/>
        </p:nvGrpSpPr>
        <p:grpSpPr>
          <a:xfrm>
            <a:off x="1030175" y="1581350"/>
            <a:ext cx="444275" cy="398525"/>
            <a:chOff x="2495125" y="2142250"/>
            <a:chExt cx="444275" cy="398525"/>
          </a:xfrm>
        </p:grpSpPr>
        <p:sp>
          <p:nvSpPr>
            <p:cNvPr id="3274" name="Google Shape;3274;p4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5" name="Google Shape;3275;p4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76" name="Google Shape;3276;p42"/>
          <p:cNvGrpSpPr/>
          <p:nvPr/>
        </p:nvGrpSpPr>
        <p:grpSpPr>
          <a:xfrm>
            <a:off x="10561107" y="5038641"/>
            <a:ext cx="291375" cy="281375"/>
            <a:chOff x="3243875" y="2372825"/>
            <a:chExt cx="291375" cy="281375"/>
          </a:xfrm>
        </p:grpSpPr>
        <p:sp>
          <p:nvSpPr>
            <p:cNvPr id="3277" name="Google Shape;3277;p4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8" name="Google Shape;3278;p4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79" name="Google Shape;3279;p4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0" name="Google Shape;3280;p4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1" name="Google Shape;3281;p4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2" name="Google Shape;3282;p4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3" name="Google Shape;3283;p4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4" name="Google Shape;3284;p4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5" name="Google Shape;3285;p4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6" name="Google Shape;3286;p4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287" name="Google Shape;3287;p42"/>
          <p:cNvGrpSpPr/>
          <p:nvPr/>
        </p:nvGrpSpPr>
        <p:grpSpPr>
          <a:xfrm>
            <a:off x="10778557" y="714860"/>
            <a:ext cx="166675" cy="168575"/>
            <a:chOff x="4954425" y="2036375"/>
            <a:chExt cx="166675" cy="168575"/>
          </a:xfrm>
        </p:grpSpPr>
        <p:sp>
          <p:nvSpPr>
            <p:cNvPr id="3288" name="Google Shape;3288;p4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89" name="Google Shape;3289;p4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290" name="Google Shape;3290;p42"/>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1" name="Google Shape;3291;p42"/>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92" name="Google Shape;3292;p42"/>
          <p:cNvGrpSpPr/>
          <p:nvPr/>
        </p:nvGrpSpPr>
        <p:grpSpPr>
          <a:xfrm>
            <a:off x="1274794" y="5541495"/>
            <a:ext cx="166675" cy="168575"/>
            <a:chOff x="4954425" y="2036375"/>
            <a:chExt cx="166675" cy="168575"/>
          </a:xfrm>
        </p:grpSpPr>
        <p:sp>
          <p:nvSpPr>
            <p:cNvPr id="3293" name="Google Shape;3293;p4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4" name="Google Shape;3294;p4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295" name="Google Shape;3295;p42"/>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01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29"/>
                                        </p:tgtEl>
                                        <p:attrNameLst>
                                          <p:attrName>style.visibility</p:attrName>
                                        </p:attrNameLst>
                                      </p:cBhvr>
                                      <p:to>
                                        <p:strVal val="visible"/>
                                      </p:to>
                                    </p:set>
                                    <p:animEffect transition="in" filter="fade">
                                      <p:cBhvr>
                                        <p:cTn id="7" dur="500"/>
                                        <p:tgtEl>
                                          <p:spTgt spid="3229"/>
                                        </p:tgtEl>
                                      </p:cBhvr>
                                    </p:animEffect>
                                  </p:childTnLst>
                                </p:cTn>
                              </p:par>
                              <p:par>
                                <p:cTn id="8" presetID="10" presetClass="entr" presetSubtype="0" fill="hold" nodeType="withEffect">
                                  <p:stCondLst>
                                    <p:cond delay="0"/>
                                  </p:stCondLst>
                                  <p:childTnLst>
                                    <p:set>
                                      <p:cBhvr>
                                        <p:cTn id="9" dur="1" fill="hold">
                                          <p:stCondLst>
                                            <p:cond delay="0"/>
                                          </p:stCondLst>
                                        </p:cTn>
                                        <p:tgtEl>
                                          <p:spTgt spid="3230"/>
                                        </p:tgtEl>
                                        <p:attrNameLst>
                                          <p:attrName>style.visibility</p:attrName>
                                        </p:attrNameLst>
                                      </p:cBhvr>
                                      <p:to>
                                        <p:strVal val="visible"/>
                                      </p:to>
                                    </p:set>
                                    <p:animEffect transition="in" filter="fade">
                                      <p:cBhvr>
                                        <p:cTn id="10" dur="500"/>
                                        <p:tgtEl>
                                          <p:spTgt spid="32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228"/>
                                        </p:tgtEl>
                                        <p:attrNameLst>
                                          <p:attrName>style.visibility</p:attrName>
                                        </p:attrNameLst>
                                      </p:cBhvr>
                                      <p:to>
                                        <p:strVal val="visible"/>
                                      </p:to>
                                    </p:set>
                                    <p:animEffect transition="in" filter="fade">
                                      <p:cBhvr>
                                        <p:cTn id="14" dur="500"/>
                                        <p:tgtEl>
                                          <p:spTgt spid="322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31"/>
                                        </p:tgtEl>
                                        <p:attrNameLst>
                                          <p:attrName>style.visibility</p:attrName>
                                        </p:attrNameLst>
                                      </p:cBhvr>
                                      <p:to>
                                        <p:strVal val="visible"/>
                                      </p:to>
                                    </p:set>
                                    <p:animEffect transition="in" filter="fade">
                                      <p:cBhvr>
                                        <p:cTn id="18" dur="1000"/>
                                        <p:tgtEl>
                                          <p:spTgt spid="323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295"/>
                                        </p:tgtEl>
                                        <p:attrNameLst>
                                          <p:attrName>style.visibility</p:attrName>
                                        </p:attrNameLst>
                                      </p:cBhvr>
                                      <p:to>
                                        <p:strVal val="visible"/>
                                      </p:to>
                                    </p:set>
                                    <p:animEffect transition="in" filter="fade">
                                      <p:cBhvr>
                                        <p:cTn id="22"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bg>
      <p:bgPr>
        <a:solidFill>
          <a:srgbClr val="7030A0"/>
        </a:solidFill>
        <a:effectLst/>
      </p:bgPr>
    </p:bg>
    <p:spTree>
      <p:nvGrpSpPr>
        <p:cNvPr id="1" name="Shape 3296"/>
        <p:cNvGrpSpPr/>
        <p:nvPr/>
      </p:nvGrpSpPr>
      <p:grpSpPr>
        <a:xfrm>
          <a:off x="0" y="0"/>
          <a:ext cx="0" cy="0"/>
          <a:chOff x="0" y="0"/>
          <a:chExt cx="0" cy="0"/>
        </a:xfrm>
      </p:grpSpPr>
      <p:grpSp>
        <p:nvGrpSpPr>
          <p:cNvPr id="3297" name="Google Shape;3297;p43"/>
          <p:cNvGrpSpPr/>
          <p:nvPr/>
        </p:nvGrpSpPr>
        <p:grpSpPr>
          <a:xfrm>
            <a:off x="395894" y="219519"/>
            <a:ext cx="11613234" cy="6240131"/>
            <a:chOff x="395894" y="219519"/>
            <a:chExt cx="8518865" cy="4788281"/>
          </a:xfrm>
        </p:grpSpPr>
        <p:sp>
          <p:nvSpPr>
            <p:cNvPr id="3298" name="Google Shape;3298;p4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299" name="Google Shape;3299;p43"/>
            <p:cNvGrpSpPr/>
            <p:nvPr/>
          </p:nvGrpSpPr>
          <p:grpSpPr>
            <a:xfrm>
              <a:off x="8341543" y="2282008"/>
              <a:ext cx="569676" cy="380612"/>
              <a:chOff x="8341543" y="2282008"/>
              <a:chExt cx="569676" cy="380612"/>
            </a:xfrm>
          </p:grpSpPr>
          <p:sp>
            <p:nvSpPr>
              <p:cNvPr id="3300" name="Google Shape;3300;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1" name="Google Shape;3301;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02" name="Google Shape;3302;p4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303" name="Google Shape;3303;p43"/>
            <p:cNvGrpSpPr/>
            <p:nvPr/>
          </p:nvGrpSpPr>
          <p:grpSpPr>
            <a:xfrm>
              <a:off x="8341543" y="1721094"/>
              <a:ext cx="569676" cy="380612"/>
              <a:chOff x="8341543" y="1721094"/>
              <a:chExt cx="569676" cy="380612"/>
            </a:xfrm>
          </p:grpSpPr>
          <p:sp>
            <p:nvSpPr>
              <p:cNvPr id="3304" name="Google Shape;3304;p4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5" name="Google Shape;3305;p4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06" name="Google Shape;3306;p43"/>
            <p:cNvGrpSpPr/>
            <p:nvPr/>
          </p:nvGrpSpPr>
          <p:grpSpPr>
            <a:xfrm>
              <a:off x="8346273" y="1183592"/>
              <a:ext cx="568486" cy="388014"/>
              <a:chOff x="8346273" y="1183592"/>
              <a:chExt cx="568486" cy="388014"/>
            </a:xfrm>
          </p:grpSpPr>
          <p:sp>
            <p:nvSpPr>
              <p:cNvPr id="3307" name="Google Shape;3307;p4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08" name="Google Shape;3308;p4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09" name="Google Shape;3309;p43"/>
            <p:cNvGrpSpPr/>
            <p:nvPr/>
          </p:nvGrpSpPr>
          <p:grpSpPr>
            <a:xfrm>
              <a:off x="8341543" y="606635"/>
              <a:ext cx="569676" cy="388014"/>
              <a:chOff x="8341543" y="606635"/>
              <a:chExt cx="569676" cy="388014"/>
            </a:xfrm>
          </p:grpSpPr>
          <p:sp>
            <p:nvSpPr>
              <p:cNvPr id="3310" name="Google Shape;3310;p4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1" name="Google Shape;3311;p4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12" name="Google Shape;3312;p43"/>
            <p:cNvGrpSpPr/>
            <p:nvPr/>
          </p:nvGrpSpPr>
          <p:grpSpPr>
            <a:xfrm>
              <a:off x="8341543" y="2842933"/>
              <a:ext cx="569676" cy="380612"/>
              <a:chOff x="8341543" y="2282008"/>
              <a:chExt cx="569676" cy="380612"/>
            </a:xfrm>
          </p:grpSpPr>
          <p:sp>
            <p:nvSpPr>
              <p:cNvPr id="3313" name="Google Shape;3313;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4" name="Google Shape;3314;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15" name="Google Shape;3315;p43"/>
            <p:cNvGrpSpPr/>
            <p:nvPr/>
          </p:nvGrpSpPr>
          <p:grpSpPr>
            <a:xfrm>
              <a:off x="8341543" y="3403858"/>
              <a:ext cx="569676" cy="380612"/>
              <a:chOff x="8341543" y="2282008"/>
              <a:chExt cx="569676" cy="380612"/>
            </a:xfrm>
          </p:grpSpPr>
          <p:sp>
            <p:nvSpPr>
              <p:cNvPr id="3316" name="Google Shape;3316;p4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7" name="Google Shape;3317;p4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18" name="Google Shape;3318;p4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9" name="Google Shape;3319;p4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320" name="Google Shape;3320;p4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1" name="Google Shape;3321;p4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2" name="Google Shape;3322;p4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3" name="Google Shape;3323;p4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4" name="Google Shape;3324;p4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5" name="Google Shape;3325;p4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6" name="Google Shape;3326;p4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7" name="Google Shape;3327;p4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8" name="Google Shape;3328;p4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29" name="Google Shape;3329;p4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0" name="Google Shape;3330;p4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1" name="Google Shape;3331;p4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2" name="Google Shape;3332;p4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3" name="Google Shape;3333;p4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4" name="Google Shape;3334;p4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5" name="Google Shape;3335;p4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6" name="Google Shape;3336;p4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7" name="Google Shape;3337;p4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8" name="Google Shape;3338;p4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9" name="Google Shape;3339;p4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0" name="Google Shape;3340;p4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1" name="Google Shape;3341;p4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2" name="Google Shape;3342;p4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3" name="Google Shape;3343;p4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4" name="Google Shape;3344;p4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5" name="Google Shape;3345;p4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6" name="Google Shape;3346;p4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7" name="Google Shape;3347;p4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8" name="Google Shape;3348;p4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9" name="Google Shape;3349;p4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0" name="Google Shape;3350;p4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1" name="Google Shape;3351;p4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2" name="Google Shape;3352;p4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3" name="Google Shape;3353;p4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4" name="Google Shape;3354;p4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5" name="Google Shape;3355;p4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6" name="Google Shape;3356;p4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7" name="Google Shape;3357;p4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8" name="Google Shape;3358;p4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9" name="Google Shape;3359;p4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0" name="Google Shape;3360;p4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1" name="Google Shape;3361;p4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2" name="Google Shape;3362;p4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3" name="Google Shape;3363;p4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4" name="Google Shape;3364;p4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5" name="Google Shape;3365;p43"/>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6" name="Google Shape;3366;p43"/>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67" name="Google Shape;3367;p43"/>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368" name="Google Shape;3368;p43"/>
          <p:cNvGrpSpPr/>
          <p:nvPr/>
        </p:nvGrpSpPr>
        <p:grpSpPr>
          <a:xfrm>
            <a:off x="2204474" y="3950454"/>
            <a:ext cx="1973864" cy="2020086"/>
            <a:chOff x="2718975" y="493050"/>
            <a:chExt cx="2013175" cy="2066600"/>
          </a:xfrm>
        </p:grpSpPr>
        <p:sp>
          <p:nvSpPr>
            <p:cNvPr id="3369" name="Google Shape;3369;p43"/>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0" name="Google Shape;3370;p43"/>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1" name="Google Shape;3371;p43"/>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2" name="Google Shape;3372;p43"/>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3" name="Google Shape;3373;p43"/>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4" name="Google Shape;3374;p43"/>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5" name="Google Shape;3375;p43"/>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6" name="Google Shape;3376;p43"/>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7" name="Google Shape;3377;p43"/>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8" name="Google Shape;3378;p43"/>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79" name="Google Shape;3379;p43"/>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0" name="Google Shape;3380;p43"/>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1" name="Google Shape;3381;p43"/>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2" name="Google Shape;3382;p43"/>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3" name="Google Shape;3383;p43"/>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4" name="Google Shape;3384;p43"/>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5" name="Google Shape;3385;p43"/>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6" name="Google Shape;3386;p43"/>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7" name="Google Shape;3387;p43"/>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8" name="Google Shape;3388;p43"/>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9" name="Google Shape;3389;p43"/>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0" name="Google Shape;3390;p43"/>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1" name="Google Shape;3391;p43"/>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2" name="Google Shape;3392;p43"/>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3" name="Google Shape;3393;p43"/>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4" name="Google Shape;3394;p43"/>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5" name="Google Shape;3395;p43"/>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6" name="Google Shape;3396;p43"/>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7" name="Google Shape;3397;p43"/>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8" name="Google Shape;3398;p43"/>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9" name="Google Shape;3399;p43"/>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0" name="Google Shape;3400;p43"/>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1" name="Google Shape;3401;p43"/>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2" name="Google Shape;3402;p43"/>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3" name="Google Shape;3403;p43"/>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4" name="Google Shape;3404;p43"/>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5" name="Google Shape;3405;p43"/>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6" name="Google Shape;3406;p43"/>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7" name="Google Shape;3407;p43"/>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8" name="Google Shape;3408;p43"/>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9" name="Google Shape;3409;p43"/>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0" name="Google Shape;3410;p43"/>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1" name="Google Shape;3411;p43"/>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2" name="Google Shape;3412;p43"/>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3" name="Google Shape;3413;p43"/>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4" name="Google Shape;3414;p43"/>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5" name="Google Shape;3415;p43"/>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6" name="Google Shape;3416;p43"/>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7" name="Google Shape;3417;p43"/>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8" name="Google Shape;3418;p43"/>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19" name="Google Shape;3419;p43"/>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0" name="Google Shape;3420;p43"/>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1" name="Google Shape;3421;p43"/>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2" name="Google Shape;3422;p43"/>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3" name="Google Shape;3423;p43"/>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4" name="Google Shape;3424;p43"/>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5" name="Google Shape;3425;p43"/>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6" name="Google Shape;3426;p43"/>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7" name="Google Shape;3427;p43"/>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8" name="Google Shape;3428;p43"/>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9" name="Google Shape;3429;p43"/>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0" name="Google Shape;3430;p43"/>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1" name="Google Shape;3431;p43"/>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32" name="Google Shape;3432;p43"/>
          <p:cNvGrpSpPr/>
          <p:nvPr/>
        </p:nvGrpSpPr>
        <p:grpSpPr>
          <a:xfrm>
            <a:off x="1030175" y="1581350"/>
            <a:ext cx="444275" cy="398525"/>
            <a:chOff x="2495125" y="2142250"/>
            <a:chExt cx="444275" cy="398525"/>
          </a:xfrm>
        </p:grpSpPr>
        <p:sp>
          <p:nvSpPr>
            <p:cNvPr id="3433" name="Google Shape;3433;p4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4" name="Google Shape;3434;p4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35" name="Google Shape;3435;p43"/>
          <p:cNvGrpSpPr/>
          <p:nvPr/>
        </p:nvGrpSpPr>
        <p:grpSpPr>
          <a:xfrm>
            <a:off x="10561107" y="5038641"/>
            <a:ext cx="291375" cy="281375"/>
            <a:chOff x="3243875" y="2372825"/>
            <a:chExt cx="291375" cy="281375"/>
          </a:xfrm>
        </p:grpSpPr>
        <p:sp>
          <p:nvSpPr>
            <p:cNvPr id="3436" name="Google Shape;3436;p4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7" name="Google Shape;3437;p4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8" name="Google Shape;3438;p4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9" name="Google Shape;3439;p4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0" name="Google Shape;3440;p4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1" name="Google Shape;3441;p4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2" name="Google Shape;3442;p4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3" name="Google Shape;3443;p4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4" name="Google Shape;3444;p4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5" name="Google Shape;3445;p4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46" name="Google Shape;3446;p43"/>
          <p:cNvGrpSpPr/>
          <p:nvPr/>
        </p:nvGrpSpPr>
        <p:grpSpPr>
          <a:xfrm>
            <a:off x="10778557" y="714860"/>
            <a:ext cx="166675" cy="168575"/>
            <a:chOff x="4954425" y="2036375"/>
            <a:chExt cx="166675" cy="168575"/>
          </a:xfrm>
        </p:grpSpPr>
        <p:sp>
          <p:nvSpPr>
            <p:cNvPr id="3447" name="Google Shape;3447;p4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8" name="Google Shape;3448;p4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49" name="Google Shape;3449;p43"/>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0" name="Google Shape;3450;p43"/>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1" name="Google Shape;3451;p43"/>
          <p:cNvGrpSpPr/>
          <p:nvPr/>
        </p:nvGrpSpPr>
        <p:grpSpPr>
          <a:xfrm>
            <a:off x="1274794" y="5541495"/>
            <a:ext cx="166675" cy="168575"/>
            <a:chOff x="4954425" y="2036375"/>
            <a:chExt cx="166675" cy="168575"/>
          </a:xfrm>
        </p:grpSpPr>
        <p:sp>
          <p:nvSpPr>
            <p:cNvPr id="3452" name="Google Shape;3452;p4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53" name="Google Shape;3453;p4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54" name="Google Shape;3454;p43"/>
          <p:cNvSpPr txBox="1"/>
          <p:nvPr/>
        </p:nvSpPr>
        <p:spPr>
          <a:xfrm>
            <a:off x="3705562" y="1647225"/>
            <a:ext cx="4484883"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1500" b="0" i="0" u="none" strike="noStrike" kern="0" cap="none" spc="0" normalizeH="0" baseline="0" noProof="0">
              <a:ln>
                <a:noFill/>
              </a:ln>
              <a:solidFill>
                <a:srgbClr val="002060"/>
              </a:solidFill>
              <a:effectLst/>
              <a:uLnTx/>
              <a:uFillTx/>
              <a:latin typeface="Cookie"/>
              <a:ea typeface="Cookie"/>
              <a:cs typeface="Cookie"/>
              <a:sym typeface="Cookie"/>
            </a:endParaRPr>
          </a:p>
        </p:txBody>
      </p:sp>
    </p:spTree>
    <p:extLst>
      <p:ext uri="{BB962C8B-B14F-4D97-AF65-F5344CB8AC3E}">
        <p14:creationId xmlns:p14="http://schemas.microsoft.com/office/powerpoint/2010/main" val="329909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66"/>
                                        </p:tgtEl>
                                        <p:attrNameLst>
                                          <p:attrName>style.visibility</p:attrName>
                                        </p:attrNameLst>
                                      </p:cBhvr>
                                      <p:to>
                                        <p:strVal val="visible"/>
                                      </p:to>
                                    </p:set>
                                    <p:animEffect transition="in" filter="fade">
                                      <p:cBhvr>
                                        <p:cTn id="7" dur="500"/>
                                        <p:tgtEl>
                                          <p:spTgt spid="3366"/>
                                        </p:tgtEl>
                                      </p:cBhvr>
                                    </p:animEffect>
                                  </p:childTnLst>
                                </p:cTn>
                              </p:par>
                              <p:par>
                                <p:cTn id="8" presetID="10" presetClass="entr" presetSubtype="0" fill="hold" nodeType="withEffect">
                                  <p:stCondLst>
                                    <p:cond delay="0"/>
                                  </p:stCondLst>
                                  <p:childTnLst>
                                    <p:set>
                                      <p:cBhvr>
                                        <p:cTn id="9" dur="1" fill="hold">
                                          <p:stCondLst>
                                            <p:cond delay="0"/>
                                          </p:stCondLst>
                                        </p:cTn>
                                        <p:tgtEl>
                                          <p:spTgt spid="3367"/>
                                        </p:tgtEl>
                                        <p:attrNameLst>
                                          <p:attrName>style.visibility</p:attrName>
                                        </p:attrNameLst>
                                      </p:cBhvr>
                                      <p:to>
                                        <p:strVal val="visible"/>
                                      </p:to>
                                    </p:set>
                                    <p:animEffect transition="in" filter="fade">
                                      <p:cBhvr>
                                        <p:cTn id="10" dur="500"/>
                                        <p:tgtEl>
                                          <p:spTgt spid="336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365"/>
                                        </p:tgtEl>
                                        <p:attrNameLst>
                                          <p:attrName>style.visibility</p:attrName>
                                        </p:attrNameLst>
                                      </p:cBhvr>
                                      <p:to>
                                        <p:strVal val="visible"/>
                                      </p:to>
                                    </p:set>
                                    <p:animEffect transition="in" filter="fade">
                                      <p:cBhvr>
                                        <p:cTn id="14" dur="500"/>
                                        <p:tgtEl>
                                          <p:spTgt spid="336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68"/>
                                        </p:tgtEl>
                                        <p:attrNameLst>
                                          <p:attrName>style.visibility</p:attrName>
                                        </p:attrNameLst>
                                      </p:cBhvr>
                                      <p:to>
                                        <p:strVal val="visible"/>
                                      </p:to>
                                    </p:set>
                                    <p:animEffect transition="in" filter="fade">
                                      <p:cBhvr>
                                        <p:cTn id="18" dur="1000"/>
                                        <p:tgtEl>
                                          <p:spTgt spid="336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454"/>
                                        </p:tgtEl>
                                        <p:attrNameLst>
                                          <p:attrName>style.visibility</p:attrName>
                                        </p:attrNameLst>
                                      </p:cBhvr>
                                      <p:to>
                                        <p:strVal val="visible"/>
                                      </p:to>
                                    </p:set>
                                    <p:animEffect transition="in" filter="fade">
                                      <p:cBhvr>
                                        <p:cTn id="22" dur="500"/>
                                        <p:tgtEl>
                                          <p:spTgt spid="3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bg>
      <p:bgPr>
        <a:solidFill>
          <a:srgbClr val="7030A0"/>
        </a:solidFill>
        <a:effectLst/>
      </p:bgPr>
    </p:bg>
    <p:spTree>
      <p:nvGrpSpPr>
        <p:cNvPr id="1" name="Shape 3455"/>
        <p:cNvGrpSpPr/>
        <p:nvPr/>
      </p:nvGrpSpPr>
      <p:grpSpPr>
        <a:xfrm>
          <a:off x="0" y="0"/>
          <a:ext cx="0" cy="0"/>
          <a:chOff x="0" y="0"/>
          <a:chExt cx="0" cy="0"/>
        </a:xfrm>
      </p:grpSpPr>
      <p:grpSp>
        <p:nvGrpSpPr>
          <p:cNvPr id="3456" name="Google Shape;3456;p44"/>
          <p:cNvGrpSpPr/>
          <p:nvPr/>
        </p:nvGrpSpPr>
        <p:grpSpPr>
          <a:xfrm>
            <a:off x="395894" y="219519"/>
            <a:ext cx="11613234" cy="6240131"/>
            <a:chOff x="395894" y="219519"/>
            <a:chExt cx="8518865" cy="4788281"/>
          </a:xfrm>
        </p:grpSpPr>
        <p:sp>
          <p:nvSpPr>
            <p:cNvPr id="3457" name="Google Shape;3457;p4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58" name="Google Shape;3458;p44"/>
            <p:cNvGrpSpPr/>
            <p:nvPr/>
          </p:nvGrpSpPr>
          <p:grpSpPr>
            <a:xfrm>
              <a:off x="8341543" y="2282008"/>
              <a:ext cx="569676" cy="380612"/>
              <a:chOff x="8341543" y="2282008"/>
              <a:chExt cx="569676" cy="380612"/>
            </a:xfrm>
          </p:grpSpPr>
          <p:sp>
            <p:nvSpPr>
              <p:cNvPr id="3459" name="Google Shape;3459;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0" name="Google Shape;3460;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61" name="Google Shape;3461;p4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462" name="Google Shape;3462;p44"/>
            <p:cNvGrpSpPr/>
            <p:nvPr/>
          </p:nvGrpSpPr>
          <p:grpSpPr>
            <a:xfrm>
              <a:off x="8341543" y="1721094"/>
              <a:ext cx="569676" cy="380612"/>
              <a:chOff x="8341543" y="1721094"/>
              <a:chExt cx="569676" cy="380612"/>
            </a:xfrm>
          </p:grpSpPr>
          <p:sp>
            <p:nvSpPr>
              <p:cNvPr id="3463" name="Google Shape;3463;p4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4" name="Google Shape;3464;p4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65" name="Google Shape;3465;p44"/>
            <p:cNvGrpSpPr/>
            <p:nvPr/>
          </p:nvGrpSpPr>
          <p:grpSpPr>
            <a:xfrm>
              <a:off x="8346273" y="1183592"/>
              <a:ext cx="568486" cy="388014"/>
              <a:chOff x="8346273" y="1183592"/>
              <a:chExt cx="568486" cy="388014"/>
            </a:xfrm>
          </p:grpSpPr>
          <p:sp>
            <p:nvSpPr>
              <p:cNvPr id="3466" name="Google Shape;3466;p4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7" name="Google Shape;3467;p4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68" name="Google Shape;3468;p44"/>
            <p:cNvGrpSpPr/>
            <p:nvPr/>
          </p:nvGrpSpPr>
          <p:grpSpPr>
            <a:xfrm>
              <a:off x="8341543" y="606635"/>
              <a:ext cx="569676" cy="388014"/>
              <a:chOff x="8341543" y="606635"/>
              <a:chExt cx="569676" cy="388014"/>
            </a:xfrm>
          </p:grpSpPr>
          <p:sp>
            <p:nvSpPr>
              <p:cNvPr id="3469" name="Google Shape;3469;p4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0" name="Google Shape;3470;p4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71" name="Google Shape;3471;p44"/>
            <p:cNvGrpSpPr/>
            <p:nvPr/>
          </p:nvGrpSpPr>
          <p:grpSpPr>
            <a:xfrm>
              <a:off x="8341543" y="2842933"/>
              <a:ext cx="569676" cy="380612"/>
              <a:chOff x="8341543" y="2282008"/>
              <a:chExt cx="569676" cy="380612"/>
            </a:xfrm>
          </p:grpSpPr>
          <p:sp>
            <p:nvSpPr>
              <p:cNvPr id="3472" name="Google Shape;3472;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3" name="Google Shape;3473;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474" name="Google Shape;3474;p44"/>
            <p:cNvGrpSpPr/>
            <p:nvPr/>
          </p:nvGrpSpPr>
          <p:grpSpPr>
            <a:xfrm>
              <a:off x="8341543" y="3403858"/>
              <a:ext cx="569676" cy="380612"/>
              <a:chOff x="8341543" y="2282008"/>
              <a:chExt cx="569676" cy="380612"/>
            </a:xfrm>
          </p:grpSpPr>
          <p:sp>
            <p:nvSpPr>
              <p:cNvPr id="3475" name="Google Shape;3475;p4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6" name="Google Shape;3476;p4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77" name="Google Shape;3477;p4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8" name="Google Shape;3478;p4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479" name="Google Shape;3479;p44"/>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0" name="Google Shape;3480;p44"/>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1" name="Google Shape;3481;p44"/>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2" name="Google Shape;3482;p44"/>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3" name="Google Shape;3483;p44"/>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4" name="Google Shape;3484;p44"/>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5" name="Google Shape;3485;p44"/>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6" name="Google Shape;3486;p44"/>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7" name="Google Shape;3487;p44"/>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8" name="Google Shape;3488;p44"/>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9" name="Google Shape;3489;p44"/>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0" name="Google Shape;3490;p44"/>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1" name="Google Shape;3491;p44"/>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2" name="Google Shape;3492;p44"/>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3" name="Google Shape;3493;p44"/>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4" name="Google Shape;3494;p44"/>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5" name="Google Shape;3495;p44"/>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6" name="Google Shape;3496;p44"/>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7" name="Google Shape;3497;p44"/>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8" name="Google Shape;3498;p44"/>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99" name="Google Shape;3499;p44"/>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0" name="Google Shape;3500;p44"/>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1" name="Google Shape;3501;p44"/>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2" name="Google Shape;3502;p44"/>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3" name="Google Shape;3503;p44"/>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4" name="Google Shape;3504;p44"/>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5" name="Google Shape;3505;p44"/>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6" name="Google Shape;3506;p44"/>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7" name="Google Shape;3507;p44"/>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8" name="Google Shape;3508;p44"/>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9" name="Google Shape;3509;p44"/>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0" name="Google Shape;3510;p44"/>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1" name="Google Shape;3511;p44"/>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2" name="Google Shape;3512;p44"/>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3" name="Google Shape;3513;p44"/>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4" name="Google Shape;3514;p44"/>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5" name="Google Shape;3515;p44"/>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6" name="Google Shape;3516;p44"/>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7" name="Google Shape;3517;p44"/>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8" name="Google Shape;3518;p44"/>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19" name="Google Shape;3519;p44"/>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0" name="Google Shape;3520;p44"/>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1" name="Google Shape;3521;p44"/>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2" name="Google Shape;3522;p44"/>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3" name="Google Shape;3523;p44"/>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221599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rgbClr val="C00000"/>
        </a:solidFill>
        <a:effectLst/>
      </p:bgPr>
    </p:bg>
    <p:spTree>
      <p:nvGrpSpPr>
        <p:cNvPr id="1" name="Shape 3524"/>
        <p:cNvGrpSpPr/>
        <p:nvPr/>
      </p:nvGrpSpPr>
      <p:grpSpPr>
        <a:xfrm>
          <a:off x="0" y="0"/>
          <a:ext cx="0" cy="0"/>
          <a:chOff x="0" y="0"/>
          <a:chExt cx="0" cy="0"/>
        </a:xfrm>
      </p:grpSpPr>
      <p:grpSp>
        <p:nvGrpSpPr>
          <p:cNvPr id="3525" name="Google Shape;3525;p45"/>
          <p:cNvGrpSpPr/>
          <p:nvPr/>
        </p:nvGrpSpPr>
        <p:grpSpPr>
          <a:xfrm>
            <a:off x="395894" y="219519"/>
            <a:ext cx="11613234" cy="6240131"/>
            <a:chOff x="395894" y="219519"/>
            <a:chExt cx="8518865" cy="4788281"/>
          </a:xfrm>
        </p:grpSpPr>
        <p:sp>
          <p:nvSpPr>
            <p:cNvPr id="3526" name="Google Shape;3526;p4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27" name="Google Shape;3527;p45"/>
            <p:cNvGrpSpPr/>
            <p:nvPr/>
          </p:nvGrpSpPr>
          <p:grpSpPr>
            <a:xfrm>
              <a:off x="8341543" y="2282008"/>
              <a:ext cx="569676" cy="380612"/>
              <a:chOff x="8341543" y="2282008"/>
              <a:chExt cx="569676" cy="380612"/>
            </a:xfrm>
          </p:grpSpPr>
          <p:sp>
            <p:nvSpPr>
              <p:cNvPr id="3528" name="Google Shape;3528;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29" name="Google Shape;3529;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30" name="Google Shape;3530;p4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31" name="Google Shape;3531;p45"/>
            <p:cNvGrpSpPr/>
            <p:nvPr/>
          </p:nvGrpSpPr>
          <p:grpSpPr>
            <a:xfrm>
              <a:off x="8341543" y="1721094"/>
              <a:ext cx="569676" cy="380612"/>
              <a:chOff x="8341543" y="1721094"/>
              <a:chExt cx="569676" cy="380612"/>
            </a:xfrm>
          </p:grpSpPr>
          <p:sp>
            <p:nvSpPr>
              <p:cNvPr id="3532" name="Google Shape;3532;p4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3" name="Google Shape;3533;p4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34" name="Google Shape;3534;p45"/>
            <p:cNvGrpSpPr/>
            <p:nvPr/>
          </p:nvGrpSpPr>
          <p:grpSpPr>
            <a:xfrm>
              <a:off x="8346273" y="1183592"/>
              <a:ext cx="568486" cy="388014"/>
              <a:chOff x="8346273" y="1183592"/>
              <a:chExt cx="568486" cy="388014"/>
            </a:xfrm>
          </p:grpSpPr>
          <p:sp>
            <p:nvSpPr>
              <p:cNvPr id="3535" name="Google Shape;3535;p4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6" name="Google Shape;3536;p4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37" name="Google Shape;3537;p45"/>
            <p:cNvGrpSpPr/>
            <p:nvPr/>
          </p:nvGrpSpPr>
          <p:grpSpPr>
            <a:xfrm>
              <a:off x="8341543" y="606635"/>
              <a:ext cx="569676" cy="388014"/>
              <a:chOff x="8341543" y="606635"/>
              <a:chExt cx="569676" cy="388014"/>
            </a:xfrm>
          </p:grpSpPr>
          <p:sp>
            <p:nvSpPr>
              <p:cNvPr id="3538" name="Google Shape;3538;p4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39" name="Google Shape;3539;p4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0" name="Google Shape;3540;p45"/>
            <p:cNvGrpSpPr/>
            <p:nvPr/>
          </p:nvGrpSpPr>
          <p:grpSpPr>
            <a:xfrm>
              <a:off x="8341543" y="2842933"/>
              <a:ext cx="569676" cy="380612"/>
              <a:chOff x="8341543" y="2282008"/>
              <a:chExt cx="569676" cy="380612"/>
            </a:xfrm>
          </p:grpSpPr>
          <p:sp>
            <p:nvSpPr>
              <p:cNvPr id="3541" name="Google Shape;3541;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2" name="Google Shape;3542;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3" name="Google Shape;3543;p45"/>
            <p:cNvGrpSpPr/>
            <p:nvPr/>
          </p:nvGrpSpPr>
          <p:grpSpPr>
            <a:xfrm>
              <a:off x="8341543" y="3403858"/>
              <a:ext cx="569676" cy="380612"/>
              <a:chOff x="8341543" y="2282008"/>
              <a:chExt cx="569676" cy="380612"/>
            </a:xfrm>
          </p:grpSpPr>
          <p:sp>
            <p:nvSpPr>
              <p:cNvPr id="3544" name="Google Shape;3544;p4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5" name="Google Shape;3545;p4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46" name="Google Shape;3546;p4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47" name="Google Shape;3547;p4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48" name="Google Shape;3548;p45"/>
          <p:cNvGrpSpPr/>
          <p:nvPr/>
        </p:nvGrpSpPr>
        <p:grpSpPr>
          <a:xfrm>
            <a:off x="989192" y="5645930"/>
            <a:ext cx="615189" cy="535538"/>
            <a:chOff x="2495125" y="2142250"/>
            <a:chExt cx="444275" cy="398525"/>
          </a:xfrm>
        </p:grpSpPr>
        <p:sp>
          <p:nvSpPr>
            <p:cNvPr id="3549" name="Google Shape;3549;p4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0" name="Google Shape;3550;p4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51" name="Google Shape;3551;p45"/>
          <p:cNvGrpSpPr/>
          <p:nvPr/>
        </p:nvGrpSpPr>
        <p:grpSpPr>
          <a:xfrm>
            <a:off x="10177821" y="427685"/>
            <a:ext cx="403468" cy="378112"/>
            <a:chOff x="3243875" y="2372825"/>
            <a:chExt cx="291375" cy="281375"/>
          </a:xfrm>
        </p:grpSpPr>
        <p:sp>
          <p:nvSpPr>
            <p:cNvPr id="3552" name="Google Shape;3552;p4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3" name="Google Shape;3553;p4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4" name="Google Shape;3554;p4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5" name="Google Shape;3555;p4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6" name="Google Shape;3556;p4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7" name="Google Shape;3557;p4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8" name="Google Shape;3558;p4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59" name="Google Shape;3559;p4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0" name="Google Shape;3560;p4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1" name="Google Shape;3561;p4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562" name="Google Shape;3562;p45"/>
          <p:cNvGrpSpPr/>
          <p:nvPr/>
        </p:nvGrpSpPr>
        <p:grpSpPr>
          <a:xfrm>
            <a:off x="11004071" y="1043373"/>
            <a:ext cx="230796" cy="226531"/>
            <a:chOff x="4954425" y="2036375"/>
            <a:chExt cx="166675" cy="168575"/>
          </a:xfrm>
        </p:grpSpPr>
        <p:sp>
          <p:nvSpPr>
            <p:cNvPr id="3563" name="Google Shape;3563;p4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4" name="Google Shape;3564;p4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65" name="Google Shape;3565;p45"/>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6" name="Google Shape;3566;p45"/>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567" name="Google Shape;3567;p45"/>
          <p:cNvGrpSpPr/>
          <p:nvPr/>
        </p:nvGrpSpPr>
        <p:grpSpPr>
          <a:xfrm>
            <a:off x="817359" y="5192331"/>
            <a:ext cx="230796" cy="226531"/>
            <a:chOff x="4954425" y="2036375"/>
            <a:chExt cx="166675" cy="168575"/>
          </a:xfrm>
        </p:grpSpPr>
        <p:sp>
          <p:nvSpPr>
            <p:cNvPr id="3568" name="Google Shape;3568;p4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69" name="Google Shape;3569;p4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570" name="Google Shape;3570;p45"/>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1" name="Google Shape;3571;p45"/>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2" name="Google Shape;3572;p45"/>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3" name="Google Shape;3573;p45"/>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4" name="Google Shape;3574;p45"/>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5" name="Google Shape;3575;p45"/>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6" name="Google Shape;3576;p45"/>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7" name="Google Shape;3577;p45"/>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8" name="Google Shape;3578;p45"/>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9" name="Google Shape;3579;p45"/>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0" name="Google Shape;3580;p45"/>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1" name="Google Shape;3581;p45"/>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2" name="Google Shape;3582;p45"/>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3" name="Google Shape;3583;p45"/>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4" name="Google Shape;3584;p45"/>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5" name="Google Shape;3585;p45"/>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6" name="Google Shape;3586;p45"/>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7" name="Google Shape;3587;p45"/>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8" name="Google Shape;3588;p45"/>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89" name="Google Shape;3589;p45"/>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0" name="Google Shape;3590;p45"/>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1" name="Google Shape;3591;p45"/>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2" name="Google Shape;3592;p45"/>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3" name="Google Shape;3593;p45"/>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4" name="Google Shape;3594;p45"/>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5" name="Google Shape;3595;p45"/>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6" name="Google Shape;3596;p45"/>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7" name="Google Shape;3597;p45"/>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8" name="Google Shape;3598;p45"/>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99" name="Google Shape;3599;p45"/>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0" name="Google Shape;3600;p45"/>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1" name="Google Shape;3601;p45"/>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2" name="Google Shape;3602;p45"/>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3" name="Google Shape;3603;p45"/>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4" name="Google Shape;3604;p45"/>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5" name="Google Shape;3605;p45"/>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6" name="Google Shape;3606;p45"/>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7" name="Google Shape;3607;p45"/>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8" name="Google Shape;3608;p45"/>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09" name="Google Shape;3609;p45"/>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0" name="Google Shape;3610;p45"/>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1" name="Google Shape;3611;p45"/>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2" name="Google Shape;3612;p45"/>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3" name="Google Shape;3613;p45"/>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4" name="Google Shape;3614;p45"/>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15" name="Google Shape;3615;p45"/>
          <p:cNvGrpSpPr/>
          <p:nvPr/>
        </p:nvGrpSpPr>
        <p:grpSpPr>
          <a:xfrm>
            <a:off x="745412" y="1491606"/>
            <a:ext cx="9867486" cy="4773077"/>
            <a:chOff x="623255" y="927125"/>
            <a:chExt cx="7691377" cy="3871900"/>
          </a:xfrm>
        </p:grpSpPr>
        <p:sp>
          <p:nvSpPr>
            <p:cNvPr id="3616" name="Google Shape;3616;p45"/>
            <p:cNvSpPr/>
            <p:nvPr/>
          </p:nvSpPr>
          <p:spPr>
            <a:xfrm>
              <a:off x="2977025" y="927125"/>
              <a:ext cx="3134100" cy="1481700"/>
            </a:xfrm>
            <a:prstGeom prst="ellipse">
              <a:avLst/>
            </a:pr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17" name="Google Shape;3617;p45"/>
            <p:cNvGrpSpPr/>
            <p:nvPr/>
          </p:nvGrpSpPr>
          <p:grpSpPr>
            <a:xfrm>
              <a:off x="623255" y="973375"/>
              <a:ext cx="7691377" cy="3825650"/>
              <a:chOff x="623255" y="973375"/>
              <a:chExt cx="7691377" cy="3825650"/>
            </a:xfrm>
          </p:grpSpPr>
          <p:sp>
            <p:nvSpPr>
              <p:cNvPr id="3618" name="Google Shape;3618;p45"/>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19" name="Google Shape;3619;p45"/>
              <p:cNvSpPr/>
              <p:nvPr/>
            </p:nvSpPr>
            <p:spPr>
              <a:xfrm>
                <a:off x="1878425" y="1185100"/>
                <a:ext cx="2028300" cy="1403400"/>
              </a:xfrm>
              <a:prstGeom prst="ellipse">
                <a:avLst/>
              </a:pr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0" name="Google Shape;3620;p45"/>
              <p:cNvSpPr/>
              <p:nvPr/>
            </p:nvSpPr>
            <p:spPr>
              <a:xfrm>
                <a:off x="5585525" y="3231300"/>
                <a:ext cx="2028300" cy="1403400"/>
              </a:xfrm>
              <a:prstGeom prst="ellipse">
                <a:avLst/>
              </a:pr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3621" name="Google Shape;3621;p45"/>
          <p:cNvGrpSpPr/>
          <p:nvPr/>
        </p:nvGrpSpPr>
        <p:grpSpPr>
          <a:xfrm>
            <a:off x="8391927" y="4047629"/>
            <a:ext cx="2301387" cy="1593766"/>
            <a:chOff x="4799733" y="3457797"/>
            <a:chExt cx="2301387" cy="1593766"/>
          </a:xfrm>
        </p:grpSpPr>
        <p:sp>
          <p:nvSpPr>
            <p:cNvPr id="3622" name="Google Shape;3622;p45"/>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3" name="Google Shape;3623;p45"/>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4" name="Google Shape;3624;p45"/>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5" name="Google Shape;3625;p45"/>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6" name="Google Shape;3626;p45"/>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7" name="Google Shape;3627;p45"/>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8" name="Google Shape;3628;p45"/>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29" name="Google Shape;3629;p45"/>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0" name="Google Shape;3630;p45"/>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1" name="Google Shape;3631;p45"/>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2" name="Google Shape;3632;p45"/>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3" name="Google Shape;3633;p45"/>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4" name="Google Shape;3634;p45"/>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5" name="Google Shape;3635;p45"/>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6" name="Google Shape;3636;p45"/>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7" name="Google Shape;3637;p45"/>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8" name="Google Shape;3638;p45"/>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39" name="Google Shape;3639;p45"/>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0" name="Google Shape;3640;p45"/>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1" name="Google Shape;3641;p45"/>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2" name="Google Shape;3642;p45"/>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3" name="Google Shape;3643;p45"/>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4" name="Google Shape;3644;p45"/>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5" name="Google Shape;3645;p45"/>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6" name="Google Shape;3646;p45"/>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7" name="Google Shape;3647;p45"/>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8" name="Google Shape;3648;p45"/>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49" name="Google Shape;3649;p45"/>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0" name="Google Shape;3650;p45"/>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1" name="Google Shape;3651;p45"/>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2" name="Google Shape;3652;p45"/>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3" name="Google Shape;3653;p45"/>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4" name="Google Shape;3654;p45"/>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5" name="Google Shape;3655;p45"/>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6" name="Google Shape;3656;p45"/>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7" name="Google Shape;3657;p45"/>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8" name="Google Shape;3658;p45"/>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9" name="Google Shape;3659;p45"/>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0" name="Google Shape;3660;p45"/>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1" name="Google Shape;3661;p45"/>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2" name="Google Shape;3662;p45"/>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3" name="Google Shape;3663;p45"/>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4" name="Google Shape;3664;p45"/>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5" name="Google Shape;3665;p45"/>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6" name="Google Shape;3666;p45"/>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7" name="Google Shape;3667;p45"/>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8" name="Google Shape;3668;p45"/>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9" name="Google Shape;3669;p45"/>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0" name="Google Shape;3670;p45"/>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1" name="Google Shape;3671;p45"/>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2" name="Google Shape;3672;p45"/>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3" name="Google Shape;3673;p45"/>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4" name="Google Shape;3674;p45"/>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5" name="Google Shape;3675;p45"/>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6" name="Google Shape;3676;p45"/>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7" name="Google Shape;3677;p45"/>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678" name="Google Shape;3678;p45"/>
          <p:cNvGrpSpPr/>
          <p:nvPr/>
        </p:nvGrpSpPr>
        <p:grpSpPr>
          <a:xfrm>
            <a:off x="1598355" y="3608289"/>
            <a:ext cx="2204156" cy="2018295"/>
            <a:chOff x="1598355" y="3608289"/>
            <a:chExt cx="2204156" cy="2018295"/>
          </a:xfrm>
        </p:grpSpPr>
        <p:grpSp>
          <p:nvGrpSpPr>
            <p:cNvPr id="3679" name="Google Shape;3679;p45"/>
            <p:cNvGrpSpPr/>
            <p:nvPr/>
          </p:nvGrpSpPr>
          <p:grpSpPr>
            <a:xfrm>
              <a:off x="1598355" y="4368136"/>
              <a:ext cx="868989" cy="1258447"/>
              <a:chOff x="3235834" y="3793115"/>
              <a:chExt cx="868989" cy="1258447"/>
            </a:xfrm>
          </p:grpSpPr>
          <p:sp>
            <p:nvSpPr>
              <p:cNvPr id="3680" name="Google Shape;3680;p45"/>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81" name="Google Shape;3681;p45"/>
              <p:cNvGrpSpPr/>
              <p:nvPr/>
            </p:nvGrpSpPr>
            <p:grpSpPr>
              <a:xfrm>
                <a:off x="3235834" y="3793115"/>
                <a:ext cx="865418" cy="1258447"/>
                <a:chOff x="3235834" y="3793115"/>
                <a:chExt cx="865418" cy="1258447"/>
              </a:xfrm>
            </p:grpSpPr>
            <p:sp>
              <p:nvSpPr>
                <p:cNvPr id="3682" name="Google Shape;3682;p45"/>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3" name="Google Shape;3683;p45"/>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4" name="Google Shape;3684;p45"/>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5" name="Google Shape;3685;p45"/>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6" name="Google Shape;3686;p45"/>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7" name="Google Shape;3687;p45"/>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8" name="Google Shape;3688;p45"/>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89" name="Google Shape;3689;p45"/>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0" name="Google Shape;3690;p45"/>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1" name="Google Shape;3691;p45"/>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2" name="Google Shape;3692;p45"/>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3" name="Google Shape;3693;p45"/>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4" name="Google Shape;3694;p45"/>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5" name="Google Shape;3695;p45"/>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6" name="Google Shape;3696;p45"/>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7" name="Google Shape;3697;p45"/>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8" name="Google Shape;3698;p45"/>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99" name="Google Shape;3699;p45"/>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0" name="Google Shape;3700;p45"/>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1" name="Google Shape;3701;p45"/>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2" name="Google Shape;3702;p45"/>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3" name="Google Shape;3703;p45"/>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4" name="Google Shape;3704;p45"/>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5" name="Google Shape;3705;p45"/>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3706" name="Google Shape;3706;p45"/>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7" name="Google Shape;3707;p45"/>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8" name="Google Shape;3708;p45"/>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09" name="Google Shape;3709;p45"/>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0" name="Google Shape;3710;p45"/>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1" name="Google Shape;3711;p45"/>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2" name="Google Shape;3712;p45"/>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3" name="Google Shape;3713;p45"/>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4" name="Google Shape;3714;p45"/>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5" name="Google Shape;3715;p45"/>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6" name="Google Shape;3716;p45"/>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7" name="Google Shape;3717;p45"/>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8" name="Google Shape;3718;p45"/>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19" name="Google Shape;3719;p45"/>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0" name="Google Shape;3720;p45"/>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1" name="Google Shape;3721;p45"/>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2" name="Google Shape;3722;p45"/>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3" name="Google Shape;3723;p45"/>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4" name="Google Shape;3724;p45"/>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5" name="Google Shape;3725;p45"/>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6" name="Google Shape;3726;p45"/>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7" name="Google Shape;3727;p45"/>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8" name="Google Shape;3728;p45"/>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9" name="Google Shape;3729;p45"/>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0" name="Google Shape;3730;p45"/>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1" name="Google Shape;3731;p45"/>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2" name="Google Shape;3732;p45"/>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3" name="Google Shape;3733;p45"/>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4" name="Google Shape;3734;p45"/>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5" name="Google Shape;3735;p45"/>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6" name="Google Shape;3736;p45"/>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7" name="Google Shape;3737;p45"/>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8" name="Google Shape;3738;p45"/>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9" name="Google Shape;3739;p45"/>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0" name="Google Shape;3740;p45"/>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1" name="Google Shape;3741;p45"/>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2" name="Google Shape;3742;p45"/>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3" name="Google Shape;3743;p45"/>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4" name="Google Shape;3744;p45"/>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5" name="Google Shape;3745;p45"/>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46" name="Google Shape;3746;p45"/>
            <p:cNvGrpSpPr/>
            <p:nvPr/>
          </p:nvGrpSpPr>
          <p:grpSpPr>
            <a:xfrm>
              <a:off x="3041664" y="5111577"/>
              <a:ext cx="320455" cy="156580"/>
              <a:chOff x="2774143" y="4536556"/>
              <a:chExt cx="320455" cy="156580"/>
            </a:xfrm>
          </p:grpSpPr>
          <p:sp>
            <p:nvSpPr>
              <p:cNvPr id="3747" name="Google Shape;3747;p45"/>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8" name="Google Shape;3748;p45"/>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9" name="Google Shape;3749;p45"/>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50" name="Google Shape;3750;p45"/>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51" name="Google Shape;3751;p45"/>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52" name="Google Shape;3752;p45"/>
          <p:cNvGrpSpPr/>
          <p:nvPr/>
        </p:nvGrpSpPr>
        <p:grpSpPr>
          <a:xfrm>
            <a:off x="1524301" y="5626805"/>
            <a:ext cx="9320239" cy="1231194"/>
            <a:chOff x="1524301" y="5626805"/>
            <a:chExt cx="9320239" cy="1231194"/>
          </a:xfrm>
        </p:grpSpPr>
        <p:sp>
          <p:nvSpPr>
            <p:cNvPr id="3753" name="Google Shape;3753;p45"/>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54" name="Google Shape;3754;p45"/>
            <p:cNvGrpSpPr/>
            <p:nvPr/>
          </p:nvGrpSpPr>
          <p:grpSpPr>
            <a:xfrm>
              <a:off x="1524301" y="5626805"/>
              <a:ext cx="9320239" cy="1231194"/>
              <a:chOff x="929285" y="5051507"/>
              <a:chExt cx="7315206" cy="1231194"/>
            </a:xfrm>
          </p:grpSpPr>
          <p:sp>
            <p:nvSpPr>
              <p:cNvPr id="3755" name="Google Shape;3755;p45"/>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6" name="Google Shape;3756;p45"/>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7" name="Google Shape;3757;p45"/>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8" name="Google Shape;3758;p45"/>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9" name="Google Shape;3759;p45"/>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0" name="Google Shape;3760;p45"/>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Tree>
    <p:extLst>
      <p:ext uri="{BB962C8B-B14F-4D97-AF65-F5344CB8AC3E}">
        <p14:creationId xmlns:p14="http://schemas.microsoft.com/office/powerpoint/2010/main" val="281479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52"/>
                                        </p:tgtEl>
                                        <p:attrNameLst>
                                          <p:attrName>style.visibility</p:attrName>
                                        </p:attrNameLst>
                                      </p:cBhvr>
                                      <p:to>
                                        <p:strVal val="visible"/>
                                      </p:to>
                                    </p:set>
                                    <p:anim calcmode="lin" valueType="num">
                                      <p:cBhvr additive="base">
                                        <p:cTn id="7" dur="500"/>
                                        <p:tgtEl>
                                          <p:spTgt spid="375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678"/>
                                        </p:tgtEl>
                                        <p:attrNameLst>
                                          <p:attrName>style.visibility</p:attrName>
                                        </p:attrNameLst>
                                      </p:cBhvr>
                                      <p:to>
                                        <p:strVal val="visible"/>
                                      </p:to>
                                    </p:set>
                                    <p:anim calcmode="lin" valueType="num">
                                      <p:cBhvr additive="base">
                                        <p:cTn id="11" dur="500"/>
                                        <p:tgtEl>
                                          <p:spTgt spid="367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621"/>
                                        </p:tgtEl>
                                        <p:attrNameLst>
                                          <p:attrName>style.visibility</p:attrName>
                                        </p:attrNameLst>
                                      </p:cBhvr>
                                      <p:to>
                                        <p:strVal val="visible"/>
                                      </p:to>
                                    </p:set>
                                    <p:anim calcmode="lin" valueType="num">
                                      <p:cBhvr additive="base">
                                        <p:cTn id="15" dur="500"/>
                                        <p:tgtEl>
                                          <p:spTgt spid="362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15"/>
                                        </p:tgtEl>
                                        <p:attrNameLst>
                                          <p:attrName>style.visibility</p:attrName>
                                        </p:attrNameLst>
                                      </p:cBhvr>
                                      <p:to>
                                        <p:strVal val="visible"/>
                                      </p:to>
                                    </p:set>
                                    <p:animEffect transition="in" filter="fade">
                                      <p:cBhvr>
                                        <p:cTn id="19" dur="500"/>
                                        <p:tgtEl>
                                          <p:spTgt spid="3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C00000"/>
        </a:solidFill>
        <a:effectLst/>
      </p:bgPr>
    </p:bg>
    <p:spTree>
      <p:nvGrpSpPr>
        <p:cNvPr id="1" name="Shape 3761"/>
        <p:cNvGrpSpPr/>
        <p:nvPr/>
      </p:nvGrpSpPr>
      <p:grpSpPr>
        <a:xfrm>
          <a:off x="0" y="0"/>
          <a:ext cx="0" cy="0"/>
          <a:chOff x="0" y="0"/>
          <a:chExt cx="0" cy="0"/>
        </a:xfrm>
      </p:grpSpPr>
      <p:grpSp>
        <p:nvGrpSpPr>
          <p:cNvPr id="3762" name="Google Shape;3762;p46"/>
          <p:cNvGrpSpPr/>
          <p:nvPr/>
        </p:nvGrpSpPr>
        <p:grpSpPr>
          <a:xfrm>
            <a:off x="395894" y="219519"/>
            <a:ext cx="11613234" cy="6240131"/>
            <a:chOff x="395894" y="219519"/>
            <a:chExt cx="8518865" cy="4788281"/>
          </a:xfrm>
        </p:grpSpPr>
        <p:sp>
          <p:nvSpPr>
            <p:cNvPr id="3763" name="Google Shape;3763;p4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64" name="Google Shape;3764;p46"/>
            <p:cNvGrpSpPr/>
            <p:nvPr/>
          </p:nvGrpSpPr>
          <p:grpSpPr>
            <a:xfrm>
              <a:off x="8341543" y="2282008"/>
              <a:ext cx="569676" cy="380612"/>
              <a:chOff x="8341543" y="2282008"/>
              <a:chExt cx="569676" cy="380612"/>
            </a:xfrm>
          </p:grpSpPr>
          <p:sp>
            <p:nvSpPr>
              <p:cNvPr id="3765" name="Google Shape;3765;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6" name="Google Shape;3766;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67" name="Google Shape;3767;p4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768" name="Google Shape;3768;p46"/>
            <p:cNvGrpSpPr/>
            <p:nvPr/>
          </p:nvGrpSpPr>
          <p:grpSpPr>
            <a:xfrm>
              <a:off x="8341543" y="1721094"/>
              <a:ext cx="569676" cy="380612"/>
              <a:chOff x="8341543" y="1721094"/>
              <a:chExt cx="569676" cy="380612"/>
            </a:xfrm>
          </p:grpSpPr>
          <p:sp>
            <p:nvSpPr>
              <p:cNvPr id="3769" name="Google Shape;3769;p4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0" name="Google Shape;3770;p4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71" name="Google Shape;3771;p46"/>
            <p:cNvGrpSpPr/>
            <p:nvPr/>
          </p:nvGrpSpPr>
          <p:grpSpPr>
            <a:xfrm>
              <a:off x="8346273" y="1183592"/>
              <a:ext cx="568486" cy="388014"/>
              <a:chOff x="8346273" y="1183592"/>
              <a:chExt cx="568486" cy="388014"/>
            </a:xfrm>
          </p:grpSpPr>
          <p:sp>
            <p:nvSpPr>
              <p:cNvPr id="3772" name="Google Shape;3772;p4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3" name="Google Shape;3773;p4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74" name="Google Shape;3774;p46"/>
            <p:cNvGrpSpPr/>
            <p:nvPr/>
          </p:nvGrpSpPr>
          <p:grpSpPr>
            <a:xfrm>
              <a:off x="8341543" y="606635"/>
              <a:ext cx="569676" cy="388014"/>
              <a:chOff x="8341543" y="606635"/>
              <a:chExt cx="569676" cy="388014"/>
            </a:xfrm>
          </p:grpSpPr>
          <p:sp>
            <p:nvSpPr>
              <p:cNvPr id="3775" name="Google Shape;3775;p4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6" name="Google Shape;3776;p4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77" name="Google Shape;3777;p46"/>
            <p:cNvGrpSpPr/>
            <p:nvPr/>
          </p:nvGrpSpPr>
          <p:grpSpPr>
            <a:xfrm>
              <a:off x="8341543" y="2842933"/>
              <a:ext cx="569676" cy="380612"/>
              <a:chOff x="8341543" y="2282008"/>
              <a:chExt cx="569676" cy="380612"/>
            </a:xfrm>
          </p:grpSpPr>
          <p:sp>
            <p:nvSpPr>
              <p:cNvPr id="3778" name="Google Shape;3778;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79" name="Google Shape;3779;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780" name="Google Shape;3780;p46"/>
            <p:cNvGrpSpPr/>
            <p:nvPr/>
          </p:nvGrpSpPr>
          <p:grpSpPr>
            <a:xfrm>
              <a:off x="8341543" y="3403858"/>
              <a:ext cx="569676" cy="380612"/>
              <a:chOff x="8341543" y="2282008"/>
              <a:chExt cx="569676" cy="380612"/>
            </a:xfrm>
          </p:grpSpPr>
          <p:sp>
            <p:nvSpPr>
              <p:cNvPr id="3781" name="Google Shape;3781;p4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2" name="Google Shape;3782;p4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83" name="Google Shape;3783;p4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4" name="Google Shape;3784;p4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785" name="Google Shape;3785;p4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6" name="Google Shape;3786;p46"/>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7" name="Google Shape;3787;p46"/>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8" name="Google Shape;3788;p46"/>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9" name="Google Shape;3789;p46"/>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0" name="Google Shape;3790;p46"/>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1" name="Google Shape;3791;p46"/>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2" name="Google Shape;3792;p46"/>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3" name="Google Shape;3793;p46"/>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4" name="Google Shape;3794;p46"/>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5" name="Google Shape;3795;p46"/>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6" name="Google Shape;3796;p46"/>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7" name="Google Shape;3797;p46"/>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8" name="Google Shape;3798;p46"/>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9" name="Google Shape;3799;p46"/>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0" name="Google Shape;3800;p46"/>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1" name="Google Shape;3801;p46"/>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2" name="Google Shape;3802;p46"/>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3" name="Google Shape;3803;p46"/>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4" name="Google Shape;3804;p46"/>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5" name="Google Shape;3805;p4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6" name="Google Shape;3806;p46"/>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7" name="Google Shape;3807;p46"/>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8" name="Google Shape;3808;p46"/>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9" name="Google Shape;3809;p46"/>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0" name="Google Shape;3810;p46"/>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1" name="Google Shape;3811;p46"/>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2" name="Google Shape;3812;p46"/>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3" name="Google Shape;3813;p46"/>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4" name="Google Shape;3814;p46"/>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5" name="Google Shape;3815;p46"/>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6" name="Google Shape;3816;p46"/>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7" name="Google Shape;3817;p46"/>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8" name="Google Shape;3818;p46"/>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9" name="Google Shape;3819;p46"/>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0" name="Google Shape;3820;p46"/>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1" name="Google Shape;3821;p46"/>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2" name="Google Shape;3822;p46"/>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3" name="Google Shape;3823;p46"/>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4" name="Google Shape;3824;p46"/>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5" name="Google Shape;3825;p4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6" name="Google Shape;3826;p46"/>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7" name="Google Shape;3827;p46"/>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8" name="Google Shape;3828;p46"/>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9" name="Google Shape;3829;p46"/>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0" name="Google Shape;3830;p46"/>
          <p:cNvSpPr/>
          <p:nvPr/>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1" name="Google Shape;3831;p46"/>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2" name="Google Shape;3832;p46"/>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33" name="Google Shape;3833;p46"/>
          <p:cNvGrpSpPr/>
          <p:nvPr/>
        </p:nvGrpSpPr>
        <p:grpSpPr>
          <a:xfrm>
            <a:off x="1030175" y="1581350"/>
            <a:ext cx="444275" cy="398525"/>
            <a:chOff x="2495125" y="2142250"/>
            <a:chExt cx="444275" cy="398525"/>
          </a:xfrm>
        </p:grpSpPr>
        <p:sp>
          <p:nvSpPr>
            <p:cNvPr id="3834" name="Google Shape;3834;p46"/>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5" name="Google Shape;3835;p46"/>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36" name="Google Shape;3836;p46"/>
          <p:cNvGrpSpPr/>
          <p:nvPr/>
        </p:nvGrpSpPr>
        <p:grpSpPr>
          <a:xfrm>
            <a:off x="10561107" y="5038641"/>
            <a:ext cx="291375" cy="281375"/>
            <a:chOff x="3243875" y="2372825"/>
            <a:chExt cx="291375" cy="281375"/>
          </a:xfrm>
        </p:grpSpPr>
        <p:sp>
          <p:nvSpPr>
            <p:cNvPr id="3837" name="Google Shape;3837;p4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8" name="Google Shape;3838;p4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9" name="Google Shape;3839;p4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0" name="Google Shape;3840;p4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1" name="Google Shape;3841;p4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2" name="Google Shape;3842;p4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3" name="Google Shape;3843;p4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4" name="Google Shape;3844;p4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5" name="Google Shape;3845;p4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6" name="Google Shape;3846;p4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47" name="Google Shape;3847;p46"/>
          <p:cNvGrpSpPr/>
          <p:nvPr/>
        </p:nvGrpSpPr>
        <p:grpSpPr>
          <a:xfrm>
            <a:off x="10778557" y="714860"/>
            <a:ext cx="166675" cy="168575"/>
            <a:chOff x="4954425" y="2036375"/>
            <a:chExt cx="166675" cy="168575"/>
          </a:xfrm>
        </p:grpSpPr>
        <p:sp>
          <p:nvSpPr>
            <p:cNvPr id="3848" name="Google Shape;3848;p4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9" name="Google Shape;3849;p4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850" name="Google Shape;3850;p46"/>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1" name="Google Shape;3851;p46"/>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52" name="Google Shape;3852;p46"/>
          <p:cNvGrpSpPr/>
          <p:nvPr/>
        </p:nvGrpSpPr>
        <p:grpSpPr>
          <a:xfrm>
            <a:off x="1274794" y="5541495"/>
            <a:ext cx="166675" cy="168575"/>
            <a:chOff x="4954425" y="2036375"/>
            <a:chExt cx="166675" cy="168575"/>
          </a:xfrm>
        </p:grpSpPr>
        <p:sp>
          <p:nvSpPr>
            <p:cNvPr id="3853" name="Google Shape;3853;p4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4" name="Google Shape;3854;p4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855" name="Google Shape;3855;p46"/>
          <p:cNvGrpSpPr/>
          <p:nvPr/>
        </p:nvGrpSpPr>
        <p:grpSpPr>
          <a:xfrm>
            <a:off x="2548289" y="3588080"/>
            <a:ext cx="2599447" cy="2521829"/>
            <a:chOff x="5641385" y="2381306"/>
            <a:chExt cx="2599447" cy="2521829"/>
          </a:xfrm>
        </p:grpSpPr>
        <p:sp>
          <p:nvSpPr>
            <p:cNvPr id="3856" name="Google Shape;3856;p46"/>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857" name="Google Shape;3857;p46"/>
            <p:cNvGrpSpPr/>
            <p:nvPr/>
          </p:nvGrpSpPr>
          <p:grpSpPr>
            <a:xfrm flipH="1">
              <a:off x="6793275" y="3690844"/>
              <a:ext cx="1447557" cy="1002468"/>
              <a:chOff x="4799733" y="3457797"/>
              <a:chExt cx="2301387" cy="1593766"/>
            </a:xfrm>
          </p:grpSpPr>
          <p:sp>
            <p:nvSpPr>
              <p:cNvPr id="3858" name="Google Shape;3858;p46"/>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59" name="Google Shape;3859;p46"/>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0" name="Google Shape;3860;p46"/>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1" name="Google Shape;3861;p46"/>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2" name="Google Shape;3862;p46"/>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3" name="Google Shape;3863;p46"/>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4" name="Google Shape;3864;p46"/>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5" name="Google Shape;3865;p46"/>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6" name="Google Shape;3866;p46"/>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7" name="Google Shape;3867;p46"/>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8" name="Google Shape;3868;p46"/>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9" name="Google Shape;3869;p46"/>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0" name="Google Shape;3870;p46"/>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1" name="Google Shape;3871;p46"/>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2" name="Google Shape;3872;p46"/>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3" name="Google Shape;3873;p46"/>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4" name="Google Shape;3874;p46"/>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5" name="Google Shape;3875;p46"/>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6" name="Google Shape;3876;p46"/>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7" name="Google Shape;3877;p46"/>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8" name="Google Shape;3878;p46"/>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79" name="Google Shape;3879;p46"/>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0" name="Google Shape;3880;p46"/>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1" name="Google Shape;3881;p46"/>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2" name="Google Shape;3882;p46"/>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3" name="Google Shape;3883;p46"/>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4" name="Google Shape;3884;p46"/>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5" name="Google Shape;3885;p46"/>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6" name="Google Shape;3886;p46"/>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7" name="Google Shape;3887;p46"/>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8" name="Google Shape;3888;p46"/>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9" name="Google Shape;3889;p46"/>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0" name="Google Shape;3890;p46"/>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1" name="Google Shape;3891;p46"/>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2" name="Google Shape;3892;p46"/>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3" name="Google Shape;3893;p46"/>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4" name="Google Shape;3894;p46"/>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5" name="Google Shape;3895;p46"/>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6" name="Google Shape;3896;p46"/>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7" name="Google Shape;3897;p46"/>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8" name="Google Shape;3898;p46"/>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99" name="Google Shape;3899;p46"/>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0" name="Google Shape;3900;p46"/>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1" name="Google Shape;3901;p46"/>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2" name="Google Shape;3902;p46"/>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3" name="Google Shape;3903;p46"/>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4" name="Google Shape;3904;p46"/>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5" name="Google Shape;3905;p46"/>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6" name="Google Shape;3906;p46"/>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7" name="Google Shape;3907;p46"/>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8" name="Google Shape;3908;p46"/>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9" name="Google Shape;3909;p46"/>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0" name="Google Shape;3910;p46"/>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1" name="Google Shape;3911;p46"/>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2" name="Google Shape;3912;p46"/>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3" name="Google Shape;3913;p46"/>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14" name="Google Shape;3914;p46"/>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5" name="Google Shape;3915;p4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6" name="Google Shape;3916;p46"/>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7" name="Google Shape;3917;p46"/>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8" name="Google Shape;3918;p46"/>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19" name="Google Shape;3919;p46"/>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0" name="Google Shape;3920;p46"/>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1" name="Google Shape;3921;p46"/>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2" name="Google Shape;3922;p46"/>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3" name="Google Shape;3923;p46"/>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4" name="Google Shape;3924;p46"/>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5" name="Google Shape;3925;p46"/>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6" name="Google Shape;3926;p46"/>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7" name="Google Shape;3927;p46"/>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8" name="Google Shape;3928;p46"/>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9" name="Google Shape;3929;p46"/>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0" name="Google Shape;3930;p46"/>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1" name="Google Shape;3931;p46"/>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2" name="Google Shape;3932;p46"/>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3" name="Google Shape;3933;p46"/>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4" name="Google Shape;3934;p46"/>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5" name="Google Shape;3935;p46"/>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6" name="Google Shape;3936;p46"/>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7" name="Google Shape;3937;p46"/>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8" name="Google Shape;3938;p46"/>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39" name="Google Shape;3939;p46"/>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0" name="Google Shape;3940;p46"/>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1" name="Google Shape;3941;p46"/>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2" name="Google Shape;3942;p46"/>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3" name="Google Shape;3943;p46"/>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4" name="Google Shape;3944;p46"/>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5" name="Google Shape;3945;p46"/>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6" name="Google Shape;3946;p46"/>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7" name="Google Shape;3947;p46"/>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8" name="Google Shape;3948;p46"/>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49" name="Google Shape;3949;p46"/>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0" name="Google Shape;3950;p46"/>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1" name="Google Shape;3951;p46"/>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2" name="Google Shape;3952;p46"/>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3" name="Google Shape;3953;p46"/>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4" name="Google Shape;3954;p46"/>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5" name="Google Shape;3955;p46"/>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6" name="Google Shape;3956;p46"/>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7" name="Google Shape;3957;p46"/>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8" name="Google Shape;3958;p46"/>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59" name="Google Shape;3959;p46"/>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0" name="Google Shape;3960;p46"/>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1" name="Google Shape;3961;p46"/>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2" name="Google Shape;3962;p46"/>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3" name="Google Shape;3963;p46"/>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4" name="Google Shape;3964;p46"/>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5" name="Google Shape;3965;p46"/>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6" name="Google Shape;3966;p46"/>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7" name="Google Shape;3967;p46"/>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68" name="Google Shape;3968;p46"/>
          <p:cNvSpPr txBox="1"/>
          <p:nvPr/>
        </p:nvSpPr>
        <p:spPr>
          <a:xfrm>
            <a:off x="4334110" y="1572168"/>
            <a:ext cx="3725448"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974806"/>
                </a:solidFill>
                <a:effectLst/>
                <a:uLnTx/>
                <a:uFillTx/>
                <a:latin typeface="Cookie"/>
                <a:ea typeface="Cookie"/>
                <a:cs typeface="Cookie"/>
                <a:sym typeface="Cookie"/>
              </a:rPr>
              <a:t>KHÁM PHÁ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31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31"/>
                                        </p:tgtEl>
                                        <p:attrNameLst>
                                          <p:attrName>style.visibility</p:attrName>
                                        </p:attrNameLst>
                                      </p:cBhvr>
                                      <p:to>
                                        <p:strVal val="visible"/>
                                      </p:to>
                                    </p:set>
                                    <p:animEffect transition="in" filter="fade">
                                      <p:cBhvr>
                                        <p:cTn id="7" dur="500"/>
                                        <p:tgtEl>
                                          <p:spTgt spid="3831"/>
                                        </p:tgtEl>
                                      </p:cBhvr>
                                    </p:animEffect>
                                  </p:childTnLst>
                                </p:cTn>
                              </p:par>
                              <p:par>
                                <p:cTn id="8" presetID="10" presetClass="entr" presetSubtype="0" fill="hold" nodeType="withEffect">
                                  <p:stCondLst>
                                    <p:cond delay="0"/>
                                  </p:stCondLst>
                                  <p:childTnLst>
                                    <p:set>
                                      <p:cBhvr>
                                        <p:cTn id="9" dur="1" fill="hold">
                                          <p:stCondLst>
                                            <p:cond delay="0"/>
                                          </p:stCondLst>
                                        </p:cTn>
                                        <p:tgtEl>
                                          <p:spTgt spid="3832"/>
                                        </p:tgtEl>
                                        <p:attrNameLst>
                                          <p:attrName>style.visibility</p:attrName>
                                        </p:attrNameLst>
                                      </p:cBhvr>
                                      <p:to>
                                        <p:strVal val="visible"/>
                                      </p:to>
                                    </p:set>
                                    <p:animEffect transition="in" filter="fade">
                                      <p:cBhvr>
                                        <p:cTn id="10" dur="500"/>
                                        <p:tgtEl>
                                          <p:spTgt spid="38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830"/>
                                        </p:tgtEl>
                                        <p:attrNameLst>
                                          <p:attrName>style.visibility</p:attrName>
                                        </p:attrNameLst>
                                      </p:cBhvr>
                                      <p:to>
                                        <p:strVal val="visible"/>
                                      </p:to>
                                    </p:set>
                                    <p:animEffect transition="in" filter="fade">
                                      <p:cBhvr>
                                        <p:cTn id="14" dur="500"/>
                                        <p:tgtEl>
                                          <p:spTgt spid="383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55"/>
                                        </p:tgtEl>
                                        <p:attrNameLst>
                                          <p:attrName>style.visibility</p:attrName>
                                        </p:attrNameLst>
                                      </p:cBhvr>
                                      <p:to>
                                        <p:strVal val="visible"/>
                                      </p:to>
                                    </p:set>
                                    <p:animEffect transition="in" filter="fade">
                                      <p:cBhvr>
                                        <p:cTn id="18" dur="1000"/>
                                        <p:tgtEl>
                                          <p:spTgt spid="385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968"/>
                                        </p:tgtEl>
                                        <p:attrNameLst>
                                          <p:attrName>style.visibility</p:attrName>
                                        </p:attrNameLst>
                                      </p:cBhvr>
                                      <p:to>
                                        <p:strVal val="visible"/>
                                      </p:to>
                                    </p:set>
                                    <p:animEffect transition="in" filter="fade">
                                      <p:cBhvr>
                                        <p:cTn id="22" dur="500"/>
                                        <p:tgtEl>
                                          <p:spTgt spid="3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bg>
      <p:bgPr>
        <a:solidFill>
          <a:srgbClr val="C00000"/>
        </a:solidFill>
        <a:effectLst/>
      </p:bgPr>
    </p:bg>
    <p:spTree>
      <p:nvGrpSpPr>
        <p:cNvPr id="1" name="Shape 3969"/>
        <p:cNvGrpSpPr/>
        <p:nvPr/>
      </p:nvGrpSpPr>
      <p:grpSpPr>
        <a:xfrm>
          <a:off x="0" y="0"/>
          <a:ext cx="0" cy="0"/>
          <a:chOff x="0" y="0"/>
          <a:chExt cx="0" cy="0"/>
        </a:xfrm>
      </p:grpSpPr>
      <p:grpSp>
        <p:nvGrpSpPr>
          <p:cNvPr id="3970" name="Google Shape;3970;p47"/>
          <p:cNvGrpSpPr/>
          <p:nvPr/>
        </p:nvGrpSpPr>
        <p:grpSpPr>
          <a:xfrm>
            <a:off x="395894" y="219519"/>
            <a:ext cx="11613234" cy="6240131"/>
            <a:chOff x="395894" y="219519"/>
            <a:chExt cx="8518865" cy="4788281"/>
          </a:xfrm>
        </p:grpSpPr>
        <p:sp>
          <p:nvSpPr>
            <p:cNvPr id="3971" name="Google Shape;3971;p4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972" name="Google Shape;3972;p47"/>
            <p:cNvGrpSpPr/>
            <p:nvPr/>
          </p:nvGrpSpPr>
          <p:grpSpPr>
            <a:xfrm>
              <a:off x="8341543" y="2282008"/>
              <a:ext cx="569676" cy="380612"/>
              <a:chOff x="8341543" y="2282008"/>
              <a:chExt cx="569676" cy="380612"/>
            </a:xfrm>
          </p:grpSpPr>
          <p:sp>
            <p:nvSpPr>
              <p:cNvPr id="3973" name="Google Shape;3973;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4" name="Google Shape;3974;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75" name="Google Shape;3975;p4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976" name="Google Shape;3976;p47"/>
            <p:cNvGrpSpPr/>
            <p:nvPr/>
          </p:nvGrpSpPr>
          <p:grpSpPr>
            <a:xfrm>
              <a:off x="8341543" y="1721094"/>
              <a:ext cx="569676" cy="380612"/>
              <a:chOff x="8341543" y="1721094"/>
              <a:chExt cx="569676" cy="380612"/>
            </a:xfrm>
          </p:grpSpPr>
          <p:sp>
            <p:nvSpPr>
              <p:cNvPr id="3977" name="Google Shape;3977;p4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8" name="Google Shape;3978;p4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79" name="Google Shape;3979;p47"/>
            <p:cNvGrpSpPr/>
            <p:nvPr/>
          </p:nvGrpSpPr>
          <p:grpSpPr>
            <a:xfrm>
              <a:off x="8346273" y="1183592"/>
              <a:ext cx="568486" cy="388014"/>
              <a:chOff x="8346273" y="1183592"/>
              <a:chExt cx="568486" cy="388014"/>
            </a:xfrm>
          </p:grpSpPr>
          <p:sp>
            <p:nvSpPr>
              <p:cNvPr id="3980" name="Google Shape;3980;p4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1" name="Google Shape;3981;p4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82" name="Google Shape;3982;p47"/>
            <p:cNvGrpSpPr/>
            <p:nvPr/>
          </p:nvGrpSpPr>
          <p:grpSpPr>
            <a:xfrm>
              <a:off x="8341543" y="606635"/>
              <a:ext cx="569676" cy="388014"/>
              <a:chOff x="8341543" y="606635"/>
              <a:chExt cx="569676" cy="388014"/>
            </a:xfrm>
          </p:grpSpPr>
          <p:sp>
            <p:nvSpPr>
              <p:cNvPr id="3983" name="Google Shape;3983;p4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4" name="Google Shape;3984;p4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85" name="Google Shape;3985;p47"/>
            <p:cNvGrpSpPr/>
            <p:nvPr/>
          </p:nvGrpSpPr>
          <p:grpSpPr>
            <a:xfrm>
              <a:off x="8341543" y="2842933"/>
              <a:ext cx="569676" cy="380612"/>
              <a:chOff x="8341543" y="2282008"/>
              <a:chExt cx="569676" cy="380612"/>
            </a:xfrm>
          </p:grpSpPr>
          <p:sp>
            <p:nvSpPr>
              <p:cNvPr id="3986" name="Google Shape;3986;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7" name="Google Shape;3987;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988" name="Google Shape;3988;p47"/>
            <p:cNvGrpSpPr/>
            <p:nvPr/>
          </p:nvGrpSpPr>
          <p:grpSpPr>
            <a:xfrm>
              <a:off x="8341543" y="3403858"/>
              <a:ext cx="569676" cy="380612"/>
              <a:chOff x="8341543" y="2282008"/>
              <a:chExt cx="569676" cy="380612"/>
            </a:xfrm>
          </p:grpSpPr>
          <p:sp>
            <p:nvSpPr>
              <p:cNvPr id="3989" name="Google Shape;3989;p4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0" name="Google Shape;3990;p4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91" name="Google Shape;3991;p4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2" name="Google Shape;3992;p4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993" name="Google Shape;3993;p47"/>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4" name="Google Shape;3994;p47"/>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5" name="Google Shape;3995;p47"/>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6" name="Google Shape;3996;p47"/>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7" name="Google Shape;3997;p47"/>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8" name="Google Shape;3998;p47"/>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9" name="Google Shape;3999;p47"/>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0" name="Google Shape;4000;p47"/>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1" name="Google Shape;4001;p47"/>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2" name="Google Shape;4002;p47"/>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3" name="Google Shape;4003;p47"/>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4" name="Google Shape;4004;p47"/>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5" name="Google Shape;4005;p47"/>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6" name="Google Shape;4006;p47"/>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7" name="Google Shape;4007;p47"/>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8" name="Google Shape;4008;p47"/>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9" name="Google Shape;4009;p47"/>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0" name="Google Shape;4010;p47"/>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1" name="Google Shape;4011;p47"/>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2" name="Google Shape;4012;p47"/>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3" name="Google Shape;4013;p47"/>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4" name="Google Shape;4014;p47"/>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5" name="Google Shape;4015;p47"/>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6" name="Google Shape;4016;p47"/>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7" name="Google Shape;4017;p47"/>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8" name="Google Shape;4018;p47"/>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9" name="Google Shape;4019;p47"/>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0" name="Google Shape;4020;p47"/>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1" name="Google Shape;4021;p47"/>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2" name="Google Shape;4022;p47"/>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3" name="Google Shape;4023;p47"/>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4" name="Google Shape;4024;p47"/>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5" name="Google Shape;4025;p47"/>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6" name="Google Shape;4026;p47"/>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7" name="Google Shape;4027;p47"/>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8" name="Google Shape;4028;p47"/>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9" name="Google Shape;4029;p47"/>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0" name="Google Shape;4030;p47"/>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1" name="Google Shape;4031;p47"/>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2" name="Google Shape;4032;p47"/>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3" name="Google Shape;4033;p47"/>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4" name="Google Shape;4034;p47"/>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5" name="Google Shape;4035;p47"/>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6" name="Google Shape;4036;p47"/>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7" name="Google Shape;4037;p47"/>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8" name="Google Shape;4038;p47"/>
          <p:cNvSpPr/>
          <p:nvPr/>
        </p:nvSpPr>
        <p:spPr>
          <a:xfrm rot="126755">
            <a:off x="3091462" y="1090110"/>
            <a:ext cx="5550035" cy="4730758"/>
          </a:xfrm>
          <a:prstGeom prst="rect">
            <a:avLst/>
          </a:prstGeom>
          <a:solidFill>
            <a:srgbClr val="FBD4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9" name="Google Shape;4039;p47"/>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2A0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0" name="Google Shape;4040;p47"/>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041" name="Google Shape;4041;p47"/>
          <p:cNvGrpSpPr/>
          <p:nvPr/>
        </p:nvGrpSpPr>
        <p:grpSpPr>
          <a:xfrm>
            <a:off x="7672546" y="3622312"/>
            <a:ext cx="1309691" cy="2486166"/>
            <a:chOff x="961250" y="234750"/>
            <a:chExt cx="1222525" cy="2320700"/>
          </a:xfrm>
        </p:grpSpPr>
        <p:sp>
          <p:nvSpPr>
            <p:cNvPr id="4042" name="Google Shape;4042;p47"/>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3" name="Google Shape;4043;p47"/>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4" name="Google Shape;4044;p47"/>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5" name="Google Shape;4045;p47"/>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6" name="Google Shape;4046;p47"/>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7" name="Google Shape;4047;p47"/>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8" name="Google Shape;4048;p47"/>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9" name="Google Shape;4049;p47"/>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0" name="Google Shape;4050;p47"/>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1" name="Google Shape;4051;p47"/>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2" name="Google Shape;4052;p47"/>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3" name="Google Shape;4053;p47"/>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4" name="Google Shape;4054;p47"/>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5" name="Google Shape;4055;p47"/>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6" name="Google Shape;4056;p47"/>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7" name="Google Shape;4057;p47"/>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8" name="Google Shape;4058;p47"/>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59" name="Google Shape;4059;p47"/>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0" name="Google Shape;4060;p47"/>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1" name="Google Shape;4061;p47"/>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2" name="Google Shape;4062;p47"/>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3" name="Google Shape;4063;p47"/>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4" name="Google Shape;4064;p47"/>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5" name="Google Shape;4065;p47"/>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6" name="Google Shape;4066;p47"/>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7" name="Google Shape;4067;p47"/>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8" name="Google Shape;4068;p47"/>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9" name="Google Shape;4069;p47"/>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0" name="Google Shape;4070;p47"/>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1" name="Google Shape;4071;p47"/>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2" name="Google Shape;4072;p47"/>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3" name="Google Shape;4073;p47"/>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4" name="Google Shape;4074;p47"/>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5" name="Google Shape;4075;p47"/>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6" name="Google Shape;4076;p47"/>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7" name="Google Shape;4077;p47"/>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8" name="Google Shape;4078;p47"/>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9" name="Google Shape;4079;p47"/>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0" name="Google Shape;4080;p47"/>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1" name="Google Shape;4081;p47"/>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2" name="Google Shape;4082;p47"/>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83" name="Google Shape;4083;p47"/>
          <p:cNvGrpSpPr/>
          <p:nvPr/>
        </p:nvGrpSpPr>
        <p:grpSpPr>
          <a:xfrm>
            <a:off x="1030175" y="1581350"/>
            <a:ext cx="444275" cy="398525"/>
            <a:chOff x="2495125" y="2142250"/>
            <a:chExt cx="444275" cy="398525"/>
          </a:xfrm>
        </p:grpSpPr>
        <p:sp>
          <p:nvSpPr>
            <p:cNvPr id="4084" name="Google Shape;4084;p4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5" name="Google Shape;4085;p4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86" name="Google Shape;4086;p47"/>
          <p:cNvGrpSpPr/>
          <p:nvPr/>
        </p:nvGrpSpPr>
        <p:grpSpPr>
          <a:xfrm>
            <a:off x="10561107" y="5038641"/>
            <a:ext cx="291375" cy="281375"/>
            <a:chOff x="3243875" y="2372825"/>
            <a:chExt cx="291375" cy="281375"/>
          </a:xfrm>
        </p:grpSpPr>
        <p:sp>
          <p:nvSpPr>
            <p:cNvPr id="4087" name="Google Shape;4087;p4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8" name="Google Shape;4088;p4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9" name="Google Shape;4089;p4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0" name="Google Shape;4090;p4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1" name="Google Shape;4091;p4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2" name="Google Shape;4092;p4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3" name="Google Shape;4093;p4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4" name="Google Shape;4094;p4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5" name="Google Shape;4095;p4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6" name="Google Shape;4096;p4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97" name="Google Shape;4097;p47"/>
          <p:cNvGrpSpPr/>
          <p:nvPr/>
        </p:nvGrpSpPr>
        <p:grpSpPr>
          <a:xfrm>
            <a:off x="10778557" y="714860"/>
            <a:ext cx="166675" cy="168575"/>
            <a:chOff x="4954425" y="2036375"/>
            <a:chExt cx="166675" cy="168575"/>
          </a:xfrm>
        </p:grpSpPr>
        <p:sp>
          <p:nvSpPr>
            <p:cNvPr id="4098" name="Google Shape;4098;p4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9" name="Google Shape;4099;p4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00" name="Google Shape;4100;p47"/>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1" name="Google Shape;4101;p47"/>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02" name="Google Shape;4102;p47"/>
          <p:cNvGrpSpPr/>
          <p:nvPr/>
        </p:nvGrpSpPr>
        <p:grpSpPr>
          <a:xfrm>
            <a:off x="1274794" y="5541495"/>
            <a:ext cx="166675" cy="168575"/>
            <a:chOff x="4954425" y="2036375"/>
            <a:chExt cx="166675" cy="168575"/>
          </a:xfrm>
        </p:grpSpPr>
        <p:sp>
          <p:nvSpPr>
            <p:cNvPr id="4103" name="Google Shape;4103;p4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04" name="Google Shape;4104;p4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05" name="Google Shape;4105;p47"/>
          <p:cNvSpPr txBox="1"/>
          <p:nvPr/>
        </p:nvSpPr>
        <p:spPr>
          <a:xfrm>
            <a:off x="3558840" y="1522374"/>
            <a:ext cx="4518031"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C00000"/>
                </a:solidFill>
                <a:effectLst/>
                <a:uLnTx/>
                <a:uFillTx/>
                <a:latin typeface="Cookie"/>
                <a:ea typeface="Cookie"/>
                <a:cs typeface="Cookie"/>
                <a:sym typeface="Cookie"/>
              </a:rPr>
              <a:t>HOẠT ĐỘNG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839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9"/>
                                        </p:tgtEl>
                                        <p:attrNameLst>
                                          <p:attrName>style.visibility</p:attrName>
                                        </p:attrNameLst>
                                      </p:cBhvr>
                                      <p:to>
                                        <p:strVal val="visible"/>
                                      </p:to>
                                    </p:set>
                                    <p:animEffect transition="in" filter="fade">
                                      <p:cBhvr>
                                        <p:cTn id="7" dur="500"/>
                                        <p:tgtEl>
                                          <p:spTgt spid="4039"/>
                                        </p:tgtEl>
                                      </p:cBhvr>
                                    </p:animEffect>
                                  </p:childTnLst>
                                </p:cTn>
                              </p:par>
                              <p:par>
                                <p:cTn id="8" presetID="10" presetClass="entr" presetSubtype="0" fill="hold" nodeType="withEffect">
                                  <p:stCondLst>
                                    <p:cond delay="0"/>
                                  </p:stCondLst>
                                  <p:childTnLst>
                                    <p:set>
                                      <p:cBhvr>
                                        <p:cTn id="9" dur="1" fill="hold">
                                          <p:stCondLst>
                                            <p:cond delay="0"/>
                                          </p:stCondLst>
                                        </p:cTn>
                                        <p:tgtEl>
                                          <p:spTgt spid="4040"/>
                                        </p:tgtEl>
                                        <p:attrNameLst>
                                          <p:attrName>style.visibility</p:attrName>
                                        </p:attrNameLst>
                                      </p:cBhvr>
                                      <p:to>
                                        <p:strVal val="visible"/>
                                      </p:to>
                                    </p:set>
                                    <p:animEffect transition="in" filter="fade">
                                      <p:cBhvr>
                                        <p:cTn id="10" dur="500"/>
                                        <p:tgtEl>
                                          <p:spTgt spid="404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38"/>
                                        </p:tgtEl>
                                        <p:attrNameLst>
                                          <p:attrName>style.visibility</p:attrName>
                                        </p:attrNameLst>
                                      </p:cBhvr>
                                      <p:to>
                                        <p:strVal val="visible"/>
                                      </p:to>
                                    </p:set>
                                    <p:animEffect transition="in" filter="fade">
                                      <p:cBhvr>
                                        <p:cTn id="14" dur="500"/>
                                        <p:tgtEl>
                                          <p:spTgt spid="40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041"/>
                                        </p:tgtEl>
                                        <p:attrNameLst>
                                          <p:attrName>style.visibility</p:attrName>
                                        </p:attrNameLst>
                                      </p:cBhvr>
                                      <p:to>
                                        <p:strVal val="visible"/>
                                      </p:to>
                                    </p:set>
                                    <p:animEffect transition="in" filter="fade">
                                      <p:cBhvr>
                                        <p:cTn id="18" dur="1000"/>
                                        <p:tgtEl>
                                          <p:spTgt spid="4041"/>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105"/>
                                        </p:tgtEl>
                                        <p:attrNameLst>
                                          <p:attrName>style.visibility</p:attrName>
                                        </p:attrNameLst>
                                      </p:cBhvr>
                                      <p:to>
                                        <p:strVal val="visible"/>
                                      </p:to>
                                    </p:set>
                                    <p:animEffect transition="in" filter="fade">
                                      <p:cBhvr>
                                        <p:cTn id="22"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bg>
      <p:bgPr>
        <a:solidFill>
          <a:srgbClr val="C00000"/>
        </a:solidFill>
        <a:effectLst/>
      </p:bgPr>
    </p:bg>
    <p:spTree>
      <p:nvGrpSpPr>
        <p:cNvPr id="1" name="Shape 4106"/>
        <p:cNvGrpSpPr/>
        <p:nvPr/>
      </p:nvGrpSpPr>
      <p:grpSpPr>
        <a:xfrm>
          <a:off x="0" y="0"/>
          <a:ext cx="0" cy="0"/>
          <a:chOff x="0" y="0"/>
          <a:chExt cx="0" cy="0"/>
        </a:xfrm>
      </p:grpSpPr>
      <p:grpSp>
        <p:nvGrpSpPr>
          <p:cNvPr id="4107" name="Google Shape;4107;p48"/>
          <p:cNvGrpSpPr/>
          <p:nvPr/>
        </p:nvGrpSpPr>
        <p:grpSpPr>
          <a:xfrm>
            <a:off x="395894" y="219519"/>
            <a:ext cx="11613234" cy="6240131"/>
            <a:chOff x="395894" y="219519"/>
            <a:chExt cx="8518865" cy="4788281"/>
          </a:xfrm>
        </p:grpSpPr>
        <p:sp>
          <p:nvSpPr>
            <p:cNvPr id="4108" name="Google Shape;4108;p4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09" name="Google Shape;4109;p48"/>
            <p:cNvGrpSpPr/>
            <p:nvPr/>
          </p:nvGrpSpPr>
          <p:grpSpPr>
            <a:xfrm>
              <a:off x="8341543" y="2282008"/>
              <a:ext cx="569676" cy="380612"/>
              <a:chOff x="8341543" y="2282008"/>
              <a:chExt cx="569676" cy="380612"/>
            </a:xfrm>
          </p:grpSpPr>
          <p:sp>
            <p:nvSpPr>
              <p:cNvPr id="4110" name="Google Shape;4110;p4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1" name="Google Shape;4111;p4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12" name="Google Shape;4112;p4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13" name="Google Shape;4113;p48"/>
            <p:cNvGrpSpPr/>
            <p:nvPr/>
          </p:nvGrpSpPr>
          <p:grpSpPr>
            <a:xfrm>
              <a:off x="8341543" y="1721094"/>
              <a:ext cx="569676" cy="380612"/>
              <a:chOff x="8341543" y="1721094"/>
              <a:chExt cx="569676" cy="380612"/>
            </a:xfrm>
          </p:grpSpPr>
          <p:sp>
            <p:nvSpPr>
              <p:cNvPr id="4114" name="Google Shape;4114;p4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5" name="Google Shape;4115;p4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16" name="Google Shape;4116;p48"/>
            <p:cNvGrpSpPr/>
            <p:nvPr/>
          </p:nvGrpSpPr>
          <p:grpSpPr>
            <a:xfrm>
              <a:off x="8346273" y="1183592"/>
              <a:ext cx="568486" cy="388014"/>
              <a:chOff x="8346273" y="1183592"/>
              <a:chExt cx="568486" cy="388014"/>
            </a:xfrm>
          </p:grpSpPr>
          <p:sp>
            <p:nvSpPr>
              <p:cNvPr id="4117" name="Google Shape;4117;p4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18" name="Google Shape;4118;p4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19" name="Google Shape;4119;p48"/>
            <p:cNvGrpSpPr/>
            <p:nvPr/>
          </p:nvGrpSpPr>
          <p:grpSpPr>
            <a:xfrm>
              <a:off x="8341543" y="606635"/>
              <a:ext cx="569676" cy="388014"/>
              <a:chOff x="8341543" y="606635"/>
              <a:chExt cx="569676" cy="388014"/>
            </a:xfrm>
          </p:grpSpPr>
          <p:sp>
            <p:nvSpPr>
              <p:cNvPr id="4120" name="Google Shape;4120;p4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1" name="Google Shape;4121;p4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22" name="Google Shape;4122;p48"/>
            <p:cNvGrpSpPr/>
            <p:nvPr/>
          </p:nvGrpSpPr>
          <p:grpSpPr>
            <a:xfrm>
              <a:off x="8341543" y="2842933"/>
              <a:ext cx="569676" cy="380612"/>
              <a:chOff x="8341543" y="2282008"/>
              <a:chExt cx="569676" cy="380612"/>
            </a:xfrm>
          </p:grpSpPr>
          <p:sp>
            <p:nvSpPr>
              <p:cNvPr id="4123" name="Google Shape;4123;p4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4" name="Google Shape;4124;p4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25" name="Google Shape;4125;p48"/>
            <p:cNvGrpSpPr/>
            <p:nvPr/>
          </p:nvGrpSpPr>
          <p:grpSpPr>
            <a:xfrm>
              <a:off x="8341543" y="3403858"/>
              <a:ext cx="569676" cy="380612"/>
              <a:chOff x="8341543" y="2282008"/>
              <a:chExt cx="569676" cy="380612"/>
            </a:xfrm>
          </p:grpSpPr>
          <p:sp>
            <p:nvSpPr>
              <p:cNvPr id="4126" name="Google Shape;4126;p4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7" name="Google Shape;4127;p4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28" name="Google Shape;4128;p4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29" name="Google Shape;4129;p4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30" name="Google Shape;4130;p48"/>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1" name="Google Shape;4131;p48"/>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2" name="Google Shape;4132;p48"/>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3" name="Google Shape;4133;p48"/>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4" name="Google Shape;4134;p48"/>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5" name="Google Shape;4135;p48"/>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6" name="Google Shape;4136;p48"/>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7" name="Google Shape;4137;p48"/>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8" name="Google Shape;4138;p48"/>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39" name="Google Shape;4139;p48"/>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0" name="Google Shape;4140;p48"/>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1" name="Google Shape;4141;p48"/>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2" name="Google Shape;4142;p48"/>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3" name="Google Shape;4143;p48"/>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4" name="Google Shape;4144;p48"/>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5" name="Google Shape;4145;p48"/>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6" name="Google Shape;4146;p48"/>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7" name="Google Shape;4147;p48"/>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8" name="Google Shape;4148;p48"/>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49" name="Google Shape;4149;p48"/>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0" name="Google Shape;4150;p48"/>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1" name="Google Shape;4151;p48"/>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2" name="Google Shape;4152;p48"/>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3" name="Google Shape;4153;p48"/>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4" name="Google Shape;4154;p48"/>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5" name="Google Shape;4155;p48"/>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6" name="Google Shape;4156;p48"/>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7" name="Google Shape;4157;p48"/>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8" name="Google Shape;4158;p48"/>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9" name="Google Shape;4159;p48"/>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0" name="Google Shape;4160;p48"/>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1" name="Google Shape;4161;p48"/>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2" name="Google Shape;4162;p48"/>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3" name="Google Shape;4163;p48"/>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4" name="Google Shape;4164;p48"/>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5" name="Google Shape;4165;p48"/>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6" name="Google Shape;4166;p48"/>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7" name="Google Shape;4167;p48"/>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8" name="Google Shape;4168;p48"/>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9" name="Google Shape;4169;p48"/>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0" name="Google Shape;4170;p48"/>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1" name="Google Shape;4171;p48"/>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2" name="Google Shape;4172;p48"/>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3" name="Google Shape;4173;p48"/>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4" name="Google Shape;4174;p48"/>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5" name="Google Shape;4175;p48"/>
          <p:cNvSpPr/>
          <p:nvPr/>
        </p:nvSpPr>
        <p:spPr>
          <a:xfrm rot="126755">
            <a:off x="3091462" y="1090110"/>
            <a:ext cx="5550035" cy="4730758"/>
          </a:xfrm>
          <a:prstGeom prst="rect">
            <a:avLst/>
          </a:prstGeom>
          <a:solidFill>
            <a:srgbClr val="B6DD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6" name="Google Shape;4176;p48"/>
          <p:cNvSpPr/>
          <p:nvPr/>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7" name="Google Shape;4177;p48"/>
          <p:cNvSpPr/>
          <p:nvPr/>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178" name="Google Shape;4178;p48"/>
          <p:cNvGrpSpPr/>
          <p:nvPr/>
        </p:nvGrpSpPr>
        <p:grpSpPr>
          <a:xfrm>
            <a:off x="2204474" y="3950454"/>
            <a:ext cx="1973864" cy="2020086"/>
            <a:chOff x="2718975" y="493050"/>
            <a:chExt cx="2013175" cy="2066600"/>
          </a:xfrm>
        </p:grpSpPr>
        <p:sp>
          <p:nvSpPr>
            <p:cNvPr id="4179" name="Google Shape;4179;p48"/>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0" name="Google Shape;4180;p48"/>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1" name="Google Shape;4181;p48"/>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2" name="Google Shape;4182;p48"/>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3" name="Google Shape;4183;p48"/>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4" name="Google Shape;4184;p48"/>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5" name="Google Shape;4185;p48"/>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6" name="Google Shape;4186;p48"/>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7" name="Google Shape;4187;p48"/>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8" name="Google Shape;4188;p48"/>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9" name="Google Shape;4189;p48"/>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0" name="Google Shape;4190;p48"/>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1" name="Google Shape;4191;p48"/>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2" name="Google Shape;4192;p48"/>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3" name="Google Shape;4193;p48"/>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4" name="Google Shape;4194;p48"/>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5" name="Google Shape;4195;p48"/>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6" name="Google Shape;4196;p48"/>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7" name="Google Shape;4197;p48"/>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8" name="Google Shape;4198;p48"/>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9" name="Google Shape;4199;p48"/>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0" name="Google Shape;4200;p48"/>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1" name="Google Shape;4201;p48"/>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2" name="Google Shape;4202;p48"/>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3" name="Google Shape;4203;p48"/>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4" name="Google Shape;4204;p48"/>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5" name="Google Shape;4205;p48"/>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6" name="Google Shape;4206;p48"/>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7" name="Google Shape;4207;p48"/>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8" name="Google Shape;4208;p48"/>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9" name="Google Shape;4209;p48"/>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0" name="Google Shape;4210;p48"/>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1" name="Google Shape;4211;p48"/>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2" name="Google Shape;4212;p48"/>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3" name="Google Shape;4213;p48"/>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4" name="Google Shape;4214;p48"/>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5" name="Google Shape;4215;p48"/>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6" name="Google Shape;4216;p48"/>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7" name="Google Shape;4217;p48"/>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8" name="Google Shape;4218;p48"/>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9" name="Google Shape;4219;p48"/>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0" name="Google Shape;4220;p48"/>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1" name="Google Shape;4221;p48"/>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2" name="Google Shape;4222;p48"/>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3" name="Google Shape;4223;p48"/>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4" name="Google Shape;4224;p48"/>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5" name="Google Shape;4225;p48"/>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6" name="Google Shape;4226;p48"/>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7" name="Google Shape;4227;p48"/>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8" name="Google Shape;4228;p48"/>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9" name="Google Shape;4229;p48"/>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0" name="Google Shape;4230;p48"/>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1" name="Google Shape;4231;p48"/>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2" name="Google Shape;4232;p48"/>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3" name="Google Shape;4233;p48"/>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4" name="Google Shape;4234;p48"/>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5" name="Google Shape;4235;p48"/>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6" name="Google Shape;4236;p48"/>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7" name="Google Shape;4237;p48"/>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8" name="Google Shape;4238;p48"/>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9" name="Google Shape;4239;p48"/>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0" name="Google Shape;4240;p48"/>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1" name="Google Shape;4241;p48"/>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42" name="Google Shape;4242;p48"/>
          <p:cNvGrpSpPr/>
          <p:nvPr/>
        </p:nvGrpSpPr>
        <p:grpSpPr>
          <a:xfrm>
            <a:off x="1030175" y="1581350"/>
            <a:ext cx="444275" cy="398525"/>
            <a:chOff x="2495125" y="2142250"/>
            <a:chExt cx="444275" cy="398525"/>
          </a:xfrm>
        </p:grpSpPr>
        <p:sp>
          <p:nvSpPr>
            <p:cNvPr id="4243" name="Google Shape;4243;p4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4" name="Google Shape;4244;p4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45" name="Google Shape;4245;p48"/>
          <p:cNvGrpSpPr/>
          <p:nvPr/>
        </p:nvGrpSpPr>
        <p:grpSpPr>
          <a:xfrm>
            <a:off x="10561107" y="5038641"/>
            <a:ext cx="291375" cy="281375"/>
            <a:chOff x="3243875" y="2372825"/>
            <a:chExt cx="291375" cy="281375"/>
          </a:xfrm>
        </p:grpSpPr>
        <p:sp>
          <p:nvSpPr>
            <p:cNvPr id="4246" name="Google Shape;4246;p4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7" name="Google Shape;4247;p4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8" name="Google Shape;4248;p4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9" name="Google Shape;4249;p4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0" name="Google Shape;4250;p4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1" name="Google Shape;4251;p4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2" name="Google Shape;4252;p4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3" name="Google Shape;4253;p4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4" name="Google Shape;4254;p4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5" name="Google Shape;4255;p4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56" name="Google Shape;4256;p48"/>
          <p:cNvGrpSpPr/>
          <p:nvPr/>
        </p:nvGrpSpPr>
        <p:grpSpPr>
          <a:xfrm>
            <a:off x="10778557" y="714860"/>
            <a:ext cx="166675" cy="168575"/>
            <a:chOff x="4954425" y="2036375"/>
            <a:chExt cx="166675" cy="168575"/>
          </a:xfrm>
        </p:grpSpPr>
        <p:sp>
          <p:nvSpPr>
            <p:cNvPr id="4257" name="Google Shape;4257;p4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8" name="Google Shape;4258;p4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59" name="Google Shape;4259;p48"/>
          <p:cNvSpPr/>
          <p:nvPr/>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0" name="Google Shape;4260;p48"/>
          <p:cNvSpPr/>
          <p:nvPr/>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261" name="Google Shape;4261;p48"/>
          <p:cNvGrpSpPr/>
          <p:nvPr/>
        </p:nvGrpSpPr>
        <p:grpSpPr>
          <a:xfrm>
            <a:off x="1274794" y="5541495"/>
            <a:ext cx="166675" cy="168575"/>
            <a:chOff x="4954425" y="2036375"/>
            <a:chExt cx="166675" cy="168575"/>
          </a:xfrm>
        </p:grpSpPr>
        <p:sp>
          <p:nvSpPr>
            <p:cNvPr id="4262" name="Google Shape;4262;p4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3" name="Google Shape;4263;p4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64" name="Google Shape;4264;p48"/>
          <p:cNvSpPr txBox="1"/>
          <p:nvPr/>
        </p:nvSpPr>
        <p:spPr>
          <a:xfrm>
            <a:off x="3781444" y="1468551"/>
            <a:ext cx="4514832" cy="36317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500" b="0" i="0" u="none" strike="noStrike" kern="0" cap="none" spc="0" normalizeH="0" baseline="0" noProof="0">
                <a:ln>
                  <a:noFill/>
                </a:ln>
                <a:solidFill>
                  <a:srgbClr val="002060"/>
                </a:solidFill>
                <a:effectLst/>
                <a:uLnTx/>
                <a:uFillTx/>
                <a:latin typeface="Cookie"/>
                <a:ea typeface="Cookie"/>
                <a:cs typeface="Cookie"/>
                <a:sym typeface="Cookie"/>
              </a:rPr>
              <a:t>LUYỆN TẬP</a:t>
            </a:r>
            <a:endParaRPr kumimoji="0" sz="11500" b="0" i="0" u="none" strike="noStrike" kern="0" cap="none" spc="0" normalizeH="0" baseline="0" noProof="0">
              <a:ln>
                <a:noFill/>
              </a:ln>
              <a:solidFill>
                <a:srgbClr val="002060"/>
              </a:solidFill>
              <a:effectLst/>
              <a:uLnTx/>
              <a:uFillTx/>
              <a:latin typeface="Cookie"/>
              <a:ea typeface="Cookie"/>
              <a:cs typeface="Cookie"/>
              <a:sym typeface="Cookie"/>
            </a:endParaRPr>
          </a:p>
        </p:txBody>
      </p:sp>
    </p:spTree>
    <p:extLst>
      <p:ext uri="{BB962C8B-B14F-4D97-AF65-F5344CB8AC3E}">
        <p14:creationId xmlns:p14="http://schemas.microsoft.com/office/powerpoint/2010/main" val="417516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76"/>
                                        </p:tgtEl>
                                        <p:attrNameLst>
                                          <p:attrName>style.visibility</p:attrName>
                                        </p:attrNameLst>
                                      </p:cBhvr>
                                      <p:to>
                                        <p:strVal val="visible"/>
                                      </p:to>
                                    </p:set>
                                    <p:animEffect transition="in" filter="fade">
                                      <p:cBhvr>
                                        <p:cTn id="7" dur="500"/>
                                        <p:tgtEl>
                                          <p:spTgt spid="4176"/>
                                        </p:tgtEl>
                                      </p:cBhvr>
                                    </p:animEffect>
                                  </p:childTnLst>
                                </p:cTn>
                              </p:par>
                              <p:par>
                                <p:cTn id="8" presetID="10" presetClass="entr" presetSubtype="0" fill="hold" nodeType="withEffect">
                                  <p:stCondLst>
                                    <p:cond delay="0"/>
                                  </p:stCondLst>
                                  <p:childTnLst>
                                    <p:set>
                                      <p:cBhvr>
                                        <p:cTn id="9" dur="1" fill="hold">
                                          <p:stCondLst>
                                            <p:cond delay="0"/>
                                          </p:stCondLst>
                                        </p:cTn>
                                        <p:tgtEl>
                                          <p:spTgt spid="4177"/>
                                        </p:tgtEl>
                                        <p:attrNameLst>
                                          <p:attrName>style.visibility</p:attrName>
                                        </p:attrNameLst>
                                      </p:cBhvr>
                                      <p:to>
                                        <p:strVal val="visible"/>
                                      </p:to>
                                    </p:set>
                                    <p:animEffect transition="in" filter="fade">
                                      <p:cBhvr>
                                        <p:cTn id="10" dur="500"/>
                                        <p:tgtEl>
                                          <p:spTgt spid="417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175"/>
                                        </p:tgtEl>
                                        <p:attrNameLst>
                                          <p:attrName>style.visibility</p:attrName>
                                        </p:attrNameLst>
                                      </p:cBhvr>
                                      <p:to>
                                        <p:strVal val="visible"/>
                                      </p:to>
                                    </p:set>
                                    <p:animEffect transition="in" filter="fade">
                                      <p:cBhvr>
                                        <p:cTn id="14" dur="500"/>
                                        <p:tgtEl>
                                          <p:spTgt spid="417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178"/>
                                        </p:tgtEl>
                                        <p:attrNameLst>
                                          <p:attrName>style.visibility</p:attrName>
                                        </p:attrNameLst>
                                      </p:cBhvr>
                                      <p:to>
                                        <p:strVal val="visible"/>
                                      </p:to>
                                    </p:set>
                                    <p:animEffect transition="in" filter="fade">
                                      <p:cBhvr>
                                        <p:cTn id="18" dur="1000"/>
                                        <p:tgtEl>
                                          <p:spTgt spid="417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264"/>
                                        </p:tgtEl>
                                        <p:attrNameLst>
                                          <p:attrName>style.visibility</p:attrName>
                                        </p:attrNameLst>
                                      </p:cBhvr>
                                      <p:to>
                                        <p:strVal val="visible"/>
                                      </p:to>
                                    </p:set>
                                    <p:animEffect transition="in" filter="fade">
                                      <p:cBhvr>
                                        <p:cTn id="22" dur="500"/>
                                        <p:tgtEl>
                                          <p:spTgt spid="4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bg>
      <p:bgPr>
        <a:solidFill>
          <a:srgbClr val="C00000"/>
        </a:solidFill>
        <a:effectLst/>
      </p:bgPr>
    </p:bg>
    <p:spTree>
      <p:nvGrpSpPr>
        <p:cNvPr id="1" name="Shape 4265"/>
        <p:cNvGrpSpPr/>
        <p:nvPr/>
      </p:nvGrpSpPr>
      <p:grpSpPr>
        <a:xfrm>
          <a:off x="0" y="0"/>
          <a:ext cx="0" cy="0"/>
          <a:chOff x="0" y="0"/>
          <a:chExt cx="0" cy="0"/>
        </a:xfrm>
      </p:grpSpPr>
      <p:grpSp>
        <p:nvGrpSpPr>
          <p:cNvPr id="4266" name="Google Shape;4266;p49"/>
          <p:cNvGrpSpPr/>
          <p:nvPr/>
        </p:nvGrpSpPr>
        <p:grpSpPr>
          <a:xfrm>
            <a:off x="395894" y="219519"/>
            <a:ext cx="11613234" cy="6240131"/>
            <a:chOff x="395894" y="219519"/>
            <a:chExt cx="8518865" cy="4788281"/>
          </a:xfrm>
        </p:grpSpPr>
        <p:sp>
          <p:nvSpPr>
            <p:cNvPr id="4267" name="Google Shape;4267;p4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268" name="Google Shape;4268;p49"/>
            <p:cNvGrpSpPr/>
            <p:nvPr/>
          </p:nvGrpSpPr>
          <p:grpSpPr>
            <a:xfrm>
              <a:off x="8341543" y="2282008"/>
              <a:ext cx="569676" cy="380612"/>
              <a:chOff x="8341543" y="2282008"/>
              <a:chExt cx="569676" cy="380612"/>
            </a:xfrm>
          </p:grpSpPr>
          <p:sp>
            <p:nvSpPr>
              <p:cNvPr id="4269" name="Google Shape;4269;p4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0" name="Google Shape;4270;p4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71" name="Google Shape;4271;p4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4272" name="Google Shape;4272;p49"/>
            <p:cNvGrpSpPr/>
            <p:nvPr/>
          </p:nvGrpSpPr>
          <p:grpSpPr>
            <a:xfrm>
              <a:off x="8341543" y="1721094"/>
              <a:ext cx="569676" cy="380612"/>
              <a:chOff x="8341543" y="1721094"/>
              <a:chExt cx="569676" cy="380612"/>
            </a:xfrm>
          </p:grpSpPr>
          <p:sp>
            <p:nvSpPr>
              <p:cNvPr id="4273" name="Google Shape;4273;p4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4" name="Google Shape;4274;p4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75" name="Google Shape;4275;p49"/>
            <p:cNvGrpSpPr/>
            <p:nvPr/>
          </p:nvGrpSpPr>
          <p:grpSpPr>
            <a:xfrm>
              <a:off x="8346273" y="1183592"/>
              <a:ext cx="568486" cy="388014"/>
              <a:chOff x="8346273" y="1183592"/>
              <a:chExt cx="568486" cy="388014"/>
            </a:xfrm>
          </p:grpSpPr>
          <p:sp>
            <p:nvSpPr>
              <p:cNvPr id="4276" name="Google Shape;4276;p4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7" name="Google Shape;4277;p4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78" name="Google Shape;4278;p49"/>
            <p:cNvGrpSpPr/>
            <p:nvPr/>
          </p:nvGrpSpPr>
          <p:grpSpPr>
            <a:xfrm>
              <a:off x="8341543" y="606635"/>
              <a:ext cx="569676" cy="388014"/>
              <a:chOff x="8341543" y="606635"/>
              <a:chExt cx="569676" cy="388014"/>
            </a:xfrm>
          </p:grpSpPr>
          <p:sp>
            <p:nvSpPr>
              <p:cNvPr id="4279" name="Google Shape;4279;p4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0" name="Google Shape;4280;p4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81" name="Google Shape;4281;p49"/>
            <p:cNvGrpSpPr/>
            <p:nvPr/>
          </p:nvGrpSpPr>
          <p:grpSpPr>
            <a:xfrm>
              <a:off x="8341543" y="2842933"/>
              <a:ext cx="569676" cy="380612"/>
              <a:chOff x="8341543" y="2282008"/>
              <a:chExt cx="569676" cy="380612"/>
            </a:xfrm>
          </p:grpSpPr>
          <p:sp>
            <p:nvSpPr>
              <p:cNvPr id="4282" name="Google Shape;4282;p4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3" name="Google Shape;4283;p4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284" name="Google Shape;4284;p49"/>
            <p:cNvGrpSpPr/>
            <p:nvPr/>
          </p:nvGrpSpPr>
          <p:grpSpPr>
            <a:xfrm>
              <a:off x="8341543" y="3403858"/>
              <a:ext cx="569676" cy="380612"/>
              <a:chOff x="8341543" y="2282008"/>
              <a:chExt cx="569676" cy="380612"/>
            </a:xfrm>
          </p:grpSpPr>
          <p:sp>
            <p:nvSpPr>
              <p:cNvPr id="4285" name="Google Shape;4285;p4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6" name="Google Shape;4286;p4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87" name="Google Shape;4287;p4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88" name="Google Shape;4288;p4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289" name="Google Shape;4289;p49"/>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0" name="Google Shape;4290;p49"/>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1" name="Google Shape;4291;p49"/>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2" name="Google Shape;4292;p49"/>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3" name="Google Shape;4293;p49"/>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4" name="Google Shape;4294;p49"/>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5" name="Google Shape;4295;p49"/>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6" name="Google Shape;4296;p49"/>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7" name="Google Shape;4297;p49"/>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8" name="Google Shape;4298;p49"/>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9" name="Google Shape;4299;p49"/>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0" name="Google Shape;4300;p49"/>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1" name="Google Shape;4301;p49"/>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2" name="Google Shape;4302;p49"/>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3" name="Google Shape;4303;p49"/>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4" name="Google Shape;4304;p49"/>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5" name="Google Shape;4305;p49"/>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6" name="Google Shape;4306;p49"/>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7" name="Google Shape;4307;p49"/>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8" name="Google Shape;4308;p49"/>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9" name="Google Shape;4309;p49"/>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0" name="Google Shape;4310;p49"/>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1" name="Google Shape;4311;p49"/>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2" name="Google Shape;4312;p49"/>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3" name="Google Shape;4313;p49"/>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4" name="Google Shape;4314;p49"/>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5" name="Google Shape;4315;p49"/>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6" name="Google Shape;4316;p49"/>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7" name="Google Shape;4317;p49"/>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8" name="Google Shape;4318;p49"/>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9" name="Google Shape;4319;p49"/>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0" name="Google Shape;4320;p49"/>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1" name="Google Shape;4321;p49"/>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2" name="Google Shape;4322;p49"/>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3" name="Google Shape;4323;p49"/>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4" name="Google Shape;4324;p49"/>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5" name="Google Shape;4325;p49"/>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6" name="Google Shape;4326;p49"/>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7" name="Google Shape;4327;p49"/>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8" name="Google Shape;4328;p49"/>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9" name="Google Shape;4329;p49"/>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0" name="Google Shape;4330;p49"/>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1" name="Google Shape;4331;p49"/>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2" name="Google Shape;4332;p49"/>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3" name="Google Shape;4333;p49"/>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643895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274D81-BE9C-4C9D-8371-8BC208C7A872}" type="datetimeFigureOut">
              <a:rPr kumimoji="0" lang="zh-CN" altLang="en-US" sz="1800" b="0" i="0" u="none" strike="noStrike" kern="1200" cap="none" spc="0" normalizeH="0" baseline="0" noProof="0" smtClean="0">
                <a:ln>
                  <a:noFill/>
                </a:ln>
                <a:solidFill>
                  <a:prstClr val="black"/>
                </a:solidFill>
                <a:effectLst/>
                <a:uLnTx/>
                <a:uFillTx/>
                <a:latin typeface="Arial"/>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800" b="0" i="0" u="none" strike="noStrike" kern="1200" cap="none" spc="0" normalizeH="0" baseline="0" noProof="0">
              <a:ln>
                <a:noFill/>
              </a:ln>
              <a:solidFill>
                <a:prstClr val="black"/>
              </a:solidFill>
              <a:effectLst/>
              <a:uLnTx/>
              <a:uFillTx/>
              <a:latin typeface="Arial"/>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5F6FF-76A1-4CE1-A727-BAA53E4938F6}" type="slidenum">
              <a:rPr kumimoji="0" lang="zh-CN" altLang="en-US" sz="1800" b="0" i="0" u="none" strike="noStrike" kern="1200" cap="none" spc="0" normalizeH="0" baseline="0" noProof="0" smtClean="0">
                <a:ln>
                  <a:noFill/>
                </a:ln>
                <a:solidFill>
                  <a:prstClr val="black"/>
                </a:solidFill>
                <a:effectLst/>
                <a:uLnTx/>
                <a:uFillTx/>
                <a:latin typeface="Arial"/>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宋体" panose="02010600030101010101" pitchFamily="2" charset="-122"/>
              <a:cs typeface="Arial"/>
              <a:sym typeface="Arial"/>
            </a:endParaRPr>
          </a:p>
        </p:txBody>
      </p:sp>
    </p:spTree>
    <p:extLst>
      <p:ext uri="{BB962C8B-B14F-4D97-AF65-F5344CB8AC3E}">
        <p14:creationId xmlns:p14="http://schemas.microsoft.com/office/powerpoint/2010/main" val="3257417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28871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96913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985954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827039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12378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66807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53662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59520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08825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034796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63966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83304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24223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4118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95411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1237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153400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52093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4741359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126291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03296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90958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06946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24673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376816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6362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20449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84048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779314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14377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191937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806202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31485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621939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69612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1422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88477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11110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83020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31696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943229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4757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756227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1931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88118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4985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3263923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8083811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0164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84935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08147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17148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3700719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35237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6287775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88175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386301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000463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854018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4015651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4766851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614248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0466495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916336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359013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361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2.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slideLayout" Target="../slideLayouts/slideLayout261.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69413217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447169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10320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402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00184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67072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836268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5837543"/>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415971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678108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05DEEA-9518-458E-8890-A60D10F0AEA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67D575-9030-41EA-9880-E87D5D3CDA7C}"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1136571"/>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okie"/>
              <a:buNone/>
              <a:defRPr sz="4400" b="0" i="0" u="none" strike="noStrike" cap="none">
                <a:solidFill>
                  <a:schemeClr val="dk1"/>
                </a:solidFill>
                <a:latin typeface="Cookie"/>
                <a:ea typeface="Cookie"/>
                <a:cs typeface="Cookie"/>
                <a:sym typeface="Cooki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p:nvPr/>
        </p:nvSpPr>
        <p:spPr>
          <a:xfrm>
            <a:off x="9762629" y="6492875"/>
            <a:ext cx="1612942" cy="2154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FeistyForwarders_0968120672</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1413381"/>
      </p:ext>
    </p:extLst>
  </p:cSld>
  <p:clrMap bg1="lt1" tx1="dk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 id="2147484046" r:id="rId24"/>
    <p:sldLayoutId id="2147484047" r:id="rId25"/>
    <p:sldLayoutId id="214748404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150694060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399377757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62766296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59690944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79232992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2022/3/8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169926495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6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9.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9.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9.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2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756" y="-3287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69" y="2642726"/>
            <a:ext cx="8809795" cy="1935747"/>
          </a:xfrm>
          <a:prstGeom prst="rect">
            <a:avLst/>
          </a:prstGeom>
        </p:spPr>
      </p:pic>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064756" y="729288"/>
            <a:ext cx="7665560" cy="1846659"/>
          </a:xfrm>
          <a:prstGeom prst="rect">
            <a:avLst/>
          </a:prstGeom>
          <a:noFill/>
        </p:spPr>
        <p:txBody>
          <a:bodyPr wrap="none" rtlCol="0">
            <a:spAutoFit/>
          </a:bodyPr>
          <a:lstStyle/>
          <a:p>
            <a:pPr marL="457200" marR="0" lvl="1" indent="0" algn="ctr" defTabSz="457200" rtl="0" eaLnBrk="1" fontAlgn="base" latinLnBrk="0" hangingPunct="1">
              <a:lnSpc>
                <a:spcPct val="100000"/>
              </a:lnSpc>
              <a:spcBef>
                <a:spcPts val="0"/>
              </a:spcBef>
              <a:spcAft>
                <a:spcPts val="0"/>
              </a:spcAft>
              <a:buClrTx/>
              <a:buSzTx/>
              <a:buFontTx/>
              <a:buNone/>
              <a:tabLst/>
              <a:defRPr/>
            </a:pPr>
            <a:r>
              <a:rPr kumimoji="0" lang="en-US" altLang="zh-CN" sz="4800" b="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Chào</a:t>
            </a:r>
            <a:r>
              <a:rPr kumimoji="0" lang="en-US" altLang="zh-CN" sz="4800" b="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mừng</a:t>
            </a:r>
            <a:r>
              <a:rPr kumimoji="0" lang="en-US" altLang="zh-CN" sz="4800" b="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các</a:t>
            </a:r>
            <a:r>
              <a:rPr kumimoji="0" lang="en-US" altLang="zh-CN" sz="4800" b="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em</a:t>
            </a:r>
            <a:r>
              <a:rPr kumimoji="0" lang="en-US" altLang="zh-CN" sz="4800" b="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p>
          <a:p>
            <a:pPr marL="457200" marR="0" lvl="1" indent="0" algn="ctr" defTabSz="457200" rtl="0" eaLnBrk="1" fontAlgn="base" latinLnBrk="0" hangingPunct="1">
              <a:lnSpc>
                <a:spcPct val="100000"/>
              </a:lnSpc>
              <a:spcBef>
                <a:spcPts val="0"/>
              </a:spcBef>
              <a:spcAft>
                <a:spcPts val="0"/>
              </a:spcAft>
              <a:buClrTx/>
              <a:buSzTx/>
              <a:buFontTx/>
              <a:buNone/>
              <a:tabLst/>
              <a:defRPr/>
            </a:pPr>
            <a:r>
              <a:rPr kumimoji="0" lang="en-US" altLang="zh-CN" sz="4800" b="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đến</a:t>
            </a:r>
            <a:r>
              <a:rPr kumimoji="0" lang="en-US" altLang="zh-CN" sz="4800" b="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với</a:t>
            </a:r>
            <a:r>
              <a:rPr kumimoji="0" lang="en-US" altLang="zh-CN" sz="4800" b="1"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4800" b="1" u="none" strike="noStrike" kern="1200" cap="none" spc="0" normalizeH="0" baseline="0" noProof="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tiết</a:t>
            </a:r>
            <a:r>
              <a:rPr kumimoji="0" lang="en-US" altLang="zh-CN" sz="4800" b="1"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UTM Cookies"/>
                <a:ea typeface="字魂17号-萌趣果冻体"/>
                <a:cs typeface="Arial"/>
                <a:sym typeface="+mn-ea"/>
              </a:rPr>
              <a:t> </a:t>
            </a:r>
            <a:r>
              <a:rPr kumimoji="0" lang="en-US" altLang="zh-CN" sz="6600" b="1"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UTM Cookies"/>
                <a:ea typeface="字魂17号-萌趣果冻体"/>
                <a:cs typeface="Arial"/>
                <a:sym typeface="+mn-ea"/>
              </a:rPr>
              <a:t>TIẾNG</a:t>
            </a:r>
            <a:r>
              <a:rPr kumimoji="0" lang="en-US" altLang="zh-CN" sz="6600" b="1" u="none" strike="noStrike" kern="1200" cap="none" spc="0" normalizeH="0" noProof="0">
                <a:ln w="12700">
                  <a:solidFill>
                    <a:srgbClr val="4F81BD"/>
                  </a:solidFill>
                  <a:prstDash val="solid"/>
                </a:ln>
                <a:solidFill>
                  <a:srgbClr val="FF0000"/>
                </a:solidFill>
                <a:effectLst>
                  <a:outerShdw dist="38100" dir="2640000" algn="bl" rotWithShape="0">
                    <a:srgbClr val="4F81BD"/>
                  </a:outerShdw>
                </a:effectLst>
                <a:uLnTx/>
                <a:uFillTx/>
                <a:latin typeface="UTM Cookies"/>
                <a:ea typeface="字魂17号-萌趣果冻体"/>
                <a:cs typeface="Arial"/>
                <a:sym typeface="+mn-ea"/>
              </a:rPr>
              <a:t> VIỆT</a:t>
            </a:r>
            <a:endParaRPr kumimoji="0" lang="en-US" altLang="zh-CN" sz="6600" b="1"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UTM Cookies"/>
              <a:ea typeface="字魂17号-萌趣果冻体"/>
              <a:cs typeface="Arial"/>
              <a:sym typeface="+mn-ea"/>
            </a:endParaRPr>
          </a:p>
        </p:txBody>
      </p:sp>
    </p:spTree>
    <p:extLst>
      <p:ext uri="{BB962C8B-B14F-4D97-AF65-F5344CB8AC3E}">
        <p14:creationId xmlns:p14="http://schemas.microsoft.com/office/powerpoint/2010/main" val="349573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Oval 10">
            <a:extLst>
              <a:ext uri="{FF2B5EF4-FFF2-40B4-BE49-F238E27FC236}">
                <a16:creationId xmlns:a16="http://schemas.microsoft.com/office/drawing/2014/main" id="{D4EBAD3E-9B72-4E85-A23C-A86045B07D9E}"/>
              </a:ext>
            </a:extLst>
          </p:cNvPr>
          <p:cNvSpPr/>
          <p:nvPr/>
        </p:nvSpPr>
        <p:spPr>
          <a:xfrm>
            <a:off x="418012" y="2600028"/>
            <a:ext cx="4366598" cy="1558539"/>
          </a:xfrm>
          <a:prstGeom prst="wedgeEllipseCallout">
            <a:avLst>
              <a:gd name="adj1" fmla="val 21133"/>
              <a:gd name="adj2" fmla="val 13799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ội dung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255494" y="6035212"/>
            <a:ext cx="11645152" cy="523220"/>
          </a:xfrm>
          <a:prstGeom prst="rect">
            <a:avLst/>
          </a:prstGeom>
          <a:solidFill>
            <a:srgbClr val="FFFF00"/>
          </a:solidFill>
        </p:spPr>
        <p:txBody>
          <a:bodyPr wrap="square">
            <a:spAutoFit/>
          </a:bodyPr>
          <a:lstStyle/>
          <a:p>
            <a:pPr lvl="0">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rPr>
              <a:t>Hạt</a:t>
            </a:r>
            <a:r>
              <a:rPr kumimoji="0" lang="en-US" sz="2800" b="1" i="0" u="none" strike="noStrike" kern="1200" cap="none" spc="0" normalizeH="0" noProof="0" dirty="0">
                <a:ln>
                  <a:noFill/>
                </a:ln>
                <a:solidFill>
                  <a:prstClr val="black"/>
                </a:solidFill>
                <a:effectLst/>
                <a:uLnTx/>
                <a:uFillTx/>
                <a:latin typeface="Arial" panose="020B0604020202020204" pitchFamily="34" charset="0"/>
              </a:rPr>
              <a:t> </a:t>
            </a:r>
            <a:r>
              <a:rPr kumimoji="0" lang="vi-VN" sz="2800" b="1" i="0" u="none" strike="noStrike" kern="1200" cap="none" spc="0" normalizeH="0" noProof="0" dirty="0">
                <a:ln>
                  <a:noFill/>
                </a:ln>
                <a:solidFill>
                  <a:prstClr val="black"/>
                </a:solidFill>
                <a:effectLst/>
                <a:uLnTx/>
                <a:uFillTx/>
                <a:latin typeface="Arial" panose="020B0604020202020204" pitchFamily="34" charset="0"/>
              </a:rPr>
              <a:t>giống </a:t>
            </a:r>
            <a:r>
              <a:rPr lang="vi-VN" sz="2800" b="1" dirty="0">
                <a:solidFill>
                  <a:prstClr val="black"/>
                </a:solidFill>
              </a:rPr>
              <a:t>nhỏ trở </a:t>
            </a:r>
            <a:r>
              <a:rPr kumimoji="0" lang="vi-VN" sz="2800" b="1" i="0" u="none" strike="noStrike" kern="1200" cap="none" spc="0" normalizeH="0" noProof="0" dirty="0">
                <a:ln>
                  <a:noFill/>
                </a:ln>
                <a:solidFill>
                  <a:prstClr val="black"/>
                </a:solidFill>
                <a:effectLst/>
                <a:uLnTx/>
                <a:uFillTx/>
                <a:latin typeface="Arial" panose="020B0604020202020204" pitchFamily="34" charset="0"/>
              </a:rPr>
              <a:t>thành </a:t>
            </a:r>
            <a:r>
              <a:rPr kumimoji="0" lang="vi-VN" sz="2800" b="1" i="0" u="none" strike="noStrike" kern="1200" cap="none" spc="0" normalizeH="0" noProof="0">
                <a:ln>
                  <a:noFill/>
                </a:ln>
                <a:solidFill>
                  <a:prstClr val="black"/>
                </a:solidFill>
                <a:effectLst/>
                <a:uLnTx/>
                <a:uFillTx/>
                <a:latin typeface="Arial" panose="020B0604020202020204" pitchFamily="34" charset="0"/>
              </a:rPr>
              <a:t>cây </a:t>
            </a:r>
            <a:r>
              <a:rPr kumimoji="0" lang="en-US" sz="2800" b="1" i="0" u="none" strike="noStrike" kern="1200" cap="none" spc="0" normalizeH="0" noProof="0">
                <a:ln>
                  <a:noFill/>
                </a:ln>
                <a:solidFill>
                  <a:prstClr val="black"/>
                </a:solidFill>
                <a:effectLst/>
                <a:uLnTx/>
                <a:uFillTx/>
                <a:latin typeface="Arial" panose="020B0604020202020204" pitchFamily="34" charset="0"/>
              </a:rPr>
              <a:t>cao, </a:t>
            </a:r>
            <a:r>
              <a:rPr kumimoji="0" lang="en-US" sz="2800" b="1" i="0" u="none" strike="noStrike" kern="1200" cap="none" spc="0" normalizeH="0" noProof="0" dirty="0">
                <a:ln>
                  <a:noFill/>
                </a:ln>
                <a:solidFill>
                  <a:prstClr val="black"/>
                </a:solidFill>
                <a:effectLst/>
                <a:uLnTx/>
                <a:uFillTx/>
                <a:latin typeface="Arial" panose="020B0604020202020204" pitchFamily="34" charset="0"/>
              </a:rPr>
              <a:t>to </a:t>
            </a:r>
            <a:r>
              <a:rPr kumimoji="0" lang="vi-VN" sz="2800" b="1" i="0" u="none" strike="noStrike" kern="1200" cap="none" spc="0" normalizeH="0" noProof="0" dirty="0">
                <a:ln>
                  <a:noFill/>
                </a:ln>
                <a:solidFill>
                  <a:prstClr val="black"/>
                </a:solidFill>
                <a:effectLst/>
                <a:uLnTx/>
                <a:uFillTx/>
                <a:latin typeface="Arial" panose="020B0604020202020204" pitchFamily="34" charset="0"/>
              </a:rPr>
              <a:t>nhờ vào đất</a:t>
            </a:r>
            <a:r>
              <a:rPr kumimoji="0" lang="en-US" sz="2800" b="1" i="0" u="none" strike="noStrike" kern="1200" cap="none" spc="0" normalizeH="0" noProof="0" dirty="0">
                <a:ln>
                  <a:noFill/>
                </a:ln>
                <a:solidFill>
                  <a:prstClr val="black"/>
                </a:solidFill>
                <a:effectLst/>
                <a:uLnTx/>
                <a:uFillTx/>
                <a:latin typeface="Arial" panose="020B0604020202020204" pitchFamily="34" charset="0"/>
              </a:rPr>
              <a:t>, </a:t>
            </a:r>
            <a:r>
              <a:rPr kumimoji="0" lang="vi-VN" sz="2800" b="1" i="0" u="none" strike="noStrike" kern="1200" cap="none" spc="0" normalizeH="0" noProof="0" dirty="0">
                <a:ln>
                  <a:noFill/>
                </a:ln>
                <a:solidFill>
                  <a:prstClr val="black"/>
                </a:solidFill>
                <a:effectLst/>
                <a:uLnTx/>
                <a:uFillTx/>
                <a:latin typeface="Arial" panose="020B0604020202020204" pitchFamily="34" charset="0"/>
              </a:rPr>
              <a:t>nắng, mưa</a:t>
            </a:r>
            <a:r>
              <a:rPr lang="en-US" sz="2800" b="1" dirty="0">
                <a:solidFill>
                  <a:prstClr val="black"/>
                </a:solidFill>
                <a:latin typeface="Arial" panose="020B060402020202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5122"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r="52792" b="51851"/>
          <a:stretch/>
        </p:blipFill>
        <p:spPr bwMode="auto">
          <a:xfrm>
            <a:off x="4784610" y="969924"/>
            <a:ext cx="7116036" cy="4540846"/>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11"/>
          <p:cNvSpPr/>
          <p:nvPr/>
        </p:nvSpPr>
        <p:spPr>
          <a:xfrm>
            <a:off x="10677525" y="63970"/>
            <a:ext cx="1514475" cy="761544"/>
          </a:xfrm>
          <a:prstGeom prst="wedgeEllipseCallout">
            <a:avLst>
              <a:gd name="adj1" fmla="val 53"/>
              <a:gd name="adj2" fmla="val 9251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prstClr val="black"/>
                </a:solidFill>
              </a:rPr>
              <a:t>Chia </a:t>
            </a:r>
            <a:r>
              <a:rPr lang="en-US" dirty="0" err="1">
                <a:solidFill>
                  <a:prstClr val="black"/>
                </a:solidFill>
              </a:rPr>
              <a:t>sẻ</a:t>
            </a:r>
            <a:endParaRPr lang="vi-VN" dirty="0">
              <a:solidFill>
                <a:prstClr val="black"/>
              </a:solidFill>
            </a:endParaRPr>
          </a:p>
        </p:txBody>
      </p:sp>
      <p:sp>
        <p:nvSpPr>
          <p:cNvPr id="13" name="Title 1">
            <a:extLst>
              <a:ext uri="{FF2B5EF4-FFF2-40B4-BE49-F238E27FC236}">
                <a16:creationId xmlns:a16="http://schemas.microsoft.com/office/drawing/2014/main" id="{BAD96949-DFFD-43C3-953B-C49EDDD45035}"/>
              </a:ext>
            </a:extLst>
          </p:cNvPr>
          <p:cNvSpPr>
            <a:spLocks noGrp="1"/>
          </p:cNvSpPr>
          <p:nvPr>
            <p:ph type="title"/>
          </p:nvPr>
        </p:nvSpPr>
        <p:spPr>
          <a:xfrm>
            <a:off x="115993" y="-239663"/>
            <a:ext cx="12457007" cy="1325563"/>
          </a:xfrm>
        </p:spPr>
        <p:txBody>
          <a:bodyPr>
            <a:normAutofit/>
          </a:bodyPr>
          <a:lstStyle/>
          <a:p>
            <a:r>
              <a:rPr lang="en-US" sz="3200" dirty="0"/>
              <a:t>1</a:t>
            </a:r>
            <a:r>
              <a:rPr lang="en-US" sz="2800" dirty="0"/>
              <a:t>. </a:t>
            </a:r>
            <a:r>
              <a:rPr lang="en-US" sz="2800" dirty="0" err="1"/>
              <a:t>Dựa</a:t>
            </a:r>
            <a:r>
              <a:rPr lang="en-US" sz="2800" dirty="0"/>
              <a:t> </a:t>
            </a:r>
            <a:r>
              <a:rPr lang="en-US" sz="2800" err="1"/>
              <a:t>vào</a:t>
            </a:r>
            <a:r>
              <a:rPr lang="en-US" sz="2800"/>
              <a:t> tranh và câu </a:t>
            </a:r>
            <a:r>
              <a:rPr lang="en-US" sz="2800" dirty="0" err="1"/>
              <a:t>hỏi</a:t>
            </a:r>
            <a:r>
              <a:rPr lang="en-US" sz="2800" dirty="0"/>
              <a:t> </a:t>
            </a:r>
            <a:r>
              <a:rPr lang="en-US" sz="2800" dirty="0" err="1"/>
              <a:t>gợi</a:t>
            </a:r>
            <a:r>
              <a:rPr lang="en-US" sz="2800" dirty="0"/>
              <a:t> ý, </a:t>
            </a:r>
            <a:r>
              <a:rPr lang="en-US" sz="2800" dirty="0" err="1"/>
              <a:t>đoán</a:t>
            </a:r>
            <a:r>
              <a:rPr lang="en-US" sz="2800" dirty="0"/>
              <a:t> </a:t>
            </a:r>
            <a:r>
              <a:rPr lang="en-US" sz="2800" err="1"/>
              <a:t>nội</a:t>
            </a:r>
            <a:r>
              <a:rPr lang="en-US" sz="2800"/>
              <a:t> dung của  </a:t>
            </a:r>
            <a:r>
              <a:rPr lang="en-US" sz="2800" dirty="0" err="1"/>
              <a:t>từng</a:t>
            </a:r>
            <a:r>
              <a:rPr lang="en-US" sz="2800" dirty="0"/>
              <a:t> </a:t>
            </a:r>
            <a:r>
              <a:rPr lang="en-US" sz="2800" dirty="0" err="1"/>
              <a:t>tranh</a:t>
            </a:r>
            <a:r>
              <a:rPr lang="en-US" sz="2800" dirty="0"/>
              <a:t>?</a:t>
            </a:r>
            <a:endParaRPr lang="en-US" sz="3200" dirty="0"/>
          </a:p>
        </p:txBody>
      </p:sp>
    </p:spTree>
    <p:extLst>
      <p:ext uri="{BB962C8B-B14F-4D97-AF65-F5344CB8AC3E}">
        <p14:creationId xmlns:p14="http://schemas.microsoft.com/office/powerpoint/2010/main" val="35537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peech Bubble: Oval 10">
            <a:extLst>
              <a:ext uri="{FF2B5EF4-FFF2-40B4-BE49-F238E27FC236}">
                <a16:creationId xmlns:a16="http://schemas.microsoft.com/office/drawing/2014/main" id="{D4EBAD3E-9B72-4E85-A23C-A86045B07D9E}"/>
              </a:ext>
            </a:extLst>
          </p:cNvPr>
          <p:cNvSpPr/>
          <p:nvPr/>
        </p:nvSpPr>
        <p:spPr>
          <a:xfrm>
            <a:off x="88487" y="1877835"/>
            <a:ext cx="4358821" cy="1558539"/>
          </a:xfrm>
          <a:prstGeom prst="wedgeEllipseCallout">
            <a:avLst>
              <a:gd name="adj1" fmla="val 21133"/>
              <a:gd name="adj2" fmla="val 13799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ội dung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a:t>
            </a:r>
            <a:endPar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p:cNvSpPr/>
          <p:nvPr/>
        </p:nvSpPr>
        <p:spPr>
          <a:xfrm>
            <a:off x="156754" y="5859064"/>
            <a:ext cx="11756572" cy="646331"/>
          </a:xfrm>
          <a:prstGeom prst="rect">
            <a:avLst/>
          </a:prstGeom>
          <a:solidFill>
            <a:srgbClr val="FFFF00"/>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mong</a:t>
            </a:r>
            <a:r>
              <a:rPr lang="en-US" sz="36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muốn quả đồi có thêm nhiều cây khác làm bạn</a:t>
            </a:r>
            <a:r>
              <a:rPr lang="en-US" sz="36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146"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l="52973" r="1892" b="51674"/>
          <a:stretch/>
        </p:blipFill>
        <p:spPr bwMode="auto">
          <a:xfrm>
            <a:off x="4754880" y="938968"/>
            <a:ext cx="7158446" cy="439945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2EAEAAD-646A-4AE1-AEE9-D58F08E49D84}"/>
              </a:ext>
            </a:extLst>
          </p:cNvPr>
          <p:cNvSpPr>
            <a:spLocks noGrp="1"/>
          </p:cNvSpPr>
          <p:nvPr>
            <p:ph type="title"/>
          </p:nvPr>
        </p:nvSpPr>
        <p:spPr>
          <a:xfrm>
            <a:off x="115993" y="-239663"/>
            <a:ext cx="12457007" cy="1325563"/>
          </a:xfrm>
        </p:spPr>
        <p:txBody>
          <a:bodyPr>
            <a:normAutofit/>
          </a:bodyPr>
          <a:lstStyle/>
          <a:p>
            <a:r>
              <a:rPr lang="en-US" sz="3200" dirty="0"/>
              <a:t>1</a:t>
            </a:r>
            <a:r>
              <a:rPr lang="en-US" sz="2800" dirty="0"/>
              <a:t>. </a:t>
            </a:r>
            <a:r>
              <a:rPr lang="en-US" sz="2800" dirty="0" err="1"/>
              <a:t>Dựa</a:t>
            </a:r>
            <a:r>
              <a:rPr lang="en-US" sz="2800" dirty="0"/>
              <a:t> </a:t>
            </a:r>
            <a:r>
              <a:rPr lang="en-US" sz="2800" err="1"/>
              <a:t>vào</a:t>
            </a:r>
            <a:r>
              <a:rPr lang="en-US" sz="2800"/>
              <a:t> tranh và câu </a:t>
            </a:r>
            <a:r>
              <a:rPr lang="en-US" sz="2800" dirty="0" err="1"/>
              <a:t>hỏi</a:t>
            </a:r>
            <a:r>
              <a:rPr lang="en-US" sz="2800" dirty="0"/>
              <a:t> </a:t>
            </a:r>
            <a:r>
              <a:rPr lang="en-US" sz="2800" dirty="0" err="1"/>
              <a:t>gợi</a:t>
            </a:r>
            <a:r>
              <a:rPr lang="en-US" sz="2800" dirty="0"/>
              <a:t> ý, </a:t>
            </a:r>
            <a:r>
              <a:rPr lang="en-US" sz="2800" dirty="0" err="1"/>
              <a:t>đoán</a:t>
            </a:r>
            <a:r>
              <a:rPr lang="en-US" sz="2800" dirty="0"/>
              <a:t> </a:t>
            </a:r>
            <a:r>
              <a:rPr lang="en-US" sz="2800" err="1"/>
              <a:t>nội</a:t>
            </a:r>
            <a:r>
              <a:rPr lang="en-US" sz="2800"/>
              <a:t> dung của  </a:t>
            </a:r>
            <a:r>
              <a:rPr lang="en-US" sz="2800" dirty="0" err="1"/>
              <a:t>từng</a:t>
            </a:r>
            <a:r>
              <a:rPr lang="en-US" sz="2800" dirty="0"/>
              <a:t> </a:t>
            </a:r>
            <a:r>
              <a:rPr lang="en-US" sz="2800" dirty="0" err="1"/>
              <a:t>tranh</a:t>
            </a:r>
            <a:r>
              <a:rPr lang="en-US" sz="2800" dirty="0"/>
              <a:t>?</a:t>
            </a:r>
            <a:endParaRPr lang="en-US" sz="3200" dirty="0"/>
          </a:p>
        </p:txBody>
      </p:sp>
    </p:spTree>
    <p:extLst>
      <p:ext uri="{BB962C8B-B14F-4D97-AF65-F5344CB8AC3E}">
        <p14:creationId xmlns:p14="http://schemas.microsoft.com/office/powerpoint/2010/main" val="234277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peech Bubble: Oval 10">
            <a:extLst>
              <a:ext uri="{FF2B5EF4-FFF2-40B4-BE49-F238E27FC236}">
                <a16:creationId xmlns:a16="http://schemas.microsoft.com/office/drawing/2014/main" id="{D4EBAD3E-9B72-4E85-A23C-A86045B07D9E}"/>
              </a:ext>
            </a:extLst>
          </p:cNvPr>
          <p:cNvSpPr/>
          <p:nvPr/>
        </p:nvSpPr>
        <p:spPr>
          <a:xfrm>
            <a:off x="88487" y="1877835"/>
            <a:ext cx="4358821" cy="1558539"/>
          </a:xfrm>
          <a:prstGeom prst="wedgeEllipseCallout">
            <a:avLst>
              <a:gd name="adj1" fmla="val 21133"/>
              <a:gd name="adj2" fmla="val 13799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ội dung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3</a:t>
            </a:r>
            <a:endPar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15"/>
          <p:cNvSpPr/>
          <p:nvPr/>
        </p:nvSpPr>
        <p:spPr>
          <a:xfrm>
            <a:off x="211183" y="5680158"/>
            <a:ext cx="11769634" cy="707886"/>
          </a:xfrm>
          <a:prstGeom prst="rect">
            <a:avLst/>
          </a:prstGeom>
          <a:solidFill>
            <a:srgbClr val="FFFF00"/>
          </a:solidFill>
        </p:spPr>
        <p:txBody>
          <a:bodyPr wrap="square">
            <a:spAutoFit/>
          </a:bodyPr>
          <a:lstStyle/>
          <a:p>
            <a:pPr lvl="0">
              <a:defRPr/>
            </a:pP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nảy</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mầm</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nhờ có mưa, </a:t>
            </a:r>
            <a:r>
              <a:rPr lang="vi-VN"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40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170"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t="49176" r="51368"/>
          <a:stretch/>
        </p:blipFill>
        <p:spPr bwMode="auto">
          <a:xfrm>
            <a:off x="4572000" y="968088"/>
            <a:ext cx="7328263" cy="438496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947E52F-ED32-4310-B206-DC846F7085ED}"/>
              </a:ext>
            </a:extLst>
          </p:cNvPr>
          <p:cNvSpPr>
            <a:spLocks noGrp="1"/>
          </p:cNvSpPr>
          <p:nvPr>
            <p:ph type="title"/>
          </p:nvPr>
        </p:nvSpPr>
        <p:spPr>
          <a:xfrm>
            <a:off x="115993" y="-239663"/>
            <a:ext cx="12457007" cy="1325563"/>
          </a:xfrm>
        </p:spPr>
        <p:txBody>
          <a:bodyPr>
            <a:normAutofit/>
          </a:bodyPr>
          <a:lstStyle/>
          <a:p>
            <a:r>
              <a:rPr lang="en-US" sz="3200" dirty="0"/>
              <a:t>1</a:t>
            </a:r>
            <a:r>
              <a:rPr lang="en-US" sz="2800" dirty="0"/>
              <a:t>. </a:t>
            </a:r>
            <a:r>
              <a:rPr lang="en-US" sz="2800" dirty="0" err="1"/>
              <a:t>Dựa</a:t>
            </a:r>
            <a:r>
              <a:rPr lang="en-US" sz="2800" dirty="0"/>
              <a:t> </a:t>
            </a:r>
            <a:r>
              <a:rPr lang="en-US" sz="2800" err="1"/>
              <a:t>vào</a:t>
            </a:r>
            <a:r>
              <a:rPr lang="en-US" sz="2800"/>
              <a:t> tranh và câu </a:t>
            </a:r>
            <a:r>
              <a:rPr lang="en-US" sz="2800" dirty="0" err="1"/>
              <a:t>hỏi</a:t>
            </a:r>
            <a:r>
              <a:rPr lang="en-US" sz="2800" dirty="0"/>
              <a:t> </a:t>
            </a:r>
            <a:r>
              <a:rPr lang="en-US" sz="2800" dirty="0" err="1"/>
              <a:t>gợi</a:t>
            </a:r>
            <a:r>
              <a:rPr lang="en-US" sz="2800" dirty="0"/>
              <a:t> ý, </a:t>
            </a:r>
            <a:r>
              <a:rPr lang="en-US" sz="2800" dirty="0" err="1"/>
              <a:t>đoán</a:t>
            </a:r>
            <a:r>
              <a:rPr lang="en-US" sz="2800" dirty="0"/>
              <a:t> </a:t>
            </a:r>
            <a:r>
              <a:rPr lang="en-US" sz="2800" err="1"/>
              <a:t>nội</a:t>
            </a:r>
            <a:r>
              <a:rPr lang="en-US" sz="2800"/>
              <a:t> dung của  </a:t>
            </a:r>
            <a:r>
              <a:rPr lang="en-US" sz="2800" dirty="0" err="1"/>
              <a:t>từng</a:t>
            </a:r>
            <a:r>
              <a:rPr lang="en-US" sz="2800" dirty="0"/>
              <a:t> </a:t>
            </a:r>
            <a:r>
              <a:rPr lang="en-US" sz="2800" dirty="0" err="1"/>
              <a:t>tranh</a:t>
            </a:r>
            <a:r>
              <a:rPr lang="en-US" sz="2800" dirty="0"/>
              <a:t>?</a:t>
            </a:r>
            <a:endParaRPr lang="en-US" sz="3200" dirty="0"/>
          </a:p>
        </p:txBody>
      </p:sp>
    </p:spTree>
    <p:extLst>
      <p:ext uri="{BB962C8B-B14F-4D97-AF65-F5344CB8AC3E}">
        <p14:creationId xmlns:p14="http://schemas.microsoft.com/office/powerpoint/2010/main" val="295710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peech Bubble: Oval 10">
            <a:extLst>
              <a:ext uri="{FF2B5EF4-FFF2-40B4-BE49-F238E27FC236}">
                <a16:creationId xmlns:a16="http://schemas.microsoft.com/office/drawing/2014/main" id="{D4EBAD3E-9B72-4E85-A23C-A86045B07D9E}"/>
              </a:ext>
            </a:extLst>
          </p:cNvPr>
          <p:cNvSpPr/>
          <p:nvPr/>
        </p:nvSpPr>
        <p:spPr>
          <a:xfrm>
            <a:off x="88487" y="1877835"/>
            <a:ext cx="4358821" cy="1558539"/>
          </a:xfrm>
          <a:prstGeom prst="wedgeEllipseCallout">
            <a:avLst>
              <a:gd name="adj1" fmla="val 21133"/>
              <a:gd name="adj2" fmla="val 13799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ội dung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4</a:t>
            </a:r>
            <a:endParaRPr lang="en-US" sz="4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15"/>
          <p:cNvSpPr/>
          <p:nvPr/>
        </p:nvSpPr>
        <p:spPr>
          <a:xfrm>
            <a:off x="261257" y="5514273"/>
            <a:ext cx="11665131" cy="1323439"/>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đồi có nhiều cây xanh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194"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l="51659" t="49864"/>
          <a:stretch/>
        </p:blipFill>
        <p:spPr bwMode="auto">
          <a:xfrm>
            <a:off x="4624251" y="922908"/>
            <a:ext cx="7302137" cy="431529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EEAAED4-D52B-4975-9637-BF405C7D184F}"/>
              </a:ext>
            </a:extLst>
          </p:cNvPr>
          <p:cNvSpPr>
            <a:spLocks noGrp="1"/>
          </p:cNvSpPr>
          <p:nvPr>
            <p:ph type="title"/>
          </p:nvPr>
        </p:nvSpPr>
        <p:spPr>
          <a:xfrm>
            <a:off x="115993" y="-239663"/>
            <a:ext cx="12457007" cy="1325563"/>
          </a:xfrm>
        </p:spPr>
        <p:txBody>
          <a:bodyPr>
            <a:normAutofit/>
          </a:bodyPr>
          <a:lstStyle/>
          <a:p>
            <a:r>
              <a:rPr lang="en-US" sz="3200" dirty="0"/>
              <a:t>1</a:t>
            </a:r>
            <a:r>
              <a:rPr lang="en-US" sz="2800" dirty="0"/>
              <a:t>. </a:t>
            </a:r>
            <a:r>
              <a:rPr lang="en-US" sz="2800" dirty="0" err="1"/>
              <a:t>Dựa</a:t>
            </a:r>
            <a:r>
              <a:rPr lang="en-US" sz="2800" dirty="0"/>
              <a:t> </a:t>
            </a:r>
            <a:r>
              <a:rPr lang="en-US" sz="2800" err="1"/>
              <a:t>vào</a:t>
            </a:r>
            <a:r>
              <a:rPr lang="en-US" sz="2800"/>
              <a:t> tranh và câu </a:t>
            </a:r>
            <a:r>
              <a:rPr lang="en-US" sz="2800" dirty="0" err="1"/>
              <a:t>hỏi</a:t>
            </a:r>
            <a:r>
              <a:rPr lang="en-US" sz="2800" dirty="0"/>
              <a:t> </a:t>
            </a:r>
            <a:r>
              <a:rPr lang="en-US" sz="2800" dirty="0" err="1"/>
              <a:t>gợi</a:t>
            </a:r>
            <a:r>
              <a:rPr lang="en-US" sz="2800" dirty="0"/>
              <a:t> ý, </a:t>
            </a:r>
            <a:r>
              <a:rPr lang="en-US" sz="2800" dirty="0" err="1"/>
              <a:t>đoán</a:t>
            </a:r>
            <a:r>
              <a:rPr lang="en-US" sz="2800" dirty="0"/>
              <a:t> </a:t>
            </a:r>
            <a:r>
              <a:rPr lang="en-US" sz="2800" err="1"/>
              <a:t>nội</a:t>
            </a:r>
            <a:r>
              <a:rPr lang="en-US" sz="2800"/>
              <a:t> dung của  </a:t>
            </a:r>
            <a:r>
              <a:rPr lang="en-US" sz="2800" dirty="0" err="1"/>
              <a:t>từng</a:t>
            </a:r>
            <a:r>
              <a:rPr lang="en-US" sz="2800" dirty="0"/>
              <a:t> </a:t>
            </a:r>
            <a:r>
              <a:rPr lang="en-US" sz="2800" dirty="0" err="1"/>
              <a:t>tranh</a:t>
            </a:r>
            <a:r>
              <a:rPr lang="en-US" sz="2800" dirty="0"/>
              <a:t>?</a:t>
            </a:r>
            <a:endParaRPr lang="en-US" sz="3200" dirty="0"/>
          </a:p>
        </p:txBody>
      </p:sp>
    </p:spTree>
    <p:extLst>
      <p:ext uri="{BB962C8B-B14F-4D97-AF65-F5344CB8AC3E}">
        <p14:creationId xmlns:p14="http://schemas.microsoft.com/office/powerpoint/2010/main" val="391000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351968" y="-66675"/>
            <a:ext cx="12076007" cy="1325563"/>
          </a:xfrm>
        </p:spPr>
        <p:txBody>
          <a:bodyPr>
            <a:normAutofit/>
          </a:bodyPr>
          <a:lstStyle/>
          <a:p>
            <a:r>
              <a:rPr lang="en-US" sz="3200" dirty="0" err="1"/>
              <a:t>Từ</a:t>
            </a:r>
            <a:r>
              <a:rPr lang="en-US" sz="3200" dirty="0"/>
              <a:t> </a:t>
            </a:r>
            <a:r>
              <a:rPr lang="en-US" sz="3200" dirty="0" err="1"/>
              <a:t>nội</a:t>
            </a:r>
            <a:r>
              <a:rPr lang="en-US" sz="3200" dirty="0"/>
              <a:t> dung </a:t>
            </a:r>
            <a:r>
              <a:rPr lang="en-US" sz="3200" dirty="0" err="1"/>
              <a:t>các</a:t>
            </a:r>
            <a:r>
              <a:rPr lang="en-US" sz="3200" dirty="0"/>
              <a:t> </a:t>
            </a:r>
            <a:r>
              <a:rPr lang="en-US" sz="3200" dirty="0" err="1"/>
              <a:t>bức</a:t>
            </a:r>
            <a:r>
              <a:rPr lang="en-US" sz="3200" dirty="0"/>
              <a:t> </a:t>
            </a:r>
            <a:r>
              <a:rPr lang="en-US" sz="3200" dirty="0" err="1"/>
              <a:t>tranh</a:t>
            </a:r>
            <a:r>
              <a:rPr lang="en-US" sz="3200" dirty="0"/>
              <a:t>, </a:t>
            </a:r>
            <a:r>
              <a:rPr lang="en-US" sz="3200" dirty="0" err="1"/>
              <a:t>em</a:t>
            </a:r>
            <a:r>
              <a:rPr lang="en-US" sz="3200" dirty="0"/>
              <a:t> </a:t>
            </a:r>
            <a:r>
              <a:rPr lang="en-US" sz="3200" dirty="0" err="1"/>
              <a:t>hãy</a:t>
            </a:r>
            <a:r>
              <a:rPr lang="en-US" sz="3200" dirty="0"/>
              <a:t> </a:t>
            </a:r>
            <a:r>
              <a:rPr lang="en-US" sz="3200" dirty="0" err="1"/>
              <a:t>đoán</a:t>
            </a:r>
            <a:r>
              <a:rPr lang="en-US" sz="3200" dirty="0"/>
              <a:t> </a:t>
            </a:r>
            <a:r>
              <a:rPr lang="en-US" sz="3200" dirty="0" err="1"/>
              <a:t>nội</a:t>
            </a:r>
            <a:r>
              <a:rPr lang="en-US" sz="3200" dirty="0"/>
              <a:t> dung </a:t>
            </a:r>
            <a:r>
              <a:rPr lang="en-US" sz="3200" dirty="0" err="1"/>
              <a:t>câu</a:t>
            </a:r>
            <a:r>
              <a:rPr lang="en-US" sz="3200" dirty="0"/>
              <a:t> </a:t>
            </a:r>
            <a:r>
              <a:rPr lang="en-US" sz="3200" dirty="0" err="1"/>
              <a:t>chuyện</a:t>
            </a:r>
            <a:r>
              <a:rPr lang="en-US" sz="3200" dirty="0"/>
              <a:t>?</a:t>
            </a:r>
            <a:r>
              <a:rPr lang="vi-VN" sz="3200" dirty="0">
                <a:solidFill>
                  <a:srgbClr val="FF0000"/>
                </a:solidFill>
                <a:latin typeface="Arial"/>
              </a:rPr>
              <a:t> </a:t>
            </a:r>
            <a:endParaRPr lang="en-US" sz="3200" dirty="0"/>
          </a:p>
        </p:txBody>
      </p:sp>
      <p:sp>
        <p:nvSpPr>
          <p:cNvPr id="9" name="Title 1">
            <a:extLst>
              <a:ext uri="{FF2B5EF4-FFF2-40B4-BE49-F238E27FC236}">
                <a16:creationId xmlns:a16="http://schemas.microsoft.com/office/drawing/2014/main" id="{43EC8A16-7F16-4BDA-A9B1-64E6C8919594}"/>
              </a:ext>
            </a:extLst>
          </p:cNvPr>
          <p:cNvSpPr txBox="1">
            <a:spLocks/>
          </p:cNvSpPr>
          <p:nvPr/>
        </p:nvSpPr>
        <p:spPr>
          <a:xfrm>
            <a:off x="2445204" y="6146347"/>
            <a:ext cx="7065469" cy="587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0"/>
              </a:spcAft>
              <a:buClrTx/>
              <a:buSzTx/>
              <a:buFont typeface="Symbol" panose="05050102010706020507" pitchFamily="18" charset="2"/>
              <a:buChar char="Þ"/>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nói</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Hạt gi</a:t>
            </a:r>
            <a:r>
              <a:rPr lang="en-US" sz="2800" noProof="0">
                <a:solidFill>
                  <a:srgbClr val="FF0000"/>
                </a:solidFill>
                <a:latin typeface="Times New Roman" panose="02020603050405020304" pitchFamily="18" charset="0"/>
                <a:cs typeface="Times New Roman" panose="02020603050405020304" pitchFamily="18" charset="0"/>
              </a:rPr>
              <a:t>ố</a:t>
            </a:r>
            <a:r>
              <a:rPr kumimoji="0" lang="vi-VN" sz="2800" b="0"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ng </a:t>
            </a:r>
            <a:r>
              <a:rPr kumimoji="0" lang="vi-VN"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26"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086" y="888275"/>
            <a:ext cx="9731828" cy="5381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8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4607695" y="0"/>
            <a:ext cx="3331029" cy="666206"/>
          </a:xfrm>
        </p:spPr>
        <p:txBody>
          <a:bodyPr>
            <a:normAutofit fontScale="90000"/>
          </a:bodyPr>
          <a:lstStyle/>
          <a:p>
            <a:r>
              <a:rPr lang="vi-VN" sz="3200" dirty="0">
                <a:solidFill>
                  <a:srgbClr val="FF0000"/>
                </a:solidFill>
                <a:latin typeface="Arial"/>
              </a:rPr>
              <a:t>                               Hạt giống nhỏ</a:t>
            </a:r>
            <a:endParaRPr lang="en-US" sz="3200" dirty="0"/>
          </a:p>
        </p:txBody>
      </p:sp>
      <p:pic>
        <p:nvPicPr>
          <p:cNvPr id="2050"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1" y="739865"/>
            <a:ext cx="11652068" cy="611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12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2. Nghe kể câu chuyện</a:t>
            </a:r>
            <a:r>
              <a:rPr lang="vi-VN" altLang="en-US" b="1" dirty="0">
                <a:solidFill>
                  <a:srgbClr val="FFFF00"/>
                </a:solidFill>
                <a:latin typeface="HP001 4 hàng" panose="020B0603050302020204" pitchFamily="34" charset="0"/>
              </a:rPr>
              <a:t> </a:t>
            </a:r>
            <a:r>
              <a:rPr lang="vi-VN" altLang="en-US" b="1" dirty="0">
                <a:solidFill>
                  <a:srgbClr val="FF0000"/>
                </a:solidFill>
                <a:latin typeface="HP001 4 hàng" panose="020B0603050302020204" pitchFamily="34" charset="0"/>
              </a:rPr>
              <a:t>Hạt giống nhỏ</a:t>
            </a:r>
            <a:r>
              <a:rPr lang="vi-VN" altLang="en-US" b="1" dirty="0">
                <a:solidFill>
                  <a:srgbClr val="FFFF00"/>
                </a:solidFill>
                <a:latin typeface="HP001 4 hàng" panose="020B0603050302020204" pitchFamily="34" charset="0"/>
              </a:rPr>
              <a:t>. </a:t>
            </a:r>
            <a:endParaRPr lang="vi-VN" dirty="0"/>
          </a:p>
        </p:txBody>
      </p:sp>
      <p:sp>
        <p:nvSpPr>
          <p:cNvPr id="4" name="Picture Placeholder 3"/>
          <p:cNvSpPr>
            <a:spLocks noGrp="1"/>
          </p:cNvSpPr>
          <p:nvPr>
            <p:ph type="pic" sz="quarter" idx="13"/>
          </p:nvPr>
        </p:nvSpPr>
        <p:spPr/>
      </p:sp>
      <p:sp>
        <p:nvSpPr>
          <p:cNvPr id="5" name="5-Point Star 4"/>
          <p:cNvSpPr/>
          <p:nvPr/>
        </p:nvSpPr>
        <p:spPr>
          <a:xfrm>
            <a:off x="383458" y="3879669"/>
            <a:ext cx="11808542" cy="2140108"/>
          </a:xfrm>
          <a:prstGeom prst="star5">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Lớp lắng nghe</a:t>
            </a:r>
          </a:p>
        </p:txBody>
      </p:sp>
      <p:sp>
        <p:nvSpPr>
          <p:cNvPr id="3" name="TextBox 2"/>
          <p:cNvSpPr txBox="1"/>
          <p:nvPr/>
        </p:nvSpPr>
        <p:spPr>
          <a:xfrm>
            <a:off x="1084217" y="1690688"/>
            <a:ext cx="10567852" cy="2062103"/>
          </a:xfrm>
          <a:prstGeom prst="rect">
            <a:avLst/>
          </a:prstGeom>
          <a:noFill/>
        </p:spPr>
        <p:txBody>
          <a:bodyPr wrap="square" rtlCol="0">
            <a:spAutoFit/>
          </a:bodyPr>
          <a:lstStyle/>
          <a:p>
            <a:r>
              <a:rPr lang="vi-VN" sz="3200" dirty="0">
                <a:solidFill>
                  <a:srgbClr val="FF0000"/>
                </a:solidFill>
              </a:rPr>
              <a:t>Câu chuyện kể về hạt giống nhỏ nảy mầm, lớn lên thành cây cao, to khỏe mạnh giữa quả đồi vắng. Để biết làm thế nào quả đồi có nhiều cây xanh chúng ta cùng lắng nghe câu chuyện nhé.</a:t>
            </a:r>
          </a:p>
        </p:txBody>
      </p:sp>
    </p:spTree>
    <p:extLst>
      <p:ext uri="{BB962C8B-B14F-4D97-AF65-F5344CB8AC3E}">
        <p14:creationId xmlns:p14="http://schemas.microsoft.com/office/powerpoint/2010/main" val="2079110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p:sp>
      <p:pic>
        <p:nvPicPr>
          <p:cNvPr id="7" name="KỂ CHUYỆN-HẠT GIỐNG NHỎ">
            <a:hlinkClick r:id="" action="ppaction://media"/>
          </p:cNvPr>
          <p:cNvPicPr>
            <a:picLocks noChangeAspect="1"/>
          </p:cNvPicPr>
          <p:nvPr>
            <a:videoFile r:link="rId1"/>
            <p:extLst>
              <p:ext uri="{DAA4B4D4-6D71-4841-9C94-3DE7FCFB9230}">
                <p14:media xmlns:p14="http://schemas.microsoft.com/office/powerpoint/2010/main" r:embed="rId2">
                  <p14:trim end="13312"/>
                </p14:media>
              </p:ext>
            </p:extLst>
          </p:nvPr>
        </p:nvPicPr>
        <p:blipFill>
          <a:blip r:embed="rId4"/>
          <a:stretch>
            <a:fillRect/>
          </a:stretch>
        </p:blipFill>
        <p:spPr>
          <a:xfrm>
            <a:off x="726141" y="282388"/>
            <a:ext cx="10784541" cy="6293223"/>
          </a:xfrm>
          <a:prstGeom prst="rect">
            <a:avLst/>
          </a:prstGeom>
        </p:spPr>
      </p:pic>
    </p:spTree>
    <p:extLst>
      <p:ext uri="{BB962C8B-B14F-4D97-AF65-F5344CB8AC3E}">
        <p14:creationId xmlns:p14="http://schemas.microsoft.com/office/powerpoint/2010/main" val="1648932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p:sp>
      <p:pic>
        <p:nvPicPr>
          <p:cNvPr id="7" name="KỂ CHUYỆN-HẠT GIỐNG NHỎ">
            <a:hlinkClick r:id="" action="ppaction://media"/>
          </p:cNvPr>
          <p:cNvPicPr>
            <a:picLocks noChangeAspect="1"/>
          </p:cNvPicPr>
          <p:nvPr>
            <a:videoFile r:link="rId1"/>
            <p:extLst>
              <p:ext uri="{DAA4B4D4-6D71-4841-9C94-3DE7FCFB9230}">
                <p14:media xmlns:p14="http://schemas.microsoft.com/office/powerpoint/2010/main" r:embed="rId2">
                  <p14:trim end="13312"/>
                </p14:media>
              </p:ext>
            </p:extLst>
          </p:nvPr>
        </p:nvPicPr>
        <p:blipFill>
          <a:blip r:embed="rId4"/>
          <a:stretch>
            <a:fillRect/>
          </a:stretch>
        </p:blipFill>
        <p:spPr>
          <a:xfrm>
            <a:off x="726141" y="282388"/>
            <a:ext cx="10784541" cy="6293223"/>
          </a:xfrm>
          <a:prstGeom prst="rect">
            <a:avLst/>
          </a:prstGeom>
        </p:spPr>
      </p:pic>
    </p:spTree>
    <p:extLst>
      <p:ext uri="{BB962C8B-B14F-4D97-AF65-F5344CB8AC3E}">
        <p14:creationId xmlns:p14="http://schemas.microsoft.com/office/powerpoint/2010/main" val="3403680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07577" y="267444"/>
            <a:ext cx="11980213" cy="700744"/>
          </a:xfrm>
        </p:spPr>
        <p:txBody>
          <a:bodyPr>
            <a:normAutofit fontScale="90000"/>
          </a:bodyPr>
          <a:lstStyle/>
          <a:p>
            <a:pPr lvl="0"/>
            <a:r>
              <a:rPr lang="en-US" sz="3200" b="1" dirty="0"/>
              <a:t>2</a:t>
            </a:r>
            <a:r>
              <a:rPr lang="en-US" sz="3200" dirty="0"/>
              <a:t>.</a:t>
            </a:r>
            <a:r>
              <a:rPr lang="vi-VN" sz="3200" dirty="0">
                <a:solidFill>
                  <a:prstClr val="black"/>
                </a:solidFill>
                <a:latin typeface="Arial" panose="020B0604020202020204" pitchFamily="34" charset="0"/>
              </a:rPr>
              <a:t> Con hãy quan sát tranh và kết hợp với nghe cô kể chuyện lúc nãy, </a:t>
            </a:r>
            <a:r>
              <a:rPr lang="en-US" sz="3200" dirty="0" err="1">
                <a:solidFill>
                  <a:prstClr val="black"/>
                </a:solidFill>
                <a:latin typeface="Arial" panose="020B0604020202020204" pitchFamily="34" charset="0"/>
              </a:rPr>
              <a:t>để</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cùng</a:t>
            </a:r>
            <a:r>
              <a:rPr lang="en-US" sz="3200" dirty="0">
                <a:solidFill>
                  <a:prstClr val="black"/>
                </a:solidFill>
                <a:latin typeface="Arial" panose="020B0604020202020204" pitchFamily="34" charset="0"/>
              </a:rPr>
              <a:t> chia </a:t>
            </a:r>
            <a:r>
              <a:rPr lang="en-US" sz="3200" dirty="0" err="1">
                <a:solidFill>
                  <a:prstClr val="black"/>
                </a:solidFill>
                <a:latin typeface="Arial" panose="020B0604020202020204" pitchFamily="34" charset="0"/>
              </a:rPr>
              <a:t>sẻ</a:t>
            </a:r>
            <a:r>
              <a:rPr lang="en-US" sz="3200" dirty="0">
                <a:solidFill>
                  <a:prstClr val="black"/>
                </a:solidFill>
                <a:latin typeface="Arial" panose="020B0604020202020204" pitchFamily="34" charset="0"/>
              </a:rPr>
              <a:t>:</a:t>
            </a:r>
            <a:br>
              <a:rPr lang="vi-VN" sz="3200" dirty="0">
                <a:solidFill>
                  <a:prstClr val="black"/>
                </a:solidFill>
                <a:latin typeface="Arial" panose="020B0604020202020204" pitchFamily="34" charset="0"/>
              </a:rPr>
            </a:br>
            <a:r>
              <a:rPr lang="en-US" sz="3200" dirty="0">
                <a:solidFill>
                  <a:srgbClr val="FF0000"/>
                </a:solidFill>
              </a:rPr>
              <a:t> </a:t>
            </a:r>
            <a:r>
              <a:rPr lang="vi-VN" sz="3200" dirty="0">
                <a:solidFill>
                  <a:srgbClr val="FF0000"/>
                </a:solidFill>
              </a:rPr>
              <a:t>                                                </a:t>
            </a:r>
            <a:r>
              <a:rPr lang="vi-VN" altLang="en-US" sz="3200" b="1" dirty="0">
                <a:solidFill>
                  <a:srgbClr val="FF0000"/>
                </a:solidFill>
                <a:latin typeface="HP001 4 hàng" panose="020B0603050302020204" pitchFamily="34" charset="0"/>
              </a:rPr>
              <a:t>Hạt giống nhỏ</a:t>
            </a:r>
            <a:endParaRPr lang="en-US" sz="3200" dirty="0">
              <a:solidFill>
                <a:srgbClr val="FF0000"/>
              </a:solidFill>
            </a:endParaRPr>
          </a:p>
        </p:txBody>
      </p:sp>
      <p:sp>
        <p:nvSpPr>
          <p:cNvPr id="8" name="Picture Placeholder 7"/>
          <p:cNvSpPr>
            <a:spLocks noGrp="1"/>
          </p:cNvSpPr>
          <p:nvPr>
            <p:ph type="pic" sz="quarter" idx="13"/>
          </p:nvPr>
        </p:nvSpPr>
        <p:spPr/>
      </p:sp>
      <p:pic>
        <p:nvPicPr>
          <p:cNvPr id="9218"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414" y="1345378"/>
            <a:ext cx="6688511" cy="551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83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0" y="0"/>
            <a:ext cx="12192000" cy="1667435"/>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 khởi động ngày </a:t>
            </a:r>
            <a:r>
              <a:rPr kumimoji="0" lang="en-US" sz="2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a:t>
            </a:r>
            <a:r>
              <a:rPr kumimoji="0" lang="en-US" sz="28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húng</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2" name="Picture 2" descr="https://img.loigiaihay.com/picture/question_lgh/2021_51/1623839416-c7en.jpg"/>
          <p:cNvPicPr>
            <a:picLocks noChangeAspect="1" noChangeArrowheads="1"/>
          </p:cNvPicPr>
          <p:nvPr/>
        </p:nvPicPr>
        <p:blipFill rotWithShape="1">
          <a:blip r:embed="rId2">
            <a:extLst>
              <a:ext uri="{28A0092B-C50C-407E-A947-70E740481C1C}">
                <a14:useLocalDpi xmlns:a14="http://schemas.microsoft.com/office/drawing/2010/main" val="0"/>
              </a:ext>
            </a:extLst>
          </a:blip>
          <a:srcRect r="51936" b="51512"/>
          <a:stretch/>
        </p:blipFill>
        <p:spPr bwMode="auto">
          <a:xfrm>
            <a:off x="838200" y="230188"/>
            <a:ext cx="10160726" cy="6379617"/>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9091612" y="1690688"/>
            <a:ext cx="3100388" cy="1067595"/>
          </a:xfrm>
          <a:prstGeom prst="cloudCallout">
            <a:avLst>
              <a:gd name="adj1" fmla="val -89106"/>
              <a:gd name="adj2" fmla="val 3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 panose="020B0604020202020204" pitchFamily="34" charset="0"/>
              </a:rPr>
              <a:t>Quan</a:t>
            </a:r>
            <a:r>
              <a:rPr lang="en-US" sz="3200" b="1" dirty="0">
                <a:solidFill>
                  <a:srgbClr val="FF0000"/>
                </a:solidFill>
                <a:latin typeface="Arial" panose="020B0604020202020204" pitchFamily="34" charset="0"/>
              </a:rPr>
              <a:t> </a:t>
            </a:r>
            <a:r>
              <a:rPr lang="en-US" sz="3200" b="1" dirty="0" err="1">
                <a:solidFill>
                  <a:srgbClr val="FF0000"/>
                </a:solidFill>
                <a:latin typeface="Arial" panose="020B0604020202020204" pitchFamily="34" charset="0"/>
              </a:rPr>
              <a:t>sát</a:t>
            </a:r>
            <a:r>
              <a:rPr lang="en-US" sz="3200" b="1" dirty="0">
                <a:solidFill>
                  <a:srgbClr val="FF0000"/>
                </a:solidFill>
                <a:latin typeface="Arial" panose="020B0604020202020204" pitchFamily="34" charset="0"/>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ranh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80835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5447720" y="399719"/>
            <a:ext cx="1214221" cy="277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661941" y="64491"/>
            <a:ext cx="5530059" cy="1384995"/>
          </a:xfrm>
          <a:prstGeom prst="rect">
            <a:avLst/>
          </a:prstGeom>
          <a:solidFill>
            <a:schemeClr val="accent1">
              <a:lumMod val="40000"/>
              <a:lumOff val="60000"/>
            </a:schemeClr>
          </a:solidFill>
        </p:spPr>
        <p:txBody>
          <a:bodyPr wrap="square" rtlCol="0">
            <a:spAutoFit/>
          </a:bodyPr>
          <a:lstStyle/>
          <a:p>
            <a:pPr lvl="0"/>
            <a:r>
              <a:rPr lang="vi-VN" sz="2800" b="1" dirty="0"/>
              <a:t>Lúc đầu hạt giống nhỏ nằm ngủ ở</a:t>
            </a:r>
            <a:r>
              <a:rPr lang="en-US" sz="2800" b="1" dirty="0"/>
              <a:t> </a:t>
            </a:r>
            <a:r>
              <a:rPr lang="vi-VN" sz="2800" b="1" dirty="0"/>
              <a:t>trong lòng đất ấm trên một đồi cao</a:t>
            </a:r>
            <a:r>
              <a:rPr lang="en-US" sz="2800" dirty="0"/>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7" name="TextBox 6"/>
          <p:cNvSpPr txBox="1"/>
          <p:nvPr/>
        </p:nvSpPr>
        <p:spPr>
          <a:xfrm>
            <a:off x="6539133" y="1937895"/>
            <a:ext cx="5509175" cy="1077218"/>
          </a:xfrm>
          <a:prstGeom prst="rect">
            <a:avLst/>
          </a:prstGeom>
          <a:solidFill>
            <a:schemeClr val="accent2">
              <a:lumMod val="20000"/>
              <a:lumOff val="80000"/>
            </a:schemeClr>
          </a:solidFill>
        </p:spPr>
        <p:txBody>
          <a:bodyPr wrap="square" rtlCol="0">
            <a:spAutoFit/>
          </a:bodyPr>
          <a:lstStyle/>
          <a:p>
            <a:pPr lvl="0">
              <a:defRPr/>
            </a:pPr>
            <a:r>
              <a:rPr lang="vi-VN" sz="3200">
                <a:solidFill>
                  <a:prstClr val="black"/>
                </a:solidFill>
                <a:latin typeface="Times New Roman" panose="02020603050405020304" pitchFamily="18" charset="0"/>
                <a:cs typeface="Times New Roman" panose="02020603050405020304" pitchFamily="18" charset="0"/>
              </a:rPr>
              <a:t>Nhờ vào cô mây tưới nước mát, ông mặt trời chiếu nắng ấm </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0" y="64491"/>
            <a:ext cx="5641725" cy="1077218"/>
          </a:xfrm>
          <a:prstGeom prst="rect">
            <a:avLst/>
          </a:prstGeom>
          <a:solidFill>
            <a:schemeClr val="bg2"/>
          </a:solidFill>
        </p:spPr>
        <p:txBody>
          <a:bodyPr wrap="square" rtlCol="0">
            <a:spAutoFit/>
          </a:bodyPr>
          <a:lstStyle/>
          <a:p>
            <a:pPr lvl="0"/>
            <a:r>
              <a:rPr lang="vi-VN" sz="3200" b="1" dirty="0"/>
              <a:t>Lúc đầu hạt giống nhỏ nằm ngủ ở đâu</a:t>
            </a:r>
            <a:r>
              <a:rPr lang="en-US" sz="3200" b="1" dirty="0"/>
              <a:t>?</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11" name="Right Arrow 10"/>
          <p:cNvSpPr/>
          <p:nvPr/>
        </p:nvSpPr>
        <p:spPr>
          <a:xfrm>
            <a:off x="5479197" y="1902574"/>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0" y="1476937"/>
            <a:ext cx="5641725" cy="954107"/>
          </a:xfrm>
          <a:prstGeom prst="rect">
            <a:avLst/>
          </a:prstGeom>
          <a:solidFill>
            <a:schemeClr val="accent4">
              <a:lumMod val="40000"/>
              <a:lumOff val="60000"/>
            </a:schemeClr>
          </a:solidFill>
        </p:spPr>
        <p:txBody>
          <a:bodyPr wrap="square" rtlCol="0">
            <a:spAutoFit/>
          </a:bodyPr>
          <a:lstStyle/>
          <a:p>
            <a:pPr lvl="0"/>
            <a:r>
              <a:rPr lang="vi-VN" sz="2800" b="1" dirty="0"/>
              <a:t>Nhờ đâu mà hạt giống nhú lên 1 cái chồi non tươi xinh xắn?</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ndParaRPr>
          </a:p>
        </p:txBody>
      </p:sp>
      <p:sp>
        <p:nvSpPr>
          <p:cNvPr id="18" name="Cloud Callout 17"/>
          <p:cNvSpPr/>
          <p:nvPr/>
        </p:nvSpPr>
        <p:spPr>
          <a:xfrm>
            <a:off x="7766277" y="4993571"/>
            <a:ext cx="3671887" cy="1067595"/>
          </a:xfrm>
          <a:prstGeom prst="cloudCallout">
            <a:avLst>
              <a:gd name="adj1" fmla="val -5582"/>
              <a:gd name="adj2" fmla="val -1786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1</a:t>
            </a:r>
          </a:p>
        </p:txBody>
      </p:sp>
      <p:pic>
        <p:nvPicPr>
          <p:cNvPr id="11266" name="Picture 2" descr="https://img.loigiaihay.com/picture/question_lgh/2021_51/1623839416-c7en.jpg"/>
          <p:cNvPicPr>
            <a:picLocks noChangeAspect="1" noChangeArrowheads="1"/>
          </p:cNvPicPr>
          <p:nvPr/>
        </p:nvPicPr>
        <p:blipFill rotWithShape="1">
          <a:blip r:embed="rId3">
            <a:extLst>
              <a:ext uri="{28A0092B-C50C-407E-A947-70E740481C1C}">
                <a14:useLocalDpi xmlns:a14="http://schemas.microsoft.com/office/drawing/2010/main" val="0"/>
              </a:ext>
            </a:extLst>
          </a:blip>
          <a:srcRect r="52014" b="51497"/>
          <a:stretch/>
        </p:blipFill>
        <p:spPr bwMode="auto">
          <a:xfrm>
            <a:off x="116526" y="2766272"/>
            <a:ext cx="5974991" cy="368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2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P spid="3" grpId="0" animBg="1"/>
      <p:bldP spid="11" grpId="0" animBg="1"/>
      <p:bldP spid="12"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50226" b="50482"/>
          <a:stretch/>
        </p:blipFill>
        <p:spPr>
          <a:xfrm>
            <a:off x="1317812" y="147918"/>
            <a:ext cx="10690412" cy="6494930"/>
          </a:xfrm>
          <a:prstGeom prst="rect">
            <a:avLst/>
          </a:prstGeom>
        </p:spPr>
      </p:pic>
      <p:sp>
        <p:nvSpPr>
          <p:cNvPr id="5" name="Cloud Callout 4"/>
          <p:cNvSpPr/>
          <p:nvPr/>
        </p:nvSpPr>
        <p:spPr>
          <a:xfrm>
            <a:off x="9091612" y="3161506"/>
            <a:ext cx="3100388" cy="1067595"/>
          </a:xfrm>
          <a:prstGeom prst="cloudCallout">
            <a:avLst>
              <a:gd name="adj1" fmla="val -67854"/>
              <a:gd name="adj2" fmla="val -70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Quan</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sát</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ranh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79815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5468604" y="935387"/>
            <a:ext cx="1214221" cy="167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672382" y="514248"/>
            <a:ext cx="5530059" cy="954107"/>
          </a:xfrm>
          <a:prstGeom prst="rect">
            <a:avLst/>
          </a:prstGeom>
          <a:solidFill>
            <a:schemeClr val="accent1">
              <a:lumMod val="40000"/>
              <a:lumOff val="60000"/>
            </a:schemeClr>
          </a:solidFill>
        </p:spPr>
        <p:txBody>
          <a:bodyPr wrap="square" rtlCol="0">
            <a:spAutoFit/>
          </a:body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Sống 1 mình trên đồi rộng cây cảm thấy rất buồn chán.</a:t>
            </a:r>
          </a:p>
        </p:txBody>
      </p:sp>
      <p:sp>
        <p:nvSpPr>
          <p:cNvPr id="7" name="TextBox 6"/>
          <p:cNvSpPr txBox="1"/>
          <p:nvPr/>
        </p:nvSpPr>
        <p:spPr>
          <a:xfrm>
            <a:off x="6693266" y="2023628"/>
            <a:ext cx="5509175" cy="1815882"/>
          </a:xfrm>
          <a:prstGeom prst="rect">
            <a:avLst/>
          </a:prstGeom>
          <a:solidFill>
            <a:schemeClr val="accent2">
              <a:lumMod val="20000"/>
              <a:lumOff val="80000"/>
            </a:schemeClr>
          </a:solidFill>
        </p:spPr>
        <p:txBody>
          <a:bodyPr wrap="square" rtlCol="0">
            <a:spAutoFit/>
          </a:bodyPr>
          <a:lstStyle/>
          <a:p>
            <a:pPr lvl="0"/>
            <a:r>
              <a:rPr lang="vi-VN" sz="2800" dirty="0">
                <a:latin typeface="Arial" panose="020B0604020202020204" pitchFamily="34" charset="0"/>
              </a:rPr>
              <a:t>Cây mơ ước có các bạn cây khác cùng sống bên cạnh</a:t>
            </a:r>
            <a:r>
              <a:rPr lang="en-US" sz="2800" dirty="0">
                <a:latin typeface="Arial" panose="020B0604020202020204" pitchFamily="34" charset="0"/>
              </a:rPr>
              <a:t>. </a:t>
            </a:r>
            <a:r>
              <a:rPr lang="vi-VN" sz="2800" dirty="0">
                <a:latin typeface="Arial" panose="020B0604020202020204" pitchFamily="34" charset="0"/>
              </a:rPr>
              <a:t>Cô mây, chị gió, ông mặt trời đã giúp cây.</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2"/>
          <p:cNvSpPr txBox="1"/>
          <p:nvPr/>
        </p:nvSpPr>
        <p:spPr>
          <a:xfrm>
            <a:off x="47324" y="298803"/>
            <a:ext cx="5641725" cy="1384995"/>
          </a:xfrm>
          <a:prstGeom prst="rect">
            <a:avLst/>
          </a:prstGeom>
          <a:solidFill>
            <a:schemeClr val="bg2"/>
          </a:solidFill>
        </p:spPr>
        <p:txBody>
          <a:bodyPr wrap="square" rtlCol="0">
            <a:spAutoFit/>
          </a:bodyPr>
          <a:lstStyle/>
          <a:p>
            <a:pPr lvl="0"/>
            <a:r>
              <a:rPr lang="vi-VN" sz="2800" b="1" dirty="0"/>
              <a:t>Chẳng bao lâu cây non đã trở thành cây to, cao , khỏe</a:t>
            </a:r>
            <a:r>
              <a:rPr lang="en-US" sz="2800" b="1" dirty="0"/>
              <a:t> . </a:t>
            </a:r>
            <a:r>
              <a:rPr lang="vi-VN" sz="2800" b="1" dirty="0"/>
              <a:t>Cây cảm thấy thế nào</a:t>
            </a:r>
            <a:r>
              <a:rPr lang="en-US" sz="2800" b="1" dirty="0"/>
              <a:t>?</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1" name="Right Arrow 10"/>
          <p:cNvSpPr/>
          <p:nvPr/>
        </p:nvSpPr>
        <p:spPr>
          <a:xfrm>
            <a:off x="5487451" y="2555927"/>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47324" y="2350488"/>
            <a:ext cx="5641725" cy="461665"/>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Arial" panose="020B0604020202020204" pitchFamily="34" charset="0"/>
              </a:rPr>
              <a:t>Cây mơ ước điều gì</a:t>
            </a:r>
            <a:r>
              <a:rPr kumimoji="0" lang="en-US" sz="2400" b="0" i="0" u="none" strike="noStrike" kern="1200" cap="none" spc="0" normalizeH="0" noProof="0" dirty="0">
                <a:ln>
                  <a:noFill/>
                </a:ln>
                <a:solidFill>
                  <a:srgbClr val="FF0000"/>
                </a:solidFill>
                <a:effectLst/>
                <a:uLnTx/>
                <a:uFillTx/>
                <a:latin typeface="Arial" panose="020B0604020202020204" pitchFamily="34" charset="0"/>
                <a:ea typeface="+mn-ea"/>
                <a:cs typeface="+mn-cs"/>
              </a:rPr>
              <a:t>? Ai </a:t>
            </a:r>
            <a:r>
              <a:rPr kumimoji="0" lang="vi-VN" sz="2400" b="0" i="0" u="none" strike="noStrike" kern="1200" cap="none" spc="0" normalizeH="0" noProof="0" dirty="0">
                <a:ln>
                  <a:noFill/>
                </a:ln>
                <a:solidFill>
                  <a:srgbClr val="FF0000"/>
                </a:solidFill>
                <a:effectLst/>
                <a:uLnTx/>
                <a:uFillTx/>
                <a:latin typeface="Arial" panose="020B0604020202020204" pitchFamily="34" charset="0"/>
                <a:ea typeface="+mn-ea"/>
                <a:cs typeface="+mn-cs"/>
              </a:rPr>
              <a:t>đã giúp cây</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8" name="Cloud Callout 17"/>
          <p:cNvSpPr/>
          <p:nvPr/>
        </p:nvSpPr>
        <p:spPr>
          <a:xfrm>
            <a:off x="7243763" y="5461793"/>
            <a:ext cx="3671887" cy="1067595"/>
          </a:xfrm>
          <a:prstGeom prst="cloudCallout">
            <a:avLst>
              <a:gd name="adj1" fmla="val -9851"/>
              <a:gd name="adj2" fmla="val -155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4" name="Content Placeholder 3"/>
          <p:cNvPicPr>
            <a:picLocks noGrp="1" noChangeAspect="1"/>
          </p:cNvPicPr>
          <p:nvPr>
            <p:ph idx="1"/>
          </p:nvPr>
        </p:nvPicPr>
        <p:blipFill rotWithShape="1">
          <a:blip r:embed="rId3"/>
          <a:srcRect l="50906" b="50482"/>
          <a:stretch/>
        </p:blipFill>
        <p:spPr>
          <a:xfrm>
            <a:off x="0" y="3515476"/>
            <a:ext cx="5943599" cy="3342524"/>
          </a:xfrm>
          <a:prstGeom prst="rect">
            <a:avLst/>
          </a:prstGeom>
        </p:spPr>
      </p:pic>
    </p:spTree>
    <p:extLst>
      <p:ext uri="{BB962C8B-B14F-4D97-AF65-F5344CB8AC3E}">
        <p14:creationId xmlns:p14="http://schemas.microsoft.com/office/powerpoint/2010/main" val="135134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P spid="3" grpId="0" animBg="1"/>
      <p:bldP spid="11" grpId="0" animBg="1"/>
      <p:bldP spid="12"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t="48591" r="50453"/>
          <a:stretch/>
        </p:blipFill>
        <p:spPr>
          <a:xfrm>
            <a:off x="268942" y="363072"/>
            <a:ext cx="10999694" cy="6494928"/>
          </a:xfrm>
          <a:prstGeom prst="rect">
            <a:avLst/>
          </a:prstGeom>
        </p:spPr>
      </p:pic>
      <p:sp>
        <p:nvSpPr>
          <p:cNvPr id="5" name="Cloud Callout 4"/>
          <p:cNvSpPr/>
          <p:nvPr/>
        </p:nvSpPr>
        <p:spPr>
          <a:xfrm>
            <a:off x="8836118" y="2246873"/>
            <a:ext cx="3100388" cy="1067595"/>
          </a:xfrm>
          <a:prstGeom prst="cloudCallout">
            <a:avLst>
              <a:gd name="adj1" fmla="val -89106"/>
              <a:gd name="adj2" fmla="val 35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Quan</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sát</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ranh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0873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Arrow 19"/>
          <p:cNvSpPr/>
          <p:nvPr/>
        </p:nvSpPr>
        <p:spPr>
          <a:xfrm>
            <a:off x="5395712" y="2620550"/>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p:cNvSpPr/>
          <p:nvPr/>
        </p:nvSpPr>
        <p:spPr>
          <a:xfrm>
            <a:off x="5358120" y="625958"/>
            <a:ext cx="1214221" cy="134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580643" y="122651"/>
            <a:ext cx="5611357" cy="1815882"/>
          </a:xfrm>
          <a:prstGeom prst="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Chị gió bay đi kiếm những hạt giống nhỏ đem về gieo bên quả đồi. Còn cô mây tưới nước mát, ông mặt trời thì chiếu nắng ấm....</a:t>
            </a:r>
          </a:p>
        </p:txBody>
      </p:sp>
      <p:sp>
        <p:nvSpPr>
          <p:cNvPr id="3" name="TextBox 2"/>
          <p:cNvSpPr txBox="1"/>
          <p:nvPr/>
        </p:nvSpPr>
        <p:spPr>
          <a:xfrm>
            <a:off x="33554" y="161418"/>
            <a:ext cx="5641725" cy="1200329"/>
          </a:xfrm>
          <a:prstGeom prst="rect">
            <a:avLst/>
          </a:prstGeom>
          <a:solidFill>
            <a:schemeClr val="bg2"/>
          </a:solidFill>
        </p:spPr>
        <p:txBody>
          <a:bodyPr wrap="square" rtlCol="0">
            <a:spAutoFit/>
          </a:bodyPr>
          <a:lstStyle/>
          <a:p>
            <a:pPr lvl="0"/>
            <a:r>
              <a:rPr lang="vi-VN" sz="3600" b="1" dirty="0">
                <a:latin typeface="Times New Roman" panose="02020603050405020304" pitchFamily="18" charset="0"/>
                <a:cs typeface="Times New Roman" panose="02020603050405020304" pitchFamily="18" charset="0"/>
              </a:rPr>
              <a:t>Chị gió, cô mây, ông mặt trời đã giúp cây thế nào</a:t>
            </a:r>
            <a:r>
              <a:rPr lang="en-US" sz="3600" b="1" dirty="0">
                <a:latin typeface="Times New Roman" panose="02020603050405020304" pitchFamily="18" charset="0"/>
                <a:cs typeface="Times New Roman" panose="02020603050405020304" pitchFamily="18" charset="0"/>
              </a:rPr>
              <a:t>? </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Box 11"/>
          <p:cNvSpPr txBox="1"/>
          <p:nvPr/>
        </p:nvSpPr>
        <p:spPr>
          <a:xfrm>
            <a:off x="33554" y="2328162"/>
            <a:ext cx="5641725" cy="584775"/>
          </a:xfrm>
          <a:prstGeom prst="rect">
            <a:avLst/>
          </a:prstGeom>
          <a:solidFill>
            <a:schemeClr val="accent4">
              <a:lumMod val="40000"/>
              <a:lumOff val="60000"/>
            </a:schemeClr>
          </a:solidFill>
        </p:spPr>
        <p:txBody>
          <a:bodyPr wrap="square" rtlCol="0">
            <a:spAutoFit/>
          </a:bodyPr>
          <a:lstStyle/>
          <a:p>
            <a:pPr lvl="0"/>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rồi chuyện gì đã xảy ra?</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6580643" y="2300017"/>
            <a:ext cx="5611357" cy="954107"/>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Thế</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rồi</a:t>
            </a:r>
            <a:r>
              <a:rPr kumimoji="0" lang="en-US" sz="28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noProof="0" dirty="0">
                <a:ln>
                  <a:noFill/>
                </a:ln>
                <a:solidFill>
                  <a:prstClr val="black"/>
                </a:solidFill>
                <a:effectLst/>
                <a:uLnTx/>
                <a:uFillTx/>
                <a:latin typeface="Arial" panose="020B0604020202020204" pitchFamily="34" charset="0"/>
                <a:ea typeface="+mn-ea"/>
                <a:cs typeface="+mn-cs"/>
              </a:rPr>
              <a:t>những hạt giống đã nảy mầm vươn mình và lớn lên.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Cloud Callout 17"/>
          <p:cNvSpPr/>
          <p:nvPr/>
        </p:nvSpPr>
        <p:spPr>
          <a:xfrm>
            <a:off x="9335230" y="5343319"/>
            <a:ext cx="2619375" cy="1067595"/>
          </a:xfrm>
          <a:prstGeom prst="cloudCallout">
            <a:avLst>
              <a:gd name="adj1" fmla="val -65836"/>
              <a:gd name="adj2" fmla="val -94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 name="Picture 1"/>
          <p:cNvPicPr>
            <a:picLocks noChangeAspect="1"/>
          </p:cNvPicPr>
          <p:nvPr/>
        </p:nvPicPr>
        <p:blipFill rotWithShape="1">
          <a:blip r:embed="rId3"/>
          <a:srcRect t="48760" r="50454"/>
          <a:stretch/>
        </p:blipFill>
        <p:spPr>
          <a:xfrm>
            <a:off x="33554" y="2968159"/>
            <a:ext cx="6313458" cy="3889841"/>
          </a:xfrm>
          <a:prstGeom prst="rect">
            <a:avLst/>
          </a:prstGeom>
        </p:spPr>
      </p:pic>
    </p:spTree>
    <p:extLst>
      <p:ext uri="{BB962C8B-B14F-4D97-AF65-F5344CB8AC3E}">
        <p14:creationId xmlns:p14="http://schemas.microsoft.com/office/powerpoint/2010/main" val="96018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P spid="5" grpId="0" animBg="1"/>
      <p:bldP spid="3" grpId="0" animBg="1"/>
      <p:bldP spid="12" grpId="0" animBg="1"/>
      <p:bldP spid="1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50226" t="48282"/>
          <a:stretch/>
        </p:blipFill>
        <p:spPr>
          <a:xfrm>
            <a:off x="2460812" y="662781"/>
            <a:ext cx="9574306" cy="6172200"/>
          </a:xfrm>
          <a:prstGeom prst="rect">
            <a:avLst/>
          </a:prstGeom>
        </p:spPr>
      </p:pic>
      <p:sp>
        <p:nvSpPr>
          <p:cNvPr id="5" name="Title 4"/>
          <p:cNvSpPr>
            <a:spLocks noGrp="1"/>
          </p:cNvSpPr>
          <p:nvPr>
            <p:ph type="title"/>
          </p:nvPr>
        </p:nvSpPr>
        <p:spPr>
          <a:xfrm>
            <a:off x="563880" y="0"/>
            <a:ext cx="2519363" cy="1325563"/>
          </a:xfrm>
          <a:prstGeom prst="cloudCallout">
            <a:avLst>
              <a:gd name="adj1" fmla="val 55524"/>
              <a:gd name="adj2" fmla="val 6081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n-US" sz="3200" b="1" dirty="0" err="1">
                <a:solidFill>
                  <a:srgbClr val="FF0000"/>
                </a:solidFill>
              </a:rPr>
              <a:t>Quan</a:t>
            </a:r>
            <a:r>
              <a:rPr lang="en-US" sz="3200" b="1" dirty="0">
                <a:solidFill>
                  <a:srgbClr val="FF0000"/>
                </a:solidFill>
              </a:rPr>
              <a:t> </a:t>
            </a:r>
            <a:r>
              <a:rPr lang="en-US" sz="3200" b="1" dirty="0" err="1">
                <a:solidFill>
                  <a:srgbClr val="FF0000"/>
                </a:solidFill>
              </a:rPr>
              <a:t>sát</a:t>
            </a:r>
            <a:r>
              <a:rPr lang="en-US" sz="3200" b="1" dirty="0">
                <a:solidFill>
                  <a:srgbClr val="FF0000"/>
                </a:solidFill>
              </a:rPr>
              <a:t> t</a:t>
            </a:r>
            <a:r>
              <a:rPr lang="vi-VN" sz="3200" b="1" dirty="0">
                <a:solidFill>
                  <a:srgbClr val="FF0000"/>
                </a:solidFill>
              </a:rPr>
              <a:t>ranh 4</a:t>
            </a:r>
            <a:endParaRPr lang="en-US" sz="3200" b="1" dirty="0">
              <a:solidFill>
                <a:srgbClr val="FF0000"/>
              </a:solidFill>
            </a:endParaRPr>
          </a:p>
        </p:txBody>
      </p:sp>
    </p:spTree>
    <p:extLst>
      <p:ext uri="{BB962C8B-B14F-4D97-AF65-F5344CB8AC3E}">
        <p14:creationId xmlns:p14="http://schemas.microsoft.com/office/powerpoint/2010/main" val="145233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5439180" y="2073779"/>
            <a:ext cx="1184931" cy="1482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ight Arrow 9"/>
          <p:cNvSpPr/>
          <p:nvPr/>
        </p:nvSpPr>
        <p:spPr>
          <a:xfrm>
            <a:off x="5409890" y="885485"/>
            <a:ext cx="1214221" cy="142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6649755" y="156140"/>
            <a:ext cx="5509175" cy="1384995"/>
          </a:xfrm>
          <a:prstGeom prst="rect">
            <a:avLst/>
          </a:prstGeom>
          <a:solidFill>
            <a:schemeClr val="accent2">
              <a:lumMod val="20000"/>
              <a:lumOff val="80000"/>
            </a:schemeClr>
          </a:solidFill>
        </p:spPr>
        <p:txBody>
          <a:bodyPr wrap="square" rtlCol="0">
            <a:spAutoFit/>
          </a:bodyPr>
          <a:lstStyle/>
          <a:p>
            <a:pPr lvl="0">
              <a:defRPr/>
            </a:pPr>
            <a:r>
              <a:rPr kumimoji="0" lang="vi-VN" sz="2800" b="0" i="0" u="none" strike="noStrike" kern="1200" cap="none" spc="0" normalizeH="0" baseline="0" noProof="0" dirty="0">
                <a:ln>
                  <a:noFill/>
                </a:ln>
                <a:effectLst/>
                <a:uLnTx/>
                <a:uFillTx/>
                <a:latin typeface="Arial" panose="020B0604020202020204" pitchFamily="34" charset="0"/>
              </a:rPr>
              <a:t>Sống vui vẻ đoàn kết bên nhau, các cây cùng vươn lên giữa bầu trời lộng gió.</a:t>
            </a:r>
          </a:p>
        </p:txBody>
      </p:sp>
      <p:sp>
        <p:nvSpPr>
          <p:cNvPr id="3" name="TextBox 2"/>
          <p:cNvSpPr txBox="1"/>
          <p:nvPr/>
        </p:nvSpPr>
        <p:spPr>
          <a:xfrm>
            <a:off x="0" y="1673170"/>
            <a:ext cx="5641725" cy="95410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srgbClr val="FF0000"/>
                </a:solidFill>
                <a:latin typeface="Arial" panose="020B0604020202020204" pitchFamily="34" charset="0"/>
              </a:rPr>
              <a:t>Hằng ngày</a:t>
            </a:r>
            <a:r>
              <a:rPr lang="en-US" sz="2800" dirty="0">
                <a:solidFill>
                  <a:srgbClr val="FF0000"/>
                </a:solidFill>
                <a:latin typeface="Arial" panose="020B0604020202020204" pitchFamily="34" charset="0"/>
              </a:rPr>
              <a:t>,</a:t>
            </a:r>
            <a:r>
              <a:rPr lang="vi-VN" sz="2800" dirty="0">
                <a:solidFill>
                  <a:srgbClr val="FF0000"/>
                </a:solidFill>
                <a:latin typeface="Arial" panose="020B0604020202020204" pitchFamily="34" charset="0"/>
              </a:rPr>
              <a:t> c</a:t>
            </a:r>
            <a:r>
              <a:rPr kumimoji="0" lang="vi-VN"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ây còn có ai đến chơi cùng</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a:t>
            </a:r>
            <a:endPar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2" name="TextBox 11"/>
          <p:cNvSpPr txBox="1"/>
          <p:nvPr/>
        </p:nvSpPr>
        <p:spPr>
          <a:xfrm>
            <a:off x="0" y="254884"/>
            <a:ext cx="5641725" cy="1077218"/>
          </a:xfrm>
          <a:prstGeom prst="rect">
            <a:avLst/>
          </a:prstGeom>
          <a:solidFill>
            <a:schemeClr val="accent4">
              <a:lumMod val="40000"/>
              <a:lumOff val="60000"/>
            </a:schemeClr>
          </a:solidFill>
        </p:spPr>
        <p:txBody>
          <a:bodyPr wrap="square" rtlCol="0">
            <a:spAutoFit/>
          </a:bodyPr>
          <a:lstStyle/>
          <a:p>
            <a:pPr lvl="0"/>
            <a:r>
              <a:rPr lang="vi-VN" sz="3200" b="1" dirty="0">
                <a:latin typeface="Times New Roman" panose="02020603050405020304" pitchFamily="18" charset="0"/>
                <a:cs typeface="Times New Roman" panose="02020603050405020304" pitchFamily="18" charset="0"/>
              </a:rPr>
              <a:t>Năm tháng trôi qua các cây sống thế nào</a:t>
            </a:r>
            <a:r>
              <a:rPr lang="en-US" sz="3200" b="1" dirty="0">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6624111" y="1788397"/>
            <a:ext cx="5509175" cy="1569660"/>
          </a:xfrm>
          <a:prstGeom prst="rect">
            <a:avLst/>
          </a:prstGeom>
          <a:solidFill>
            <a:schemeClr val="accent2">
              <a:lumMod val="40000"/>
              <a:lumOff val="60000"/>
            </a:schemeClr>
          </a:solidFill>
        </p:spPr>
        <p:txBody>
          <a:bodyPr wrap="square" rtlCol="0">
            <a:spAutoFit/>
          </a:bodyPr>
          <a:lstStyle/>
          <a:p>
            <a:pPr lvl="0">
              <a:defRPr/>
            </a:pPr>
            <a:r>
              <a:rPr lang="vi-VN" sz="3200" b="1" dirty="0">
                <a:latin typeface="Times New Roman" panose="02020603050405020304" pitchFamily="18" charset="0"/>
                <a:cs typeface="Times New Roman" panose="02020603050405020304" pitchFamily="18" charset="0"/>
              </a:rPr>
              <a:t>Có các bạn chím sâu, gõ kiến, sơn ca ...đến chơi cùng</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hót ca</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líu</a:t>
            </a:r>
            <a:r>
              <a:rPr lang="en-US" sz="3200" b="1" dirty="0">
                <a:latin typeface="Times New Roman" panose="02020603050405020304" pitchFamily="18" charset="0"/>
                <a:cs typeface="Times New Roman" panose="02020603050405020304" pitchFamily="18" charset="0"/>
              </a:rPr>
              <a:t> lo.</a:t>
            </a:r>
          </a:p>
        </p:txBody>
      </p:sp>
      <p:sp>
        <p:nvSpPr>
          <p:cNvPr id="18" name="Cloud Callout 17"/>
          <p:cNvSpPr/>
          <p:nvPr/>
        </p:nvSpPr>
        <p:spPr>
          <a:xfrm>
            <a:off x="7801974" y="4530340"/>
            <a:ext cx="2619375" cy="1500172"/>
          </a:xfrm>
          <a:prstGeom prst="cloudCallout">
            <a:avLst>
              <a:gd name="adj1" fmla="val -92267"/>
              <a:gd name="adj2" fmla="val -25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mn-cs"/>
              </a:rPr>
              <a:t>Kể</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lại</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3200" b="1" i="0" u="none" strike="noStrike" kern="1200" cap="none" spc="0" normalizeH="0" baseline="0" noProof="0" dirty="0">
                <a:ln>
                  <a:noFill/>
                </a:ln>
                <a:solidFill>
                  <a:srgbClr val="FF0000"/>
                </a:solidFill>
                <a:effectLst/>
                <a:uLnTx/>
                <a:uFillTx/>
                <a:latin typeface="Calibri"/>
                <a:ea typeface="+mn-ea"/>
                <a:cs typeface="+mn-cs"/>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4</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4" name="Content Placeholder 3"/>
          <p:cNvPicPr>
            <a:picLocks noGrp="1" noChangeAspect="1"/>
          </p:cNvPicPr>
          <p:nvPr>
            <p:ph idx="1"/>
          </p:nvPr>
        </p:nvPicPr>
        <p:blipFill rotWithShape="1">
          <a:blip r:embed="rId3"/>
          <a:srcRect l="51100" t="48706"/>
          <a:stretch/>
        </p:blipFill>
        <p:spPr>
          <a:xfrm>
            <a:off x="-1" y="2622681"/>
            <a:ext cx="5956663" cy="4235319"/>
          </a:xfrm>
          <a:prstGeom prst="rect">
            <a:avLst/>
          </a:prstGeom>
        </p:spPr>
      </p:pic>
    </p:spTree>
    <p:extLst>
      <p:ext uri="{BB962C8B-B14F-4D97-AF65-F5344CB8AC3E}">
        <p14:creationId xmlns:p14="http://schemas.microsoft.com/office/powerpoint/2010/main" val="257613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7" grpId="0" animBg="1"/>
      <p:bldP spid="3" grpId="0" animBg="1"/>
      <p:bldP spid="12" grpId="0" animBg="1"/>
      <p:bldP spid="13"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925" y="2328863"/>
            <a:ext cx="4357688"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a:grpSpLocks/>
          </p:cNvGrpSpPr>
          <p:nvPr/>
        </p:nvGrpSpPr>
        <p:grpSpPr bwMode="auto">
          <a:xfrm>
            <a:off x="334963" y="146050"/>
            <a:ext cx="10737850" cy="2642306"/>
            <a:chOff x="2118480" y="1316166"/>
            <a:chExt cx="2114008" cy="2500491"/>
          </a:xfrm>
        </p:grpSpPr>
        <p:sp>
          <p:nvSpPr>
            <p:cNvPr id="16" name="15"/>
            <p:cNvSpPr/>
            <p:nvPr/>
          </p:nvSpPr>
          <p:spPr>
            <a:xfrm>
              <a:off x="2118480" y="1316166"/>
              <a:ext cx="2114008" cy="15130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194427" y="1594403"/>
              <a:ext cx="2038061" cy="2222254"/>
            </a:xfrm>
            <a:prstGeom prst="rect">
              <a:avLst/>
            </a:prstGeom>
            <a:noFill/>
          </p:spPr>
          <p:txBody>
            <a:bodyPr>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      Luyện tập- Thực hành </a:t>
              </a:r>
              <a:r>
                <a:rPr kumimoji="0" lang="vi-VN" altLang="zh-CN" sz="6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Thuthư</a:t>
              </a:r>
              <a:r>
                <a:rPr kumimoji="0" lang="vi-VN" altLang="zh-CN" sz="6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Arial Rounded MT Bold" panose="020F0704030504030204" pitchFamily="34" charset="0"/>
                </a:rPr>
                <a:t> </a:t>
              </a:r>
              <a:endParaRPr kumimoji="0" lang="zh-CN" altLang="en-US" sz="6000" b="0" i="0" u="none" strike="noStrike" kern="1200" cap="none" spc="300" normalizeH="0" baseline="0" noProof="0" dirty="0">
                <a:ln>
                  <a:noFill/>
                </a:ln>
                <a:solidFill>
                  <a:srgbClr val="FFFFFF"/>
                </a:solidFill>
                <a:effectLst/>
                <a:uLnTx/>
                <a:uFillTx/>
                <a:latin typeface="Calibri Light" panose="020F0302020204030204"/>
                <a:ea typeface="Microsoft YaHei" panose="020B0503020204020204" charset="-122"/>
                <a:cs typeface="Arial Rounded MT Bold" panose="020F0704030504030204" pitchFamily="34" charset="0"/>
              </a:endParaRPr>
            </a:p>
          </p:txBody>
        </p:sp>
      </p:grpSp>
    </p:spTree>
    <p:extLst>
      <p:ext uri="{BB962C8B-B14F-4D97-AF65-F5344CB8AC3E}">
        <p14:creationId xmlns:p14="http://schemas.microsoft.com/office/powerpoint/2010/main" val="24737266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6819" y="1325562"/>
            <a:ext cx="11216251" cy="5532437"/>
          </a:xfrm>
          <a:prstGeom prst="rect">
            <a:avLst/>
          </a:prstGeom>
        </p:spPr>
      </p:pic>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321325" y="0"/>
            <a:ext cx="11980213" cy="1325563"/>
          </a:xfrm>
        </p:spPr>
        <p:txBody>
          <a:bodyPr>
            <a:normAutofit fontScale="90000"/>
          </a:bodyPr>
          <a:lstStyle/>
          <a:p>
            <a:pPr lvl="0">
              <a:lnSpc>
                <a:spcPct val="150000"/>
              </a:lnSpc>
            </a:pPr>
            <a:r>
              <a:rPr lang="vi-VN" sz="3600" dirty="0">
                <a:solidFill>
                  <a:srgbClr val="FF0000"/>
                </a:solidFill>
                <a:cs typeface="Times New Roman" panose="02020603050405020304" pitchFamily="18" charset="0"/>
              </a:rPr>
              <a:t>3. </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Kể</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cs typeface="Times New Roman" panose="02020603050405020304" pitchFamily="18" charset="0"/>
              </a:rPr>
              <a:t>lại từng </a:t>
            </a: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chuyện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theo</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tranh</a:t>
            </a:r>
            <a:br>
              <a:rPr lang="vi-VN" sz="3600" dirty="0">
                <a:solidFill>
                  <a:prstClr val="black"/>
                </a:solidFill>
                <a:latin typeface="Arial" panose="020B0604020202020204" pitchFamily="34" charset="0"/>
              </a:rPr>
            </a:br>
            <a:r>
              <a:rPr lang="en-US" sz="3600" dirty="0"/>
              <a:t> </a:t>
            </a:r>
            <a:r>
              <a:rPr lang="vi-VN" sz="3600" dirty="0"/>
              <a:t>                            </a:t>
            </a:r>
            <a:r>
              <a:rPr lang="vi-VN" altLang="en-US" sz="3600" b="1" dirty="0">
                <a:solidFill>
                  <a:srgbClr val="0070C0"/>
                </a:solidFill>
                <a:latin typeface="HP001 4 hàng" panose="020B0603050302020204" pitchFamily="34" charset="0"/>
              </a:rPr>
              <a:t>Hạt giống nhỏ</a:t>
            </a:r>
            <a:endParaRPr lang="en-US" sz="3600" dirty="0">
              <a:solidFill>
                <a:srgbClr val="0070C0"/>
              </a:solidFill>
            </a:endParaRPr>
          </a:p>
        </p:txBody>
      </p:sp>
      <p:sp>
        <p:nvSpPr>
          <p:cNvPr id="8" name="Picture Placeholder 7"/>
          <p:cNvSpPr>
            <a:spLocks noGrp="1"/>
          </p:cNvSpPr>
          <p:nvPr>
            <p:ph type="pic" sz="quarter" idx="13"/>
          </p:nvPr>
        </p:nvSpPr>
        <p:spPr/>
      </p:sp>
    </p:spTree>
    <p:extLst>
      <p:ext uri="{BB962C8B-B14F-4D97-AF65-F5344CB8AC3E}">
        <p14:creationId xmlns:p14="http://schemas.microsoft.com/office/powerpoint/2010/main" val="420016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 chuyện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5849471" y="5029200"/>
            <a:ext cx="5432611"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Sự tích cây thì là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871531" y="2852936"/>
            <a:ext cx="7580461" cy="3360373"/>
            <a:chOff x="467543" y="1523763"/>
            <a:chExt cx="6111046" cy="3016825"/>
          </a:xfrm>
        </p:grpSpPr>
        <p:pic>
          <p:nvPicPr>
            <p:cNvPr id="28" name="Picture 3" descr="C:\Users\Administrator\Application Data\Zamaan's Software\psc\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sers\Administrator\Application Data\Zamaan's Software\psc\screenshot.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35"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6" name="Group 35"/>
          <p:cNvGrpSpPr/>
          <p:nvPr/>
        </p:nvGrpSpPr>
        <p:grpSpPr>
          <a:xfrm>
            <a:off x="8098343" y="1637411"/>
            <a:ext cx="2895405" cy="1198538"/>
            <a:chOff x="-499893" y="-818671"/>
            <a:chExt cx="2171554" cy="939009"/>
          </a:xfrm>
        </p:grpSpPr>
        <p:sp>
          <p:nvSpPr>
            <p:cNvPr id="37" name="Oval Callout 36"/>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p:cNvSpPr txBox="1"/>
            <p:nvPr/>
          </p:nvSpPr>
          <p:spPr>
            <a:xfrm>
              <a:off x="-394457" y="-725836"/>
              <a:ext cx="1960681" cy="779557"/>
            </a:xfrm>
            <a:prstGeom prst="rect">
              <a:avLst/>
            </a:prstGeom>
            <a:noFill/>
          </p:spPr>
          <p:txBody>
            <a:bodyPr wrap="square" rtlCol="0">
              <a:spAutoFit/>
            </a:bodyPr>
            <a:lstStyle/>
            <a:p>
              <a:pPr algn="ctr"/>
              <a:r>
                <a:rPr lang="en-US" sz="2933" dirty="0" err="1">
                  <a:latin typeface="UTM Avo" pitchFamily="18" charset="0"/>
                </a:rPr>
                <a:t>Mình</a:t>
              </a:r>
              <a:r>
                <a:rPr lang="en-US" sz="2933" dirty="0">
                  <a:latin typeface="UTM Avo" pitchFamily="18" charset="0"/>
                </a:rPr>
                <a:t> </a:t>
              </a:r>
              <a:r>
                <a:rPr lang="vi-VN" sz="2933" dirty="0">
                  <a:latin typeface="UTM Avo" pitchFamily="18" charset="0"/>
                </a:rPr>
                <a:t>kể tranh cuối</a:t>
              </a:r>
              <a:r>
                <a:rPr lang="en-US" sz="2933" dirty="0">
                  <a:latin typeface="UTM Avo" pitchFamily="18" charset="0"/>
                </a:rPr>
                <a:t> </a:t>
              </a:r>
            </a:p>
          </p:txBody>
        </p:sp>
      </p:grpSp>
      <p:grpSp>
        <p:nvGrpSpPr>
          <p:cNvPr id="39" name="Group 38"/>
          <p:cNvGrpSpPr/>
          <p:nvPr/>
        </p:nvGrpSpPr>
        <p:grpSpPr>
          <a:xfrm>
            <a:off x="3233929" y="65951"/>
            <a:ext cx="4894403" cy="1735958"/>
            <a:chOff x="7303563" y="1757576"/>
            <a:chExt cx="3670802" cy="1005806"/>
          </a:xfrm>
        </p:grpSpPr>
        <p:pic>
          <p:nvPicPr>
            <p:cNvPr id="40" name="Picture 2" descr="C:\Users\Administrator\Application Data\Zamaan's Software\psc\screenshot.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13900"/>
            <a:stretch/>
          </p:blipFill>
          <p:spPr bwMode="auto">
            <a:xfrm>
              <a:off x="7303563" y="1757576"/>
              <a:ext cx="3670802" cy="100580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469603" y="1922705"/>
              <a:ext cx="3168352" cy="838014"/>
            </a:xfrm>
            <a:prstGeom prst="rect">
              <a:avLst/>
            </a:prstGeom>
            <a:noFill/>
          </p:spPr>
          <p:txBody>
            <a:bodyPr wrap="square" rtlCol="0">
              <a:spAutoFit/>
            </a:bodyPr>
            <a:lstStyle/>
            <a:p>
              <a:pPr algn="ctr"/>
              <a:r>
                <a:rPr lang="en-US" sz="2933" dirty="0" err="1">
                  <a:latin typeface="UTM Avo" pitchFamily="18" charset="0"/>
                </a:rPr>
                <a:t>Chúng</a:t>
              </a:r>
              <a:r>
                <a:rPr lang="en-US" sz="2933" dirty="0">
                  <a:latin typeface="UTM Avo" pitchFamily="18" charset="0"/>
                </a:rPr>
                <a:t> ta</a:t>
              </a:r>
              <a:r>
                <a:rPr lang="vi-VN" sz="2933" dirty="0">
                  <a:latin typeface="UTM Avo" pitchFamily="18" charset="0"/>
                </a:rPr>
                <a:t> kể </a:t>
              </a:r>
            </a:p>
            <a:p>
              <a:pPr algn="ctr"/>
              <a:r>
                <a:rPr lang="vi-VN" sz="2933" dirty="0">
                  <a:latin typeface="UTM Avo" pitchFamily="18" charset="0"/>
                </a:rPr>
                <a:t>nối </a:t>
              </a:r>
              <a:r>
                <a:rPr lang="en-US" sz="2933" dirty="0" err="1">
                  <a:latin typeface="UTM Avo" pitchFamily="18" charset="0"/>
                </a:rPr>
                <a:t>tiếp</a:t>
              </a:r>
              <a:r>
                <a:rPr lang="en-US" sz="2933" dirty="0">
                  <a:latin typeface="UTM Avo" pitchFamily="18" charset="0"/>
                </a:rPr>
                <a:t> </a:t>
              </a:r>
              <a:r>
                <a:rPr lang="vi-VN" sz="2933" dirty="0">
                  <a:latin typeface="UTM Avo" pitchFamily="18" charset="0"/>
                </a:rPr>
                <a:t>câu chuyện theo tranh</a:t>
              </a:r>
              <a:r>
                <a:rPr lang="en-US" sz="2933" dirty="0">
                  <a:latin typeface="UTM Avo" pitchFamily="18" charset="0"/>
                </a:rPr>
                <a:t> </a:t>
              </a:r>
              <a:r>
                <a:rPr lang="en-US" sz="2933" dirty="0" err="1">
                  <a:latin typeface="UTM Avo" pitchFamily="18" charset="0"/>
                </a:rPr>
                <a:t>nào</a:t>
              </a:r>
              <a:r>
                <a:rPr lang="en-US" sz="2933" dirty="0">
                  <a:latin typeface="UTM Avo" pitchFamily="18" charset="0"/>
                </a:rPr>
                <a:t>!</a:t>
              </a:r>
              <a:endParaRPr lang="en-US" sz="2667" dirty="0">
                <a:latin typeface="UTM Avo" pitchFamily="18" charset="0"/>
              </a:endParaRPr>
            </a:p>
          </p:txBody>
        </p:sp>
      </p:grpSp>
      <p:grpSp>
        <p:nvGrpSpPr>
          <p:cNvPr id="42" name="Group 41"/>
          <p:cNvGrpSpPr/>
          <p:nvPr/>
        </p:nvGrpSpPr>
        <p:grpSpPr>
          <a:xfrm>
            <a:off x="4336980" y="1952162"/>
            <a:ext cx="2688299" cy="1169928"/>
            <a:chOff x="-499893" y="-818671"/>
            <a:chExt cx="2171554" cy="939009"/>
          </a:xfrm>
        </p:grpSpPr>
        <p:sp>
          <p:nvSpPr>
            <p:cNvPr id="43" name="Oval Callout 42"/>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TextBox 43"/>
            <p:cNvSpPr txBox="1"/>
            <p:nvPr/>
          </p:nvSpPr>
          <p:spPr>
            <a:xfrm>
              <a:off x="-394457" y="-725836"/>
              <a:ext cx="1960681" cy="798621"/>
            </a:xfrm>
            <a:prstGeom prst="rect">
              <a:avLst/>
            </a:prstGeom>
            <a:noFill/>
          </p:spPr>
          <p:txBody>
            <a:bodyPr wrap="square" rtlCol="0">
              <a:spAutoFit/>
            </a:bodyPr>
            <a:lstStyle/>
            <a:p>
              <a:pPr algn="ctr"/>
              <a:r>
                <a:rPr lang="en-US" sz="2933">
                  <a:latin typeface="UTM Avo" pitchFamily="18" charset="0"/>
                </a:rPr>
                <a:t>Tớ </a:t>
              </a:r>
              <a:r>
                <a:rPr lang="vi-VN" sz="2933">
                  <a:latin typeface="UTM Avo" pitchFamily="18" charset="0"/>
                </a:rPr>
                <a:t>kể tranh 2 và 3</a:t>
              </a:r>
              <a:endParaRPr lang="en-US" sz="2933">
                <a:latin typeface="UTM Avo" pitchFamily="18" charset="0"/>
              </a:endParaRPr>
            </a:p>
          </p:txBody>
        </p:sp>
      </p:grpSp>
      <p:grpSp>
        <p:nvGrpSpPr>
          <p:cNvPr id="17" name="Group 16"/>
          <p:cNvGrpSpPr/>
          <p:nvPr/>
        </p:nvGrpSpPr>
        <p:grpSpPr>
          <a:xfrm>
            <a:off x="472086" y="1921396"/>
            <a:ext cx="2688299" cy="1169928"/>
            <a:chOff x="-499893" y="-818671"/>
            <a:chExt cx="2171554" cy="939009"/>
          </a:xfrm>
        </p:grpSpPr>
        <p:sp>
          <p:nvSpPr>
            <p:cNvPr id="18" name="Oval Callout 17"/>
            <p:cNvSpPr/>
            <p:nvPr/>
          </p:nvSpPr>
          <p:spPr>
            <a:xfrm>
              <a:off x="-499893" y="-818671"/>
              <a:ext cx="2171554" cy="939009"/>
            </a:xfrm>
            <a:prstGeom prst="wedgeEllipseCallout">
              <a:avLst>
                <a:gd name="adj1" fmla="val 31725"/>
                <a:gd name="adj2" fmla="val 649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p:cNvSpPr txBox="1"/>
            <p:nvPr/>
          </p:nvSpPr>
          <p:spPr>
            <a:xfrm>
              <a:off x="-394457" y="-725836"/>
              <a:ext cx="1960681" cy="436365"/>
            </a:xfrm>
            <a:prstGeom prst="rect">
              <a:avLst/>
            </a:prstGeom>
            <a:noFill/>
          </p:spPr>
          <p:txBody>
            <a:bodyPr wrap="square" rtlCol="0">
              <a:spAutoFit/>
            </a:bodyPr>
            <a:lstStyle/>
            <a:p>
              <a:pPr algn="ctr"/>
              <a:r>
                <a:rPr lang="en-US" sz="2933" dirty="0" err="1">
                  <a:latin typeface="UTM Avo" pitchFamily="18" charset="0"/>
                </a:rPr>
                <a:t>Tớ</a:t>
              </a:r>
              <a:r>
                <a:rPr lang="en-US" sz="2933" dirty="0">
                  <a:latin typeface="UTM Avo" pitchFamily="18" charset="0"/>
                </a:rPr>
                <a:t> </a:t>
              </a:r>
              <a:r>
                <a:rPr lang="vi-VN" sz="2933" dirty="0">
                  <a:latin typeface="UTM Avo" pitchFamily="18" charset="0"/>
                </a:rPr>
                <a:t>kể tranh</a:t>
              </a:r>
              <a:r>
                <a:rPr lang="en-US" sz="2933" dirty="0">
                  <a:latin typeface="UTM Avo" pitchFamily="18" charset="0"/>
                </a:rPr>
                <a:t> 1</a:t>
              </a:r>
            </a:p>
          </p:txBody>
        </p:sp>
      </p:grpSp>
      <p:sp>
        <p:nvSpPr>
          <p:cNvPr id="20" name="TextBox 19"/>
          <p:cNvSpPr txBox="1"/>
          <p:nvPr/>
        </p:nvSpPr>
        <p:spPr>
          <a:xfrm>
            <a:off x="3568894" y="564592"/>
            <a:ext cx="4224470" cy="995016"/>
          </a:xfrm>
          <a:prstGeom prst="rect">
            <a:avLst/>
          </a:prstGeom>
          <a:noFill/>
        </p:spPr>
        <p:txBody>
          <a:bodyPr wrap="square" rtlCol="0">
            <a:spAutoFit/>
          </a:bodyPr>
          <a:lstStyle/>
          <a:p>
            <a:pPr algn="ctr"/>
            <a:r>
              <a:rPr lang="en-US" sz="2933" dirty="0" err="1">
                <a:latin typeface="UTM Avo" pitchFamily="18" charset="0"/>
              </a:rPr>
              <a:t>Bạn</a:t>
            </a:r>
            <a:r>
              <a:rPr lang="en-US" sz="2933" dirty="0">
                <a:latin typeface="UTM Avo" pitchFamily="18" charset="0"/>
              </a:rPr>
              <a:t> </a:t>
            </a:r>
            <a:r>
              <a:rPr lang="en-US" sz="2933" dirty="0" err="1">
                <a:latin typeface="UTM Avo" pitchFamily="18" charset="0"/>
              </a:rPr>
              <a:t>nào</a:t>
            </a:r>
            <a:r>
              <a:rPr lang="en-US" sz="2933" dirty="0">
                <a:latin typeface="UTM Avo" pitchFamily="18" charset="0"/>
              </a:rPr>
              <a:t> </a:t>
            </a:r>
            <a:r>
              <a:rPr lang="en-US" sz="2933" dirty="0" err="1">
                <a:latin typeface="UTM Avo" pitchFamily="18" charset="0"/>
              </a:rPr>
              <a:t>kể</a:t>
            </a:r>
            <a:r>
              <a:rPr lang="en-US" sz="2933" dirty="0">
                <a:latin typeface="UTM Avo" pitchFamily="18" charset="0"/>
              </a:rPr>
              <a:t> </a:t>
            </a:r>
            <a:r>
              <a:rPr lang="en-US" sz="2933" dirty="0" err="1">
                <a:latin typeface="UTM Avo" pitchFamily="18" charset="0"/>
              </a:rPr>
              <a:t>lại</a:t>
            </a:r>
            <a:r>
              <a:rPr lang="en-US" sz="2933" dirty="0">
                <a:latin typeface="UTM Avo" pitchFamily="18" charset="0"/>
              </a:rPr>
              <a:t> </a:t>
            </a:r>
            <a:r>
              <a:rPr lang="en-US" sz="2933" dirty="0" err="1">
                <a:latin typeface="UTM Avo" pitchFamily="18" charset="0"/>
              </a:rPr>
              <a:t>được</a:t>
            </a:r>
            <a:r>
              <a:rPr lang="en-US" sz="2933" dirty="0">
                <a:latin typeface="UTM Avo" pitchFamily="18" charset="0"/>
              </a:rPr>
              <a:t> </a:t>
            </a:r>
            <a:r>
              <a:rPr lang="en-US" sz="2933" dirty="0" err="1">
                <a:latin typeface="UTM Avo" pitchFamily="18" charset="0"/>
              </a:rPr>
              <a:t>cả</a:t>
            </a:r>
            <a:r>
              <a:rPr lang="en-US" sz="2933" dirty="0">
                <a:latin typeface="UTM Avo" pitchFamily="18" charset="0"/>
              </a:rPr>
              <a:t> </a:t>
            </a:r>
            <a:r>
              <a:rPr lang="en-US" sz="2933" dirty="0" err="1">
                <a:latin typeface="UTM Avo" pitchFamily="18" charset="0"/>
              </a:rPr>
              <a:t>câu</a:t>
            </a:r>
            <a:r>
              <a:rPr lang="en-US" sz="2933" dirty="0">
                <a:latin typeface="UTM Avo" pitchFamily="18" charset="0"/>
              </a:rPr>
              <a:t> </a:t>
            </a:r>
            <a:r>
              <a:rPr lang="en-US" sz="2933" dirty="0" err="1">
                <a:latin typeface="UTM Avo" pitchFamily="18" charset="0"/>
              </a:rPr>
              <a:t>chuyện</a:t>
            </a:r>
            <a:r>
              <a:rPr lang="en-US" sz="2933" dirty="0">
                <a:latin typeface="UTM Avo" pitchFamily="18" charset="0"/>
              </a:rPr>
              <a:t> </a:t>
            </a:r>
            <a:r>
              <a:rPr lang="en-US" sz="2933" dirty="0" err="1">
                <a:latin typeface="UTM Avo" pitchFamily="18" charset="0"/>
              </a:rPr>
              <a:t>nào</a:t>
            </a:r>
            <a:r>
              <a:rPr lang="en-US" sz="2933" dirty="0">
                <a:latin typeface="UTM Avo" pitchFamily="18" charset="0"/>
              </a:rPr>
              <a:t>?</a:t>
            </a:r>
            <a:endParaRPr lang="en-US" sz="2667" dirty="0">
              <a:latin typeface="UTM Avo" pitchFamily="18" charset="0"/>
            </a:endParaRPr>
          </a:p>
        </p:txBody>
      </p:sp>
      <p:grpSp>
        <p:nvGrpSpPr>
          <p:cNvPr id="21" name="Group 20"/>
          <p:cNvGrpSpPr/>
          <p:nvPr/>
        </p:nvGrpSpPr>
        <p:grpSpPr>
          <a:xfrm>
            <a:off x="8098343" y="1654398"/>
            <a:ext cx="2895405" cy="1198538"/>
            <a:chOff x="-499893" y="-818671"/>
            <a:chExt cx="2171554" cy="939009"/>
          </a:xfrm>
        </p:grpSpPr>
        <p:sp>
          <p:nvSpPr>
            <p:cNvPr id="22" name="Oval Callout 21"/>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p:cNvSpPr txBox="1"/>
            <p:nvPr/>
          </p:nvSpPr>
          <p:spPr>
            <a:xfrm>
              <a:off x="-394457" y="-725836"/>
              <a:ext cx="1960681" cy="425949"/>
            </a:xfrm>
            <a:prstGeom prst="rect">
              <a:avLst/>
            </a:prstGeom>
            <a:noFill/>
          </p:spPr>
          <p:txBody>
            <a:bodyPr wrap="square" rtlCol="0">
              <a:spAutoFit/>
            </a:bodyPr>
            <a:lstStyle/>
            <a:p>
              <a:pPr algn="ctr"/>
              <a:r>
                <a:rPr lang="en-US" sz="2933" dirty="0" err="1">
                  <a:latin typeface="UTM Avo" pitchFamily="18" charset="0"/>
                </a:rPr>
                <a:t>Mình</a:t>
              </a:r>
              <a:r>
                <a:rPr lang="en-US" sz="2933" dirty="0">
                  <a:latin typeface="UTM Avo" pitchFamily="18" charset="0"/>
                </a:rPr>
                <a:t> !</a:t>
              </a:r>
            </a:p>
          </p:txBody>
        </p:sp>
      </p:grpSp>
      <p:grpSp>
        <p:nvGrpSpPr>
          <p:cNvPr id="25" name="Group 24"/>
          <p:cNvGrpSpPr/>
          <p:nvPr/>
        </p:nvGrpSpPr>
        <p:grpSpPr>
          <a:xfrm>
            <a:off x="4336979" y="1928985"/>
            <a:ext cx="2688299" cy="1169928"/>
            <a:chOff x="-499893" y="-818671"/>
            <a:chExt cx="2171554" cy="939009"/>
          </a:xfrm>
        </p:grpSpPr>
        <p:sp>
          <p:nvSpPr>
            <p:cNvPr id="26" name="Oval Callout 25"/>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p:cNvSpPr txBox="1"/>
            <p:nvPr/>
          </p:nvSpPr>
          <p:spPr>
            <a:xfrm>
              <a:off x="-394457" y="-725836"/>
              <a:ext cx="1960681" cy="436365"/>
            </a:xfrm>
            <a:prstGeom prst="rect">
              <a:avLst/>
            </a:prstGeom>
            <a:noFill/>
          </p:spPr>
          <p:txBody>
            <a:bodyPr wrap="square" rtlCol="0">
              <a:spAutoFit/>
            </a:bodyPr>
            <a:lstStyle/>
            <a:p>
              <a:pPr algn="ctr"/>
              <a:r>
                <a:rPr lang="en-US" sz="2933" dirty="0" err="1">
                  <a:latin typeface="UTM Avo" pitchFamily="18" charset="0"/>
                </a:rPr>
                <a:t>Tớ</a:t>
              </a:r>
              <a:r>
                <a:rPr lang="en-US" sz="2933" dirty="0">
                  <a:latin typeface="UTM Avo" pitchFamily="18" charset="0"/>
                </a:rPr>
                <a:t> !</a:t>
              </a:r>
            </a:p>
          </p:txBody>
        </p:sp>
      </p:grpSp>
      <p:grpSp>
        <p:nvGrpSpPr>
          <p:cNvPr id="29" name="Group 28"/>
          <p:cNvGrpSpPr/>
          <p:nvPr/>
        </p:nvGrpSpPr>
        <p:grpSpPr>
          <a:xfrm>
            <a:off x="503802" y="1897246"/>
            <a:ext cx="2688299" cy="1169928"/>
            <a:chOff x="-499893" y="-818671"/>
            <a:chExt cx="2171554" cy="939009"/>
          </a:xfrm>
        </p:grpSpPr>
        <p:sp>
          <p:nvSpPr>
            <p:cNvPr id="30" name="Oval Callout 29"/>
            <p:cNvSpPr/>
            <p:nvPr/>
          </p:nvSpPr>
          <p:spPr>
            <a:xfrm>
              <a:off x="-499893" y="-818671"/>
              <a:ext cx="2171554" cy="939009"/>
            </a:xfrm>
            <a:prstGeom prst="wedgeEllipseCallout">
              <a:avLst>
                <a:gd name="adj1" fmla="val 31725"/>
                <a:gd name="adj2" fmla="val 649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p:cNvSpPr txBox="1"/>
            <p:nvPr/>
          </p:nvSpPr>
          <p:spPr>
            <a:xfrm>
              <a:off x="-394457" y="-725836"/>
              <a:ext cx="1960681" cy="436365"/>
            </a:xfrm>
            <a:prstGeom prst="rect">
              <a:avLst/>
            </a:prstGeom>
            <a:noFill/>
          </p:spPr>
          <p:txBody>
            <a:bodyPr wrap="square" rtlCol="0">
              <a:spAutoFit/>
            </a:bodyPr>
            <a:lstStyle/>
            <a:p>
              <a:pPr algn="ctr"/>
              <a:r>
                <a:rPr lang="en-US" sz="2933" dirty="0" err="1">
                  <a:latin typeface="UTM Avo" pitchFamily="18" charset="0"/>
                </a:rPr>
                <a:t>Tớ</a:t>
              </a:r>
              <a:r>
                <a:rPr lang="en-US" sz="2933" dirty="0">
                  <a:latin typeface="UTM Avo" pitchFamily="18" charset="0"/>
                </a:rPr>
                <a:t> !</a:t>
              </a:r>
            </a:p>
          </p:txBody>
        </p:sp>
      </p:grpSp>
    </p:spTree>
    <p:extLst>
      <p:ext uri="{BB962C8B-B14F-4D97-AF65-F5344CB8AC3E}">
        <p14:creationId xmlns:p14="http://schemas.microsoft.com/office/powerpoint/2010/main" val="145377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1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1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500"/>
                            </p:stCondLst>
                            <p:childTnLst>
                              <p:par>
                                <p:cTn id="34" presetID="1" presetClass="exit" presetSubtype="0" fill="hold" nodeType="afterEffect">
                                  <p:stCondLst>
                                    <p:cond delay="0"/>
                                  </p:stCondLst>
                                  <p:childTnLst>
                                    <p:set>
                                      <p:cBhvr>
                                        <p:cTn id="35" dur="1" fill="hold">
                                          <p:stCondLst>
                                            <p:cond delay="0"/>
                                          </p:stCondLst>
                                        </p:cTn>
                                        <p:tgtEl>
                                          <p:spTgt spid="3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1" presetClass="exit" presetSubtype="0" fill="hold" nodeType="after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500"/>
                            </p:stCondLst>
                            <p:childTnLst>
                              <p:par>
                                <p:cTn id="50" presetID="1" presetClass="exit" presetSubtype="0" fill="hold" nodeType="afterEffect">
                                  <p:stCondLst>
                                    <p:cond delay="0"/>
                                  </p:stCondLst>
                                  <p:childTnLst>
                                    <p:set>
                                      <p:cBhvr>
                                        <p:cTn id="51" dur="1" fill="hold">
                                          <p:stCondLst>
                                            <p:cond delay="0"/>
                                          </p:stCondLst>
                                        </p:cTn>
                                        <p:tgtEl>
                                          <p:spTgt spid="4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500"/>
                            </p:stCondLst>
                            <p:childTnLst>
                              <p:par>
                                <p:cTn id="58" presetID="1" presetClass="exit" presetSubtype="0" fill="hold" nodeType="afterEffect">
                                  <p:stCondLst>
                                    <p:cond delay="0"/>
                                  </p:stCondLst>
                                  <p:childTnLst>
                                    <p:set>
                                      <p:cBhvr>
                                        <p:cTn id="5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28" y="2024375"/>
            <a:ext cx="5710007" cy="975559"/>
          </a:xfrm>
        </p:spPr>
        <p:txBody>
          <a:bodyPr>
            <a:noAutofit/>
          </a:bodyPr>
          <a:lstStyle/>
          <a:p>
            <a:pPr marL="0" indent="0">
              <a:buNone/>
            </a:pPr>
            <a:r>
              <a:rPr lang="vi-VN" sz="4000" dirty="0">
                <a:latin typeface="Times New Roman" panose="02020603050405020304" pitchFamily="18" charset="0"/>
                <a:ea typeface="Arial-Rounded" panose="020B0500000000000000" pitchFamily="34" charset="0"/>
                <a:cs typeface="Times New Roman" panose="02020603050405020304" pitchFamily="18" charset="0"/>
              </a:rPr>
              <a:t>Câu </a:t>
            </a:r>
            <a:r>
              <a:rPr lang="en-US" sz="4000"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latin typeface="Times New Roman" panose="02020603050405020304" pitchFamily="18" charset="0"/>
                <a:ea typeface="Arial-Rounded" panose="020B0500000000000000" pitchFamily="34" charset="0"/>
                <a:cs typeface="Times New Roman" panose="02020603050405020304" pitchFamily="18" charset="0"/>
              </a:rPr>
              <a:t>muốn khuyên chúng ta điều gì</a:t>
            </a:r>
            <a:r>
              <a:rPr lang="vi-VN" sz="4000" dirty="0"/>
              <a:t>?</a:t>
            </a:r>
          </a:p>
        </p:txBody>
      </p:sp>
      <p:sp>
        <p:nvSpPr>
          <p:cNvPr id="4" name="TextBox 3"/>
          <p:cNvSpPr txBox="1"/>
          <p:nvPr/>
        </p:nvSpPr>
        <p:spPr>
          <a:xfrm>
            <a:off x="0" y="4952894"/>
            <a:ext cx="12192000" cy="1938992"/>
          </a:xfrm>
          <a:prstGeom prst="rect">
            <a:avLst/>
          </a:prstGeom>
          <a:solidFill>
            <a:srgbClr val="FFFF00"/>
          </a:solidFill>
        </p:spPr>
        <p:txBody>
          <a:bodyPr wrap="square" rtlCol="0">
            <a:spAutoFit/>
          </a:bodyPr>
          <a:lstStyle/>
          <a:p>
            <a:r>
              <a:rPr lang="en-US" sz="4000" dirty="0">
                <a:solidFill>
                  <a:srgbClr val="FF0000"/>
                </a:solidFill>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cuộc sống chúng ta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gắn bó</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đoàn kết 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thì cuộc sống mới trở lên tươi đẹp được</a:t>
            </a:r>
            <a:r>
              <a:rPr lang="en-US" sz="4000" dirty="0"/>
              <a:t>.</a:t>
            </a:r>
          </a:p>
          <a:p>
            <a:endParaRPr lang="vi-VN" sz="4000" dirty="0"/>
          </a:p>
        </p:txBody>
      </p:sp>
      <p:pic>
        <p:nvPicPr>
          <p:cNvPr id="5" name="Picture 4"/>
          <p:cNvPicPr>
            <a:picLocks noChangeAspect="1"/>
          </p:cNvPicPr>
          <p:nvPr/>
        </p:nvPicPr>
        <p:blipFill>
          <a:blip r:embed="rId2"/>
          <a:stretch>
            <a:fillRect/>
          </a:stretch>
        </p:blipFill>
        <p:spPr>
          <a:xfrm>
            <a:off x="5710007" y="585756"/>
            <a:ext cx="6347011" cy="4322203"/>
          </a:xfrm>
          <a:prstGeom prst="rect">
            <a:avLst/>
          </a:prstGeom>
        </p:spPr>
      </p:pic>
      <p:sp>
        <p:nvSpPr>
          <p:cNvPr id="6" name="Title 1"/>
          <p:cNvSpPr txBox="1">
            <a:spLocks/>
          </p:cNvSpPr>
          <p:nvPr/>
        </p:nvSpPr>
        <p:spPr>
          <a:xfrm>
            <a:off x="7380513" y="-117233"/>
            <a:ext cx="3918857" cy="430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dirty="0">
                <a:solidFill>
                  <a:srgbClr val="FF0000"/>
                </a:solidFill>
              </a:rPr>
              <a:t>                             </a:t>
            </a:r>
            <a:r>
              <a:rPr lang="en-US" sz="3600" dirty="0" err="1">
                <a:solidFill>
                  <a:srgbClr val="FF0000"/>
                </a:solidFill>
              </a:rPr>
              <a:t>Hạt</a:t>
            </a:r>
            <a:r>
              <a:rPr lang="en-US" sz="3600" dirty="0">
                <a:solidFill>
                  <a:srgbClr val="FF0000"/>
                </a:solidFill>
              </a:rPr>
              <a:t> </a:t>
            </a:r>
            <a:r>
              <a:rPr lang="en-US" sz="3600" dirty="0" err="1">
                <a:solidFill>
                  <a:srgbClr val="FF0000"/>
                </a:solidFill>
              </a:rPr>
              <a:t>giống</a:t>
            </a:r>
            <a:r>
              <a:rPr lang="en-US" sz="3600" dirty="0">
                <a:solidFill>
                  <a:srgbClr val="FF0000"/>
                </a:solidFill>
              </a:rPr>
              <a:t> </a:t>
            </a:r>
            <a:r>
              <a:rPr lang="en-US" sz="3600" dirty="0" err="1">
                <a:solidFill>
                  <a:srgbClr val="FF0000"/>
                </a:solidFill>
              </a:rPr>
              <a:t>nhỏ</a:t>
            </a:r>
            <a:endParaRPr lang="vi-VN" sz="3600" dirty="0"/>
          </a:p>
        </p:txBody>
      </p:sp>
      <p:sp>
        <p:nvSpPr>
          <p:cNvPr id="7" name="Rounded Rectangular Callout 6"/>
          <p:cNvSpPr/>
          <p:nvPr/>
        </p:nvSpPr>
        <p:spPr>
          <a:xfrm>
            <a:off x="0" y="3944983"/>
            <a:ext cx="2481942" cy="770755"/>
          </a:xfrm>
          <a:prstGeom prst="wedgeRoundRectCallout">
            <a:avLst>
              <a:gd name="adj1" fmla="val -8250"/>
              <a:gd name="adj2" fmla="val 81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256" y="3944983"/>
            <a:ext cx="2333784" cy="313508"/>
          </a:xfrm>
        </p:spPr>
        <p:txBody>
          <a:bodyPr>
            <a:noAutofit/>
          </a:bodyPr>
          <a:lstStyle/>
          <a:p>
            <a:r>
              <a:rPr lang="vi-VN" dirty="0">
                <a:solidFill>
                  <a:srgbClr val="FF0000"/>
                </a:solidFill>
              </a:rPr>
              <a:t>                             Ý nghĩa: </a:t>
            </a:r>
            <a:endParaRPr lang="vi-VN" dirty="0"/>
          </a:p>
        </p:txBody>
      </p:sp>
    </p:spTree>
    <p:extLst>
      <p:ext uri="{BB962C8B-B14F-4D97-AF65-F5344CB8AC3E}">
        <p14:creationId xmlns:p14="http://schemas.microsoft.com/office/powerpoint/2010/main" val="31121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                 </a:t>
            </a:r>
            <a:r>
              <a:rPr lang="vi-VN" dirty="0">
                <a:solidFill>
                  <a:srgbClr val="FF0000"/>
                </a:solidFill>
              </a:rPr>
              <a:t>Vân dụng- Trải nghiệm </a:t>
            </a:r>
            <a:endParaRPr lang="en-US" dirty="0">
              <a:solidFill>
                <a:srgbClr val="FF0000"/>
              </a:solidFill>
            </a:endParaRPr>
          </a:p>
        </p:txBody>
      </p:sp>
      <p:sp>
        <p:nvSpPr>
          <p:cNvPr id="3" name="Rectangle 2"/>
          <p:cNvSpPr/>
          <p:nvPr/>
        </p:nvSpPr>
        <p:spPr>
          <a:xfrm>
            <a:off x="2495006" y="2991394"/>
            <a:ext cx="7654834" cy="1802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t>Về nhà kể lại câu chuyện cho người thân nghe</a:t>
            </a:r>
          </a:p>
        </p:txBody>
      </p:sp>
    </p:spTree>
    <p:extLst>
      <p:ext uri="{BB962C8B-B14F-4D97-AF65-F5344CB8AC3E}">
        <p14:creationId xmlns:p14="http://schemas.microsoft.com/office/powerpoint/2010/main" val="518054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 loài cây kéo nhau lên trời để làm gì?</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3133165" y="5029200"/>
            <a:ext cx="8958221"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Times New Roman" panose="02020603050405020304" pitchFamily="18" charset="0"/>
                <a:cs typeface="Times New Roman" panose="02020603050405020304" pitchFamily="18" charset="0"/>
              </a:rPr>
              <a:t>Để xin trời đặt cho một cái tên.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94089" cy="3686085"/>
            <a:chOff x="-262148" y="491767"/>
            <a:chExt cx="6062669"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683988" y="1641117"/>
              <a:ext cx="411653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rPr>
                <a:t>Vì</a:t>
              </a:r>
              <a:r>
                <a:rPr kumimoji="0" lang="en-US" sz="3200" b="0" i="0" u="none" strike="noStrike" kern="1200" cap="none" spc="0" normalizeH="0" noProof="0" dirty="0">
                  <a:ln>
                    <a:noFill/>
                  </a:ln>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effectLst/>
                  <a:uLnTx/>
                  <a:uFillTx/>
                  <a:latin typeface="+mj-lt"/>
                  <a:ea typeface="Arial-Rounded" panose="020B0500000000000000" pitchFamily="34" charset="0"/>
                  <a:cs typeface="Arial-Rounded" panose="020B0500000000000000" pitchFamily="34" charset="0"/>
                </a:rPr>
                <a:t>sao</a:t>
              </a:r>
              <a:r>
                <a:rPr kumimoji="0" lang="en-US" sz="3200" b="0" i="0" u="none" strike="noStrike" kern="1200" cap="none" spc="0" normalizeH="0" noProof="0" dirty="0">
                  <a:ln>
                    <a:noFill/>
                  </a:ln>
                  <a:effectLst/>
                  <a:uLnTx/>
                  <a:uFillTx/>
                  <a:latin typeface="+mj-lt"/>
                  <a:ea typeface="Arial-Rounded" panose="020B0500000000000000" pitchFamily="34" charset="0"/>
                  <a:cs typeface="Arial-Rounded" panose="020B0500000000000000" pitchFamily="34" charset="0"/>
                </a:rPr>
                <a:t> </a:t>
              </a:r>
              <a:r>
                <a:rPr kumimoji="0" lang="vi-VN" sz="3200" b="0" i="0" u="none" strike="noStrike" kern="1200" cap="none" spc="0" normalizeH="0" noProof="0" dirty="0">
                  <a:ln>
                    <a:noFill/>
                  </a:ln>
                  <a:effectLst/>
                  <a:uLnTx/>
                  <a:uFillTx/>
                  <a:latin typeface="+mj-lt"/>
                  <a:ea typeface="Arial-Rounded" panose="020B0500000000000000" pitchFamily="34" charset="0"/>
                  <a:cs typeface="Arial-Rounded" panose="020B0500000000000000" pitchFamily="34" charset="0"/>
                </a:rPr>
                <a:t>cây nhỏ có tên là : Thì là</a:t>
              </a:r>
              <a:r>
                <a:rPr kumimoji="0" lang="en-US" sz="3200" b="0" i="0" u="none" strike="noStrike" kern="1200" cap="none" spc="0" normalizeH="0" baseline="0" noProof="0" dirty="0">
                  <a:ln>
                    <a:noFill/>
                  </a:ln>
                  <a:effectLst/>
                  <a:uLnTx/>
                  <a:uFillTx/>
                  <a:latin typeface="+mj-lt"/>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2662519" y="3748863"/>
            <a:ext cx="9758082" cy="3085325"/>
          </a:xfrm>
          <a:prstGeom prst="wedgeEllipseCallout">
            <a:avLst>
              <a:gd name="adj1" fmla="val -26098"/>
              <a:gd name="adj2" fmla="val -7041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a:rPr>
              <a:t>Vì ông trời đã đặt tên cho hết các loài cây. Và còn cây cuối cùng ông nghĩ mãi</a:t>
            </a:r>
            <a:r>
              <a:rPr lang="en-US" sz="3600" b="1" dirty="0">
                <a:solidFill>
                  <a:prstClr val="white"/>
                </a:solidFill>
                <a:latin typeface="Calibri"/>
              </a:rPr>
              <a:t>, </a:t>
            </a:r>
            <a:r>
              <a:rPr lang="en-US" sz="3600" b="1" dirty="0" err="1">
                <a:solidFill>
                  <a:prstClr val="white"/>
                </a:solidFill>
                <a:latin typeface="Calibri"/>
              </a:rPr>
              <a:t>vừa</a:t>
            </a:r>
            <a:r>
              <a:rPr lang="en-US" sz="3600" b="1" dirty="0">
                <a:solidFill>
                  <a:prstClr val="white"/>
                </a:solidFill>
                <a:latin typeface="Calibri"/>
              </a:rPr>
              <a:t> </a:t>
            </a:r>
            <a:r>
              <a:rPr lang="en-US" sz="3600" b="1" dirty="0" err="1">
                <a:solidFill>
                  <a:prstClr val="white"/>
                </a:solidFill>
                <a:latin typeface="Calibri"/>
              </a:rPr>
              <a:t>nghĩ</a:t>
            </a:r>
            <a:r>
              <a:rPr lang="en-US" sz="3600" b="1" dirty="0">
                <a:solidFill>
                  <a:prstClr val="white"/>
                </a:solidFill>
                <a:latin typeface="Calibri"/>
              </a:rPr>
              <a:t> </a:t>
            </a:r>
            <a:r>
              <a:rPr lang="en-US" sz="3600" b="1" dirty="0" err="1">
                <a:solidFill>
                  <a:prstClr val="white"/>
                </a:solidFill>
                <a:latin typeface="Calibri"/>
              </a:rPr>
              <a:t>ông</a:t>
            </a:r>
            <a:r>
              <a:rPr lang="en-US" sz="3600" b="1" dirty="0">
                <a:solidFill>
                  <a:prstClr val="white"/>
                </a:solidFill>
                <a:latin typeface="Calibri"/>
              </a:rPr>
              <a:t> </a:t>
            </a:r>
            <a:r>
              <a:rPr lang="en-US" sz="3600" b="1" dirty="0" err="1">
                <a:solidFill>
                  <a:prstClr val="white"/>
                </a:solidFill>
                <a:latin typeface="Calibri"/>
              </a:rPr>
              <a:t>vừa</a:t>
            </a:r>
            <a:r>
              <a:rPr lang="en-US" sz="3600" b="1" dirty="0">
                <a:solidFill>
                  <a:prstClr val="white"/>
                </a:solidFill>
                <a:latin typeface="Calibri"/>
              </a:rPr>
              <a:t> </a:t>
            </a:r>
            <a:r>
              <a:rPr lang="en-US" sz="3600" b="1" dirty="0" err="1">
                <a:solidFill>
                  <a:prstClr val="white"/>
                </a:solidFill>
                <a:latin typeface="Calibri"/>
              </a:rPr>
              <a:t>nói</a:t>
            </a:r>
            <a:r>
              <a:rPr lang="en-US" sz="3600" b="1" dirty="0">
                <a:solidFill>
                  <a:prstClr val="white"/>
                </a:solidFill>
                <a:latin typeface="Calibri"/>
              </a:rPr>
              <a:t> </a:t>
            </a:r>
            <a:r>
              <a:rPr lang="vi-VN" sz="3600" b="1" dirty="0">
                <a:solidFill>
                  <a:prstClr val="white"/>
                </a:solidFill>
                <a:latin typeface="Calibri"/>
              </a:rPr>
              <a:t>“thì là”.... nên cây tưởng mình tên là thì là.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2272" y="-53588"/>
          <a:ext cx="12204271" cy="6771887"/>
        </p:xfrm>
        <a:graphic>
          <a:graphicData uri="http://schemas.openxmlformats.org/presentationml/2006/ole">
            <mc:AlternateContent xmlns:mc="http://schemas.openxmlformats.org/markup-compatibility/2006">
              <mc:Choice xmlns:v="urn:schemas-microsoft-com:vml" Requires="v">
                <p:oleObj spid="_x0000_s1035" name="Slide" r:id="rId3" imgW="4154276" imgH="3116662" progId="PowerPoint.Slide.8">
                  <p:embed/>
                </p:oleObj>
              </mc:Choice>
              <mc:Fallback>
                <p:oleObj name="Slide" r:id="rId3" imgW="4154276" imgH="3116662" progId="PowerPoint.Slide.8">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2" y="-53588"/>
                        <a:ext cx="12204271" cy="6771887"/>
                      </a:xfrm>
                      <a:prstGeom prst="rect">
                        <a:avLst/>
                      </a:prstGeom>
                      <a:noFill/>
                      <a:ln>
                        <a:noFill/>
                      </a:ln>
                    </p:spPr>
                  </p:pic>
                </p:oleObj>
              </mc:Fallback>
            </mc:AlternateContent>
          </a:graphicData>
        </a:graphic>
      </p:graphicFrame>
      <p:sp>
        <p:nvSpPr>
          <p:cNvPr id="3" name="TextBox 2"/>
          <p:cNvSpPr txBox="1"/>
          <p:nvPr/>
        </p:nvSpPr>
        <p:spPr>
          <a:xfrm>
            <a:off x="782652" y="234162"/>
            <a:ext cx="11461898" cy="646331"/>
          </a:xfrm>
          <a:prstGeom prst="rect">
            <a:avLst/>
          </a:prstGeom>
          <a:noFill/>
        </p:spPr>
        <p:txBody>
          <a:bodyPr wrap="square" rtlCol="0">
            <a:spAutoFit/>
          </a:bodyPr>
          <a:lstStyle/>
          <a:p>
            <a:r>
              <a:rPr lang="en-US" sz="3600" b="1" dirty="0" err="1">
                <a:latin typeface="HP001 4 hàng" panose="020B0603050302020204" pitchFamily="34" charset="0"/>
              </a:rPr>
              <a:t>Thứ</a:t>
            </a:r>
            <a:r>
              <a:rPr lang="en-US" sz="3600" b="1" dirty="0">
                <a:latin typeface="HP001 4 hàng" panose="020B0603050302020204" pitchFamily="34" charset="0"/>
              </a:rPr>
              <a:t> </a:t>
            </a:r>
            <a:r>
              <a:rPr lang="en-US" sz="3600" b="1" dirty="0" err="1">
                <a:latin typeface="HP001 4 hàng" panose="020B0603050302020204" pitchFamily="34" charset="0"/>
              </a:rPr>
              <a:t>ba</a:t>
            </a:r>
            <a:r>
              <a:rPr lang="en-US" sz="3600" b="1" dirty="0">
                <a:latin typeface="HP001 4 hàng" panose="020B0603050302020204" pitchFamily="34" charset="0"/>
              </a:rPr>
              <a:t> </a:t>
            </a:r>
            <a:r>
              <a:rPr lang="en-US" sz="3600" b="1" err="1">
                <a:latin typeface="HP001 4 hàng" panose="020B0603050302020204" pitchFamily="34" charset="0"/>
              </a:rPr>
              <a:t>ngày</a:t>
            </a:r>
            <a:r>
              <a:rPr lang="en-US" sz="3600" b="1">
                <a:latin typeface="HP001 4 hàng" panose="020B0603050302020204" pitchFamily="34" charset="0"/>
              </a:rPr>
              <a:t> 8 </a:t>
            </a:r>
            <a:r>
              <a:rPr lang="en-US" sz="3600" b="1" dirty="0" err="1">
                <a:latin typeface="HP001 4 hàng" panose="020B0603050302020204" pitchFamily="34" charset="0"/>
              </a:rPr>
              <a:t>tháng</a:t>
            </a:r>
            <a:r>
              <a:rPr lang="en-US" sz="3600" b="1" dirty="0">
                <a:latin typeface="HP001 4 hàng" panose="020B0603050302020204" pitchFamily="34" charset="0"/>
              </a:rPr>
              <a:t> 3 </a:t>
            </a:r>
            <a:r>
              <a:rPr lang="en-US" sz="3600" b="1" dirty="0" err="1">
                <a:latin typeface="HP001 4 hàng" panose="020B0603050302020204" pitchFamily="34" charset="0"/>
              </a:rPr>
              <a:t>năm</a:t>
            </a:r>
            <a:r>
              <a:rPr lang="en-US" sz="3600" b="1" dirty="0">
                <a:latin typeface="HP001 4 hàng" panose="020B0603050302020204" pitchFamily="34" charset="0"/>
              </a:rPr>
              <a:t> 2022</a:t>
            </a:r>
          </a:p>
        </p:txBody>
      </p:sp>
      <p:sp>
        <p:nvSpPr>
          <p:cNvPr id="4" name="TextBox 3"/>
          <p:cNvSpPr txBox="1"/>
          <p:nvPr/>
        </p:nvSpPr>
        <p:spPr>
          <a:xfrm>
            <a:off x="4240221" y="912023"/>
            <a:ext cx="8594651" cy="646331"/>
          </a:xfrm>
          <a:prstGeom prst="rect">
            <a:avLst/>
          </a:prstGeom>
          <a:noFill/>
        </p:spPr>
        <p:txBody>
          <a:bodyPr wrap="square" rtlCol="0">
            <a:spAutoFit/>
          </a:bodyPr>
          <a:lstStyle/>
          <a:p>
            <a:r>
              <a:rPr lang="en-US" sz="3600" b="1" dirty="0" err="1">
                <a:latin typeface="HP001 4 hàng" panose="020B0603050302020204" pitchFamily="34" charset="0"/>
              </a:rPr>
              <a:t>Tiếng</a:t>
            </a:r>
            <a:r>
              <a:rPr lang="en-US" sz="3600" b="1" dirty="0">
                <a:latin typeface="HP001 4 hàng" panose="020B0603050302020204" pitchFamily="34" charset="0"/>
              </a:rPr>
              <a:t> </a:t>
            </a:r>
            <a:r>
              <a:rPr lang="en-US" sz="3600" b="1" dirty="0" err="1">
                <a:latin typeface="HP001 4 hàng" panose="020B0603050302020204" pitchFamily="34" charset="0"/>
              </a:rPr>
              <a:t>Việt</a:t>
            </a:r>
            <a:endParaRPr lang="en-US" sz="3600" b="1" dirty="0">
              <a:latin typeface="HP001 4 hàng" panose="020B0603050302020204" pitchFamily="34" charset="0"/>
            </a:endParaRPr>
          </a:p>
        </p:txBody>
      </p:sp>
      <p:sp>
        <p:nvSpPr>
          <p:cNvPr id="6" name="Rectangle 5"/>
          <p:cNvSpPr/>
          <p:nvPr/>
        </p:nvSpPr>
        <p:spPr>
          <a:xfrm>
            <a:off x="2497489" y="1588354"/>
            <a:ext cx="5405647" cy="646331"/>
          </a:xfrm>
          <a:prstGeom prst="rect">
            <a:avLst/>
          </a:prstGeom>
        </p:spPr>
        <p:txBody>
          <a:bodyPr wrap="none">
            <a:spAutoFit/>
          </a:bodyPr>
          <a:lstStyle/>
          <a:p>
            <a:r>
              <a:rPr lang="en-US" sz="3600" b="1">
                <a:solidFill>
                  <a:srgbClr val="FF0000"/>
                </a:solidFill>
                <a:latin typeface="HP001 4 hàng" panose="020B0603050302020204" pitchFamily="34" charset="0"/>
              </a:rPr>
              <a:t>Kể chuyện Hạt giống nhỏ</a:t>
            </a:r>
            <a:endParaRPr lang="vi-VN" sz="36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35025480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115993" y="-239663"/>
            <a:ext cx="12457007" cy="1325563"/>
          </a:xfrm>
        </p:spPr>
        <p:txBody>
          <a:bodyPr>
            <a:normAutofit/>
          </a:bodyPr>
          <a:lstStyle/>
          <a:p>
            <a:r>
              <a:rPr lang="en-US" sz="3200" dirty="0"/>
              <a:t>1</a:t>
            </a:r>
            <a:r>
              <a:rPr lang="en-US" sz="2800" dirty="0"/>
              <a:t>. </a:t>
            </a:r>
            <a:r>
              <a:rPr lang="en-US" sz="2800" dirty="0" err="1"/>
              <a:t>Dựa</a:t>
            </a:r>
            <a:r>
              <a:rPr lang="en-US" sz="2800" dirty="0"/>
              <a:t> </a:t>
            </a:r>
            <a:r>
              <a:rPr lang="en-US" sz="2800" err="1"/>
              <a:t>vào</a:t>
            </a:r>
            <a:r>
              <a:rPr lang="en-US" sz="2800"/>
              <a:t> tranh và câu </a:t>
            </a:r>
            <a:r>
              <a:rPr lang="en-US" sz="2800" dirty="0" err="1"/>
              <a:t>hỏi</a:t>
            </a:r>
            <a:r>
              <a:rPr lang="en-US" sz="2800" dirty="0"/>
              <a:t> </a:t>
            </a:r>
            <a:r>
              <a:rPr lang="en-US" sz="2800" dirty="0" err="1"/>
              <a:t>gợi</a:t>
            </a:r>
            <a:r>
              <a:rPr lang="en-US" sz="2800" dirty="0"/>
              <a:t> ý, </a:t>
            </a:r>
            <a:r>
              <a:rPr lang="en-US" sz="2800" dirty="0" err="1"/>
              <a:t>đoán</a:t>
            </a:r>
            <a:r>
              <a:rPr lang="en-US" sz="2800" dirty="0"/>
              <a:t> </a:t>
            </a:r>
            <a:r>
              <a:rPr lang="en-US" sz="2800" err="1"/>
              <a:t>nội</a:t>
            </a:r>
            <a:r>
              <a:rPr lang="en-US" sz="2800"/>
              <a:t> dung của  </a:t>
            </a:r>
            <a:r>
              <a:rPr lang="en-US" sz="2800" dirty="0" err="1"/>
              <a:t>từng</a:t>
            </a:r>
            <a:r>
              <a:rPr lang="en-US" sz="2800" dirty="0"/>
              <a:t> </a:t>
            </a:r>
            <a:r>
              <a:rPr lang="en-US" sz="2800" dirty="0" err="1"/>
              <a:t>tranh</a:t>
            </a:r>
            <a:r>
              <a:rPr lang="en-US" sz="2800" dirty="0"/>
              <a:t>?</a:t>
            </a:r>
            <a:endParaRPr lang="en-US" sz="3200" dirty="0"/>
          </a:p>
        </p:txBody>
      </p:sp>
      <p:sp>
        <p:nvSpPr>
          <p:cNvPr id="8" name="Picture Placeholder 7"/>
          <p:cNvSpPr>
            <a:spLocks noGrp="1"/>
          </p:cNvSpPr>
          <p:nvPr>
            <p:ph type="pic" sz="quarter" idx="13"/>
          </p:nvPr>
        </p:nvSpPr>
        <p:spPr/>
      </p:sp>
      <p:sp>
        <p:nvSpPr>
          <p:cNvPr id="17" name="Rectangle 16"/>
          <p:cNvSpPr/>
          <p:nvPr/>
        </p:nvSpPr>
        <p:spPr>
          <a:xfrm>
            <a:off x="2070384" y="619836"/>
            <a:ext cx="3444592"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ectangle 18"/>
          <p:cNvSpPr/>
          <p:nvPr/>
        </p:nvSpPr>
        <p:spPr>
          <a:xfrm>
            <a:off x="5789362" y="626647"/>
            <a:ext cx="4640514"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Callout 13"/>
          <p:cNvSpPr/>
          <p:nvPr/>
        </p:nvSpPr>
        <p:spPr>
          <a:xfrm>
            <a:off x="9716964" y="2102937"/>
            <a:ext cx="2219541" cy="1180563"/>
          </a:xfrm>
          <a:prstGeom prst="wedgeEllipseCallout">
            <a:avLst>
              <a:gd name="adj1" fmla="val -35390"/>
              <a:gd name="adj2" fmla="val 790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Quan</a:t>
            </a:r>
            <a:r>
              <a:rPr lang="en-US" sz="2800" dirty="0"/>
              <a:t> </a:t>
            </a:r>
            <a:r>
              <a:rPr lang="en-US" sz="2800" dirty="0" err="1"/>
              <a:t>sát</a:t>
            </a:r>
            <a:r>
              <a:rPr lang="en-US" sz="2800" dirty="0"/>
              <a:t> </a:t>
            </a:r>
            <a:r>
              <a:rPr lang="en-US" sz="2800" dirty="0" err="1"/>
              <a:t>tranh</a:t>
            </a:r>
            <a:endParaRPr lang="en-US" sz="2800" dirty="0"/>
          </a:p>
        </p:txBody>
      </p:sp>
      <p:sp>
        <p:nvSpPr>
          <p:cNvPr id="4" name="Oval Callout 3"/>
          <p:cNvSpPr/>
          <p:nvPr/>
        </p:nvSpPr>
        <p:spPr>
          <a:xfrm>
            <a:off x="9667659" y="3611214"/>
            <a:ext cx="2219541" cy="1228384"/>
          </a:xfrm>
          <a:prstGeom prst="wedgeEllipseCallout">
            <a:avLst>
              <a:gd name="adj1" fmla="val -34124"/>
              <a:gd name="adj2" fmla="val 677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Đọc</a:t>
            </a:r>
            <a:r>
              <a:rPr lang="en-US" sz="2800" dirty="0"/>
              <a:t> </a:t>
            </a:r>
            <a:r>
              <a:rPr lang="en-US" sz="2800" dirty="0" err="1"/>
              <a:t>câu</a:t>
            </a:r>
            <a:r>
              <a:rPr lang="en-US" sz="2800" dirty="0"/>
              <a:t> </a:t>
            </a:r>
            <a:r>
              <a:rPr lang="en-US" sz="2800" dirty="0" err="1"/>
              <a:t>hỏi</a:t>
            </a:r>
            <a:r>
              <a:rPr lang="en-US" sz="2800" dirty="0"/>
              <a:t> </a:t>
            </a:r>
            <a:r>
              <a:rPr lang="en-US" sz="2800" dirty="0" err="1"/>
              <a:t>gợi</a:t>
            </a:r>
            <a:r>
              <a:rPr lang="en-US" sz="2800" dirty="0"/>
              <a:t> ý</a:t>
            </a:r>
          </a:p>
        </p:txBody>
      </p:sp>
      <p:sp>
        <p:nvSpPr>
          <p:cNvPr id="9" name="Oval 8"/>
          <p:cNvSpPr/>
          <p:nvPr/>
        </p:nvSpPr>
        <p:spPr>
          <a:xfrm>
            <a:off x="9697458" y="803568"/>
            <a:ext cx="2213374" cy="115888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Bài</a:t>
            </a:r>
            <a:r>
              <a:rPr lang="en-US" sz="2800" dirty="0">
                <a:solidFill>
                  <a:srgbClr val="FF0000"/>
                </a:solidFill>
              </a:rPr>
              <a:t> </a:t>
            </a:r>
            <a:r>
              <a:rPr lang="en-US" sz="2800" dirty="0" err="1">
                <a:solidFill>
                  <a:srgbClr val="FF0000"/>
                </a:solidFill>
              </a:rPr>
              <a:t>yêu</a:t>
            </a:r>
            <a:r>
              <a:rPr lang="en-US" sz="2800" dirty="0">
                <a:solidFill>
                  <a:srgbClr val="FF0000"/>
                </a:solidFill>
              </a:rPr>
              <a:t> </a:t>
            </a:r>
            <a:r>
              <a:rPr lang="en-US" sz="2800" dirty="0" err="1">
                <a:solidFill>
                  <a:srgbClr val="FF0000"/>
                </a:solidFill>
              </a:rPr>
              <a:t>cầu</a:t>
            </a:r>
            <a:r>
              <a:rPr lang="en-US" sz="2800" dirty="0">
                <a:solidFill>
                  <a:srgbClr val="FF0000"/>
                </a:solidFill>
              </a:rPr>
              <a:t> </a:t>
            </a:r>
            <a:r>
              <a:rPr lang="en-US" sz="2800" dirty="0" err="1">
                <a:solidFill>
                  <a:srgbClr val="FF0000"/>
                </a:solidFill>
              </a:rPr>
              <a:t>gì</a:t>
            </a:r>
            <a:r>
              <a:rPr lang="en-US" sz="2800" dirty="0">
                <a:solidFill>
                  <a:srgbClr val="FF0000"/>
                </a:solidFill>
              </a:rPr>
              <a:t>?</a:t>
            </a:r>
            <a:endParaRPr lang="vi-VN" sz="2800" dirty="0">
              <a:solidFill>
                <a:srgbClr val="FF0000"/>
              </a:solidFill>
            </a:endParaRPr>
          </a:p>
        </p:txBody>
      </p:sp>
      <p:pic>
        <p:nvPicPr>
          <p:cNvPr id="3074"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95" y="1325292"/>
            <a:ext cx="9383134" cy="5277213"/>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3">
            <a:extLst>
              <a:ext uri="{FF2B5EF4-FFF2-40B4-BE49-F238E27FC236}">
                <a16:creationId xmlns:a16="http://schemas.microsoft.com/office/drawing/2014/main" id="{8D9189B0-F1D8-4CD6-B9C8-4AB519F27958}"/>
              </a:ext>
            </a:extLst>
          </p:cNvPr>
          <p:cNvSpPr/>
          <p:nvPr/>
        </p:nvSpPr>
        <p:spPr>
          <a:xfrm>
            <a:off x="9716964" y="5049326"/>
            <a:ext cx="2219541" cy="1228384"/>
          </a:xfrm>
          <a:prstGeom prst="wedgeEllipseCallout">
            <a:avLst>
              <a:gd name="adj1" fmla="val -34124"/>
              <a:gd name="adj2" fmla="val 677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Đoán nội dung </a:t>
            </a:r>
            <a:endParaRPr lang="en-US" sz="2800" dirty="0"/>
          </a:p>
        </p:txBody>
      </p:sp>
      <p:sp>
        <p:nvSpPr>
          <p:cNvPr id="13" name="Rectangle 12">
            <a:extLst>
              <a:ext uri="{FF2B5EF4-FFF2-40B4-BE49-F238E27FC236}">
                <a16:creationId xmlns:a16="http://schemas.microsoft.com/office/drawing/2014/main" id="{37F7B2FC-AA37-4675-9517-0DE3F16FC796}"/>
              </a:ext>
            </a:extLst>
          </p:cNvPr>
          <p:cNvSpPr/>
          <p:nvPr/>
        </p:nvSpPr>
        <p:spPr>
          <a:xfrm>
            <a:off x="3866781" y="743931"/>
            <a:ext cx="2114681" cy="461665"/>
          </a:xfrm>
          <a:prstGeom prst="rect">
            <a:avLst/>
          </a:prstGeom>
        </p:spPr>
        <p:txBody>
          <a:bodyPr wrap="square">
            <a:spAutoFit/>
          </a:bodyPr>
          <a:lstStyle/>
          <a:p>
            <a:r>
              <a:rPr lang="en-US" sz="2400" b="1">
                <a:solidFill>
                  <a:srgbClr val="FF0000"/>
                </a:solidFill>
                <a:latin typeface="HP001 4 hàng" panose="020B0603050302020204" pitchFamily="34" charset="0"/>
              </a:rPr>
              <a:t>Hạt giống nhỏ</a:t>
            </a:r>
            <a:endParaRPr lang="vi-VN" sz="2400" b="1" dirty="0">
              <a:solidFill>
                <a:srgbClr val="FF0000"/>
              </a:solidFill>
              <a:latin typeface="HP001 4 hàng" panose="020B0603050302020204" pitchFamily="34" charset="0"/>
            </a:endParaRPr>
          </a:p>
        </p:txBody>
      </p:sp>
      <p:sp>
        <p:nvSpPr>
          <p:cNvPr id="15" name="Rectangle 14">
            <a:extLst>
              <a:ext uri="{FF2B5EF4-FFF2-40B4-BE49-F238E27FC236}">
                <a16:creationId xmlns:a16="http://schemas.microsoft.com/office/drawing/2014/main" id="{6C87A13C-1D29-4288-BB77-6B021C5D128C}"/>
              </a:ext>
            </a:extLst>
          </p:cNvPr>
          <p:cNvSpPr/>
          <p:nvPr/>
        </p:nvSpPr>
        <p:spPr>
          <a:xfrm>
            <a:off x="4223878" y="1110962"/>
            <a:ext cx="6410598" cy="369332"/>
          </a:xfrm>
          <a:prstGeom prst="rect">
            <a:avLst/>
          </a:prstGeom>
        </p:spPr>
        <p:txBody>
          <a:bodyPr wrap="square">
            <a:spAutoFit/>
          </a:bodyPr>
          <a:lstStyle/>
          <a:p>
            <a:r>
              <a:rPr lang="en-US" b="1">
                <a:solidFill>
                  <a:srgbClr val="0000FF"/>
                </a:solidFill>
                <a:latin typeface="HP001 4 hàng" panose="020B0603050302020204" pitchFamily="34" charset="0"/>
              </a:rPr>
              <a:t>Theo Tuyển tập truyện, thơ, câu đố Mầm non</a:t>
            </a:r>
            <a:endParaRPr lang="vi-VN" b="1" dirty="0">
              <a:solidFill>
                <a:srgbClr val="0000FF"/>
              </a:solidFill>
              <a:latin typeface="HP001 4 hàng" panose="020B0603050302020204" pitchFamily="34" charset="0"/>
            </a:endParaRPr>
          </a:p>
        </p:txBody>
      </p:sp>
    </p:spTree>
    <p:extLst>
      <p:ext uri="{BB962C8B-B14F-4D97-AF65-F5344CB8AC3E}">
        <p14:creationId xmlns:p14="http://schemas.microsoft.com/office/powerpoint/2010/main" val="377136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4" grpId="0" animBg="1"/>
      <p:bldP spid="4"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p:sp>
      <p:pic>
        <p:nvPicPr>
          <p:cNvPr id="3074" name="Picture 2" descr="https://img.loigiaihay.com/picture/question_lgh/2021_51/1623839416-c7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95" y="1325292"/>
            <a:ext cx="9383134" cy="5277213"/>
          </a:xfrm>
          <a:prstGeom prst="rect">
            <a:avLst/>
          </a:prstGeom>
          <a:noFill/>
          <a:extLst>
            <a:ext uri="{909E8E84-426E-40DD-AFC4-6F175D3DCCD1}">
              <a14:hiddenFill xmlns:a14="http://schemas.microsoft.com/office/drawing/2010/main">
                <a:solidFill>
                  <a:srgbClr val="FFFFFF"/>
                </a:solidFill>
              </a14:hiddenFill>
            </a:ext>
          </a:extLst>
        </p:spPr>
      </p:pic>
      <p:sp>
        <p:nvSpPr>
          <p:cNvPr id="11" name="Oval Callout 13">
            <a:extLst>
              <a:ext uri="{FF2B5EF4-FFF2-40B4-BE49-F238E27FC236}">
                <a16:creationId xmlns:a16="http://schemas.microsoft.com/office/drawing/2014/main" id="{90031ACA-077B-4F16-9BBC-099E03C32880}"/>
              </a:ext>
            </a:extLst>
          </p:cNvPr>
          <p:cNvSpPr/>
          <p:nvPr/>
        </p:nvSpPr>
        <p:spPr>
          <a:xfrm>
            <a:off x="9763862" y="1269267"/>
            <a:ext cx="1966022" cy="761544"/>
          </a:xfrm>
          <a:prstGeom prst="wedgeEllipseCallout">
            <a:avLst>
              <a:gd name="adj1" fmla="val -12605"/>
              <a:gd name="adj2" fmla="val 9075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err="1">
                <a:solidFill>
                  <a:prstClr val="black"/>
                </a:solidFill>
              </a:rPr>
              <a:t>Độc</a:t>
            </a:r>
            <a:r>
              <a:rPr lang="en-US" dirty="0">
                <a:solidFill>
                  <a:prstClr val="black"/>
                </a:solidFill>
              </a:rPr>
              <a:t> </a:t>
            </a:r>
            <a:r>
              <a:rPr lang="en-US" dirty="0" err="1">
                <a:solidFill>
                  <a:prstClr val="black"/>
                </a:solidFill>
              </a:rPr>
              <a:t>lập</a:t>
            </a:r>
            <a:r>
              <a:rPr lang="en-US" dirty="0">
                <a:solidFill>
                  <a:prstClr val="black"/>
                </a:solidFill>
              </a:rPr>
              <a:t> </a:t>
            </a:r>
            <a:r>
              <a:rPr lang="en-US" dirty="0" err="1">
                <a:solidFill>
                  <a:prstClr val="black"/>
                </a:solidFill>
              </a:rPr>
              <a:t>suy</a:t>
            </a:r>
            <a:r>
              <a:rPr lang="en-US" dirty="0">
                <a:solidFill>
                  <a:prstClr val="black"/>
                </a:solidFill>
              </a:rPr>
              <a:t> </a:t>
            </a:r>
            <a:r>
              <a:rPr lang="en-US" dirty="0" err="1">
                <a:solidFill>
                  <a:prstClr val="black"/>
                </a:solidFill>
              </a:rPr>
              <a:t>nghĩ</a:t>
            </a:r>
            <a:endParaRPr lang="vi-VN" dirty="0">
              <a:solidFill>
                <a:prstClr val="black"/>
              </a:solidFill>
            </a:endParaRPr>
          </a:p>
        </p:txBody>
      </p:sp>
      <p:sp>
        <p:nvSpPr>
          <p:cNvPr id="13" name="Rectangle 12">
            <a:extLst>
              <a:ext uri="{FF2B5EF4-FFF2-40B4-BE49-F238E27FC236}">
                <a16:creationId xmlns:a16="http://schemas.microsoft.com/office/drawing/2014/main" id="{E08789E1-9742-485A-8DF9-1F9F2C651DFF}"/>
              </a:ext>
            </a:extLst>
          </p:cNvPr>
          <p:cNvSpPr/>
          <p:nvPr/>
        </p:nvSpPr>
        <p:spPr>
          <a:xfrm>
            <a:off x="9517626" y="2696678"/>
            <a:ext cx="2674374" cy="2627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t>-</a:t>
            </a:r>
            <a:r>
              <a:rPr lang="vi-VN" sz="2800" dirty="0"/>
              <a:t> Tranh vẽ cảnh gì? </a:t>
            </a:r>
          </a:p>
          <a:p>
            <a:pPr algn="just"/>
            <a:r>
              <a:rPr lang="vi-VN" sz="2800" dirty="0"/>
              <a:t>- Mỗi tranh nói tới sự việc gì?</a:t>
            </a:r>
          </a:p>
        </p:txBody>
      </p:sp>
      <p:sp>
        <p:nvSpPr>
          <p:cNvPr id="18" name="Rectangle 17">
            <a:extLst>
              <a:ext uri="{FF2B5EF4-FFF2-40B4-BE49-F238E27FC236}">
                <a16:creationId xmlns:a16="http://schemas.microsoft.com/office/drawing/2014/main" id="{9981B6BD-0BDB-4460-9F1F-56C295F8E1BD}"/>
              </a:ext>
            </a:extLst>
          </p:cNvPr>
          <p:cNvSpPr/>
          <p:nvPr/>
        </p:nvSpPr>
        <p:spPr>
          <a:xfrm>
            <a:off x="3889721" y="636766"/>
            <a:ext cx="2114681" cy="461665"/>
          </a:xfrm>
          <a:prstGeom prst="rect">
            <a:avLst/>
          </a:prstGeom>
        </p:spPr>
        <p:txBody>
          <a:bodyPr wrap="square">
            <a:spAutoFit/>
          </a:bodyPr>
          <a:lstStyle/>
          <a:p>
            <a:r>
              <a:rPr lang="en-US" sz="2400" b="1">
                <a:solidFill>
                  <a:srgbClr val="FF0000"/>
                </a:solidFill>
                <a:latin typeface="HP001 4 hàng" panose="020B0603050302020204" pitchFamily="34" charset="0"/>
              </a:rPr>
              <a:t>Hạt giống nhỏ</a:t>
            </a:r>
            <a:endParaRPr lang="vi-VN" sz="2400" b="1" dirty="0">
              <a:solidFill>
                <a:srgbClr val="FF0000"/>
              </a:solidFill>
              <a:latin typeface="HP001 4 hàng" panose="020B0603050302020204" pitchFamily="34" charset="0"/>
            </a:endParaRPr>
          </a:p>
        </p:txBody>
      </p:sp>
      <p:sp>
        <p:nvSpPr>
          <p:cNvPr id="20" name="Rectangle 19">
            <a:extLst>
              <a:ext uri="{FF2B5EF4-FFF2-40B4-BE49-F238E27FC236}">
                <a16:creationId xmlns:a16="http://schemas.microsoft.com/office/drawing/2014/main" id="{5332EB8B-7E5B-46AE-A26B-E02B6593098F}"/>
              </a:ext>
            </a:extLst>
          </p:cNvPr>
          <p:cNvSpPr/>
          <p:nvPr/>
        </p:nvSpPr>
        <p:spPr>
          <a:xfrm>
            <a:off x="4223878" y="1110962"/>
            <a:ext cx="6410598" cy="369332"/>
          </a:xfrm>
          <a:prstGeom prst="rect">
            <a:avLst/>
          </a:prstGeom>
        </p:spPr>
        <p:txBody>
          <a:bodyPr wrap="square">
            <a:spAutoFit/>
          </a:bodyPr>
          <a:lstStyle/>
          <a:p>
            <a:r>
              <a:rPr lang="en-US" b="1">
                <a:solidFill>
                  <a:srgbClr val="0000FF"/>
                </a:solidFill>
                <a:latin typeface="HP001 4 hàng" panose="020B0603050302020204" pitchFamily="34" charset="0"/>
              </a:rPr>
              <a:t>Theo Tuyển tập truyện, thơ, câu đố Mầm non</a:t>
            </a:r>
            <a:endParaRPr lang="vi-VN" b="1" dirty="0">
              <a:solidFill>
                <a:srgbClr val="0000FF"/>
              </a:solidFill>
              <a:latin typeface="HP001 4 hàng" panose="020B0603050302020204" pitchFamily="34" charset="0"/>
            </a:endParaRPr>
          </a:p>
        </p:txBody>
      </p:sp>
      <p:sp>
        <p:nvSpPr>
          <p:cNvPr id="21" name="Title 1">
            <a:extLst>
              <a:ext uri="{FF2B5EF4-FFF2-40B4-BE49-F238E27FC236}">
                <a16:creationId xmlns:a16="http://schemas.microsoft.com/office/drawing/2014/main" id="{FED51A41-49F6-49ED-A7A8-84D8D043A2ED}"/>
              </a:ext>
            </a:extLst>
          </p:cNvPr>
          <p:cNvSpPr>
            <a:spLocks noGrp="1"/>
          </p:cNvSpPr>
          <p:nvPr>
            <p:ph type="title"/>
          </p:nvPr>
        </p:nvSpPr>
        <p:spPr>
          <a:xfrm>
            <a:off x="115993" y="-239663"/>
            <a:ext cx="12457007" cy="1325563"/>
          </a:xfrm>
        </p:spPr>
        <p:txBody>
          <a:bodyPr>
            <a:normAutofit/>
          </a:bodyPr>
          <a:lstStyle/>
          <a:p>
            <a:r>
              <a:rPr lang="en-US" sz="3200" dirty="0"/>
              <a:t>1</a:t>
            </a:r>
            <a:r>
              <a:rPr lang="en-US" sz="2800" dirty="0"/>
              <a:t>. </a:t>
            </a:r>
            <a:r>
              <a:rPr lang="en-US" sz="2800" dirty="0" err="1"/>
              <a:t>Dựa</a:t>
            </a:r>
            <a:r>
              <a:rPr lang="en-US" sz="2800" dirty="0"/>
              <a:t> </a:t>
            </a:r>
            <a:r>
              <a:rPr lang="en-US" sz="2800" err="1"/>
              <a:t>vào</a:t>
            </a:r>
            <a:r>
              <a:rPr lang="en-US" sz="2800"/>
              <a:t> tranh và câu </a:t>
            </a:r>
            <a:r>
              <a:rPr lang="en-US" sz="2800" dirty="0" err="1"/>
              <a:t>hỏi</a:t>
            </a:r>
            <a:r>
              <a:rPr lang="en-US" sz="2800" dirty="0"/>
              <a:t> </a:t>
            </a:r>
            <a:r>
              <a:rPr lang="en-US" sz="2800" dirty="0" err="1"/>
              <a:t>gợi</a:t>
            </a:r>
            <a:r>
              <a:rPr lang="en-US" sz="2800" dirty="0"/>
              <a:t> ý, </a:t>
            </a:r>
            <a:r>
              <a:rPr lang="en-US" sz="2800" dirty="0" err="1"/>
              <a:t>đoán</a:t>
            </a:r>
            <a:r>
              <a:rPr lang="en-US" sz="2800" dirty="0"/>
              <a:t> </a:t>
            </a:r>
            <a:r>
              <a:rPr lang="en-US" sz="2800" err="1"/>
              <a:t>nội</a:t>
            </a:r>
            <a:r>
              <a:rPr lang="en-US" sz="2800"/>
              <a:t> dung của  </a:t>
            </a:r>
            <a:r>
              <a:rPr lang="en-US" sz="2800" dirty="0" err="1"/>
              <a:t>từng</a:t>
            </a:r>
            <a:r>
              <a:rPr lang="en-US" sz="2800" dirty="0"/>
              <a:t> </a:t>
            </a:r>
            <a:r>
              <a:rPr lang="en-US" sz="2800" dirty="0" err="1"/>
              <a:t>tranh</a:t>
            </a:r>
            <a:r>
              <a:rPr lang="en-US" sz="2800" dirty="0"/>
              <a:t>?</a:t>
            </a:r>
            <a:endParaRPr lang="en-US" sz="3200" dirty="0"/>
          </a:p>
        </p:txBody>
      </p:sp>
    </p:spTree>
    <p:extLst>
      <p:ext uri="{BB962C8B-B14F-4D97-AF65-F5344CB8AC3E}">
        <p14:creationId xmlns:p14="http://schemas.microsoft.com/office/powerpoint/2010/main" val="210223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TotalTime>
  <Words>951</Words>
  <Application>Microsoft Office PowerPoint</Application>
  <PresentationFormat>Widescreen</PresentationFormat>
  <Paragraphs>95</Paragraphs>
  <Slides>32</Slides>
  <Notes>8</Notes>
  <HiddenSlides>0</HiddenSlides>
  <MMClips>11</MMClips>
  <ScaleCrop>false</ScaleCrop>
  <HeadingPairs>
    <vt:vector size="8" baseType="variant">
      <vt:variant>
        <vt:lpstr>Fonts Used</vt:lpstr>
      </vt:variant>
      <vt:variant>
        <vt:i4>11</vt:i4>
      </vt:variant>
      <vt:variant>
        <vt:lpstr>Theme</vt:lpstr>
      </vt:variant>
      <vt:variant>
        <vt:i4>20</vt:i4>
      </vt:variant>
      <vt:variant>
        <vt:lpstr>Embedded OLE Servers</vt:lpstr>
      </vt:variant>
      <vt:variant>
        <vt:i4>1</vt:i4>
      </vt:variant>
      <vt:variant>
        <vt:lpstr>Slide Titles</vt:lpstr>
      </vt:variant>
      <vt:variant>
        <vt:i4>32</vt:i4>
      </vt:variant>
    </vt:vector>
  </HeadingPairs>
  <TitlesOfParts>
    <vt:vector size="64" baseType="lpstr">
      <vt:lpstr>Microsoft YaHei</vt:lpstr>
      <vt:lpstr>Arial</vt:lpstr>
      <vt:lpstr>Arial Rounded MT Bold</vt:lpstr>
      <vt:lpstr>Calibri</vt:lpstr>
      <vt:lpstr>Calibri Light</vt:lpstr>
      <vt:lpstr>Cookie</vt:lpstr>
      <vt:lpstr>HP001 4 hàng</vt:lpstr>
      <vt:lpstr>Symbol</vt:lpstr>
      <vt:lpstr>Times New Roman</vt:lpstr>
      <vt:lpstr>UTM Avo</vt:lpstr>
      <vt:lpstr>UTM Cookies</vt:lpstr>
      <vt:lpstr>1_Office Theme</vt:lpstr>
      <vt:lpstr>2_Office 主题​​</vt:lpstr>
      <vt:lpstr>5_Office Theme</vt:lpstr>
      <vt:lpstr>1_Office 主题​​</vt:lpstr>
      <vt:lpstr>3_Office 主题​​</vt:lpstr>
      <vt:lpstr>4_Office 主题​​</vt:lpstr>
      <vt:lpstr>5_Office 主题​​</vt:lpstr>
      <vt:lpstr>6_Office 主题​​</vt:lpstr>
      <vt:lpstr>7_Office 主题​​</vt:lpstr>
      <vt:lpstr>8_Office 主题​​</vt:lpstr>
      <vt:lpstr>3_Office Theme</vt:lpstr>
      <vt:lpstr>4_Office Theme</vt:lpstr>
      <vt:lpstr>2_Office Theme</vt:lpstr>
      <vt:lpstr>6_Office Theme</vt:lpstr>
      <vt:lpstr>7_Office Theme</vt:lpstr>
      <vt:lpstr>9_Office Theme</vt:lpstr>
      <vt:lpstr>10_Office Theme</vt:lpstr>
      <vt:lpstr>11_Office Theme</vt:lpstr>
      <vt:lpstr>Office Theme</vt:lpstr>
      <vt:lpstr>8_Office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tranh và câu hỏi gợi ý, đoán nội dung của  từng tranh?</vt:lpstr>
      <vt:lpstr>1. Dựa vào tranh và câu hỏi gợi ý, đoán nội dung của  từng tranh?</vt:lpstr>
      <vt:lpstr>1. Dựa vào tranh và câu hỏi gợi ý, đoán nội dung của  từng tranh?</vt:lpstr>
      <vt:lpstr>1. Dựa vào tranh và câu hỏi gợi ý, đoán nội dung của  từng tranh?</vt:lpstr>
      <vt:lpstr>1. Dựa vào tranh và câu hỏi gợi ý, đoán nội dung của  từng tranh?</vt:lpstr>
      <vt:lpstr>1. Dựa vào tranh và câu hỏi gợi ý, đoán nội dung của  từng tranh?</vt:lpstr>
      <vt:lpstr>Từ nội dung các bức tranh, em hãy đoán nội dung câu chuyện? </vt:lpstr>
      <vt:lpstr>                               Hạt giống nhỏ</vt:lpstr>
      <vt:lpstr>2. Nghe kể câu chuyện Hạt giống nhỏ. </vt:lpstr>
      <vt:lpstr>PowerPoint Presentation</vt:lpstr>
      <vt:lpstr>PowerPoint Presentation</vt:lpstr>
      <vt:lpstr>2. Con hãy quan sát tranh và kết hợp với nghe cô kể chuyện lúc nãy, để cùng chia sẻ:                                                  Hạt giống nhỏ</vt:lpstr>
      <vt:lpstr>PowerPoint Presentation</vt:lpstr>
      <vt:lpstr>PowerPoint Presentation</vt:lpstr>
      <vt:lpstr>PowerPoint Presentation</vt:lpstr>
      <vt:lpstr>PowerPoint Presentation</vt:lpstr>
      <vt:lpstr>PowerPoint Presentation</vt:lpstr>
      <vt:lpstr>PowerPoint Presentation</vt:lpstr>
      <vt:lpstr>Quan sát tranh 4</vt:lpstr>
      <vt:lpstr>PowerPoint Presentation</vt:lpstr>
      <vt:lpstr>PowerPoint Presentation</vt:lpstr>
      <vt:lpstr>3.  Kể lại từng đoạn của câu chuyện theo tranh                              Hạt giống nhỏ</vt:lpstr>
      <vt:lpstr>PowerPoint Presentation</vt:lpstr>
      <vt:lpstr>                             Ý nghĩa: </vt:lpstr>
      <vt:lpstr>                 Vân dụng- Trải nghiệm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giang812012@gmail.com</cp:lastModifiedBy>
  <cp:revision>120</cp:revision>
  <dcterms:created xsi:type="dcterms:W3CDTF">2021-05-27T03:43:25Z</dcterms:created>
  <dcterms:modified xsi:type="dcterms:W3CDTF">2022-03-08T11:53:48Z</dcterms:modified>
</cp:coreProperties>
</file>