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6" r:id="rId2"/>
    <p:sldId id="306" r:id="rId3"/>
    <p:sldId id="307" r:id="rId4"/>
    <p:sldId id="308" r:id="rId5"/>
    <p:sldId id="309" r:id="rId6"/>
    <p:sldId id="257" r:id="rId7"/>
    <p:sldId id="310" r:id="rId8"/>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260" r:id="rId23"/>
    <p:sldId id="261" r:id="rId24"/>
    <p:sldId id="259" r:id="rId25"/>
    <p:sldId id="325" r:id="rId26"/>
    <p:sldId id="265"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p:scale>
          <a:sx n="66" d="100"/>
          <a:sy n="66" d="100"/>
        </p:scale>
        <p:origin x="132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AFB-6316-4E7C-9AA6-4769F4E053FB}" type="datetimeFigureOut">
              <a:rPr lang="en-US" smtClean="0"/>
              <a:t>17-Mar-26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7A9BD-39C6-4409-89E1-10367E01D1B2}" type="slidenum">
              <a:rPr lang="en-US" smtClean="0"/>
              <a:t>‹#›</a:t>
            </a:fld>
            <a:endParaRPr lang="en-US"/>
          </a:p>
        </p:txBody>
      </p:sp>
    </p:spTree>
    <p:extLst>
      <p:ext uri="{BB962C8B-B14F-4D97-AF65-F5344CB8AC3E}">
        <p14:creationId xmlns:p14="http://schemas.microsoft.com/office/powerpoint/2010/main" val="316519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1AD4-460F-6048-8FCE-B359A63CB1D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AA922-D88A-129F-6D48-36C1025DEF4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F3A89E1-00D9-7DB6-C070-23523B57A9F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1BD9D94-3AD1-E82E-1A93-85085EB7C2F3}"/>
              </a:ext>
            </a:extLst>
          </p:cNvPr>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206817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6</a:t>
            </a:fld>
            <a:endParaRPr lang="zh-CN" altLang="en-US"/>
          </a:p>
        </p:txBody>
      </p:sp>
    </p:spTree>
    <p:extLst>
      <p:ext uri="{BB962C8B-B14F-4D97-AF65-F5344CB8AC3E}">
        <p14:creationId xmlns:p14="http://schemas.microsoft.com/office/powerpoint/2010/main" val="137467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22</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23</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24</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25</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26</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27</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1DE2-F49C-4BA8-BBE7-8633CC4C4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FF66C-873C-43DF-BBF6-E68200161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0A60B-5800-46A9-BA71-1DAF7EBB8A41}"/>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73BE4A0D-FEE1-4790-BD06-10632C0A0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10046-7AD2-4475-8C88-466ED0DBC0F5}"/>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94260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51AC-AC3D-40A6-9B6A-808EFF5C4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4F972-8E5F-4919-B2C7-FAA522D53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8A31F-F0EE-48C7-9516-0EF94919EE0E}"/>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E940AA37-C494-4A8E-8198-2D6B9AA72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0F7AD-49C1-4512-B268-1E07F3F8CE22}"/>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406977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B7952-125E-48BC-AEB0-4C25D3BFE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FDDEC-B4EF-410D-AF86-64B8C4E92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BB644-4105-47E0-B82A-51BC7A8A3494}"/>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9C1F4B50-8160-4BCE-B2D2-CBB4ED653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5A041-188B-4F5A-A54F-82B707BADE8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9480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4" name="Title 1">
            <a:extLst>
              <a:ext uri="{FF2B5EF4-FFF2-40B4-BE49-F238E27FC236}">
                <a16:creationId xmlns:a16="http://schemas.microsoft.com/office/drawing/2014/main" id="{0C6D7343-FE57-784D-1A6D-3F949F660024}"/>
              </a:ext>
            </a:extLst>
          </p:cNvPr>
          <p:cNvSpPr txBox="1">
            <a:spLocks/>
          </p:cNvSpPr>
          <p:nvPr userDrawn="1"/>
        </p:nvSpPr>
        <p:spPr>
          <a:xfrm>
            <a:off x="10302781" y="13353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FF00"/>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rgbClr val="FFFF00"/>
                </a:solidFill>
                <a:effectLst/>
                <a:uLnTx/>
                <a:uFillTx/>
                <a:latin typeface="HP-008" panose="020B0803050302020204" pitchFamily="34" charset="0"/>
                <a:ea typeface="+mj-ea"/>
                <a:cs typeface="+mj-cs"/>
                <a:sym typeface="Arial"/>
              </a:rPr>
              <a:t> Non</a:t>
            </a:r>
          </a:p>
        </p:txBody>
      </p:sp>
      <p:sp>
        <p:nvSpPr>
          <p:cNvPr id="5" name="Title 1">
            <a:extLst>
              <a:ext uri="{FF2B5EF4-FFF2-40B4-BE49-F238E27FC236}">
                <a16:creationId xmlns:a16="http://schemas.microsoft.com/office/drawing/2014/main" id="{E78AF755-8BEF-FAD9-42AE-F8A6A3A0FB7E}"/>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54982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
        <p:nvSpPr>
          <p:cNvPr id="2" name="Title 1">
            <a:extLst>
              <a:ext uri="{FF2B5EF4-FFF2-40B4-BE49-F238E27FC236}">
                <a16:creationId xmlns:a16="http://schemas.microsoft.com/office/drawing/2014/main" id="{C1C5A6B0-9EBD-BA3D-7B8B-A930AB4CE996}"/>
              </a:ext>
            </a:extLst>
          </p:cNvPr>
          <p:cNvSpPr txBox="1">
            <a:spLocks/>
          </p:cNvSpPr>
          <p:nvPr userDrawn="1"/>
        </p:nvSpPr>
        <p:spPr>
          <a:xfrm>
            <a:off x="10098061" y="20177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
        <p:nvSpPr>
          <p:cNvPr id="4" name="Title 1">
            <a:extLst>
              <a:ext uri="{FF2B5EF4-FFF2-40B4-BE49-F238E27FC236}">
                <a16:creationId xmlns:a16="http://schemas.microsoft.com/office/drawing/2014/main" id="{2B2EAC13-0C4B-B8D6-DD74-607FA78AF497}"/>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37287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0E57-389A-4A14-900C-39C6A9E74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F65A6-3B38-4E61-BCC6-1E70A97AE1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E121A-796D-4632-869E-1D20A6C16CF2}"/>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FFE07A06-E95B-4B5B-BB77-0FDE8351C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88405-76F5-4AC5-A672-742F74EE9417}"/>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9838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0311-D0BD-4A35-BD4C-E73FF001E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05B21-26DE-4237-805D-09FD92E63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B7751-FD23-4EDB-88D0-B7D5C0435DE3}"/>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9CFA2445-05D4-47EA-850F-C4FECA689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542CB-9C06-4504-964D-F1881FFB65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76717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7147-EE3F-4D1E-8C5B-E83574B15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49710-ABBE-40A8-B957-4B8CEA0A1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EF518-3018-4BF3-AD52-F060BDFFC5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21D75-4EAA-4C02-832A-25CCE0BF8DA0}"/>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6" name="Footer Placeholder 5">
            <a:extLst>
              <a:ext uri="{FF2B5EF4-FFF2-40B4-BE49-F238E27FC236}">
                <a16:creationId xmlns:a16="http://schemas.microsoft.com/office/drawing/2014/main" id="{2E81DE11-34E0-4A7C-A97D-1FBB20257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9962F-42AF-4B76-85F2-878BAEBB96B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2748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9733-0987-4019-815C-EFA1FB7FF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78DEF-2628-41B6-9EB9-4939C8E69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55B74-C9C1-4277-9799-552677988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9347DB-9435-4856-9555-CEB9012AD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37E835-8619-4EE2-ABD8-64EAE195C4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5E4FD-1B10-4424-AA24-C8195B388C41}"/>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8" name="Footer Placeholder 7">
            <a:extLst>
              <a:ext uri="{FF2B5EF4-FFF2-40B4-BE49-F238E27FC236}">
                <a16:creationId xmlns:a16="http://schemas.microsoft.com/office/drawing/2014/main" id="{364A6C67-DF37-4F75-972D-3822B7DBD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C91F2B-607D-4669-B0DE-D0B56650F3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193391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AF9A-E631-42B9-817C-53F1555C8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2F1158-C80E-41DA-B162-742B23040F0A}"/>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4" name="Footer Placeholder 3">
            <a:extLst>
              <a:ext uri="{FF2B5EF4-FFF2-40B4-BE49-F238E27FC236}">
                <a16:creationId xmlns:a16="http://schemas.microsoft.com/office/drawing/2014/main" id="{EDBBFFEC-BB4B-4AC5-8921-208D38222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66A27-583B-4D81-B6EF-AD5B4AFEE7A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61584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7E2E9-44A4-40F8-A49C-28A729B81977}"/>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3" name="Footer Placeholder 2">
            <a:extLst>
              <a:ext uri="{FF2B5EF4-FFF2-40B4-BE49-F238E27FC236}">
                <a16:creationId xmlns:a16="http://schemas.microsoft.com/office/drawing/2014/main" id="{195E4043-37FC-4F28-8979-CC57EF7AA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AB914-33EA-4A69-B4F0-C6638CD9939D}"/>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69293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EDC6-220D-4C18-BB99-A4318A508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04379-84B3-4C27-9189-412253AF6F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D2840-427F-4206-A09B-B07DF863A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DA962-03E1-41E8-BD95-79F77F2ED09C}"/>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6" name="Footer Placeholder 5">
            <a:extLst>
              <a:ext uri="{FF2B5EF4-FFF2-40B4-BE49-F238E27FC236}">
                <a16:creationId xmlns:a16="http://schemas.microsoft.com/office/drawing/2014/main" id="{835D19A6-0622-45E4-AA1A-3C5D38FC3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6E255-3FD4-4573-8A1A-B4BB3B23998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2380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3FDA-FE91-4488-870A-41634EC46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0F5B40-B8D6-40CE-9467-1DED14DBE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1CE53-3F0B-47EC-A274-086A61EFD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A3705-316E-44F4-9540-8EA2241E0EE9}"/>
              </a:ext>
            </a:extLst>
          </p:cNvPr>
          <p:cNvSpPr>
            <a:spLocks noGrp="1"/>
          </p:cNvSpPr>
          <p:nvPr>
            <p:ph type="dt" sz="half" idx="10"/>
          </p:nvPr>
        </p:nvSpPr>
        <p:spPr/>
        <p:txBody>
          <a:bodyPr/>
          <a:lstStyle/>
          <a:p>
            <a:fld id="{B6443111-E4B5-4F68-93DB-EC3FB09BC465}" type="datetimeFigureOut">
              <a:rPr lang="en-US" smtClean="0"/>
              <a:t>17-Mar-26</a:t>
            </a:fld>
            <a:endParaRPr lang="en-US"/>
          </a:p>
        </p:txBody>
      </p:sp>
      <p:sp>
        <p:nvSpPr>
          <p:cNvPr id="6" name="Footer Placeholder 5">
            <a:extLst>
              <a:ext uri="{FF2B5EF4-FFF2-40B4-BE49-F238E27FC236}">
                <a16:creationId xmlns:a16="http://schemas.microsoft.com/office/drawing/2014/main" id="{E47FDEE3-1614-4A77-9910-859E64F01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40A4-C45D-4DCE-9F16-AFE29C138811}"/>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925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64B5C-2D1D-4332-9FE4-CC06E9B54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A782B-D605-4C58-A2DA-53BB78101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24FE4-8AAB-4DAB-A5CA-576E554E8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43111-E4B5-4F68-93DB-EC3FB09BC465}" type="datetimeFigureOut">
              <a:rPr lang="en-US" smtClean="0"/>
              <a:t>17-Mar-26</a:t>
            </a:fld>
            <a:endParaRPr lang="en-US"/>
          </a:p>
        </p:txBody>
      </p:sp>
      <p:sp>
        <p:nvSpPr>
          <p:cNvPr id="5" name="Footer Placeholder 4">
            <a:extLst>
              <a:ext uri="{FF2B5EF4-FFF2-40B4-BE49-F238E27FC236}">
                <a16:creationId xmlns:a16="http://schemas.microsoft.com/office/drawing/2014/main" id="{1DBC5049-1845-45B6-9F00-68C563D8D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A1292-8905-4D9A-9E1A-971E41CEB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D84F3-CD41-41E9-8D03-3BF463309193}" type="slidenum">
              <a:rPr lang="en-US" smtClean="0"/>
              <a:t>‹#›</a:t>
            </a:fld>
            <a:endParaRPr lang="en-US"/>
          </a:p>
        </p:txBody>
      </p:sp>
    </p:spTree>
    <p:extLst>
      <p:ext uri="{BB962C8B-B14F-4D97-AF65-F5344CB8AC3E}">
        <p14:creationId xmlns:p14="http://schemas.microsoft.com/office/powerpoint/2010/main" val="224195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0653-4060-5DFC-7A1B-7CBE3236FCA6}"/>
            </a:ext>
          </a:extLst>
        </p:cNvPr>
        <p:cNvGrpSpPr/>
        <p:nvPr/>
      </p:nvGrpSpPr>
      <p:grpSpPr>
        <a:xfrm>
          <a:off x="0" y="0"/>
          <a:ext cx="0" cy="0"/>
          <a:chOff x="0" y="0"/>
          <a:chExt cx="0" cy="0"/>
        </a:xfrm>
      </p:grpSpPr>
      <p:sp>
        <p:nvSpPr>
          <p:cNvPr id="12" name="Freeform 3" descr="A picture containing diagram  Description automatically generated">
            <a:extLst>
              <a:ext uri="{FF2B5EF4-FFF2-40B4-BE49-F238E27FC236}">
                <a16:creationId xmlns:a16="http://schemas.microsoft.com/office/drawing/2014/main" id="{04A88E4D-B503-E4D1-47F9-86DA25A5D422}"/>
              </a:ext>
            </a:extLst>
          </p:cNvPr>
          <p:cNvSpPr/>
          <p:nvPr/>
        </p:nvSpPr>
        <p:spPr>
          <a:xfrm>
            <a:off x="20" y="1282"/>
            <a:ext cx="12191980" cy="6856718"/>
          </a:xfrm>
          <a:custGeom>
            <a:avLst/>
            <a:gdLst/>
            <a:ahLst/>
            <a:cxnLst/>
            <a:rect l="l" t="t" r="r" b="b"/>
            <a:pathLst>
              <a:path w="18287970" h="10285077">
                <a:moveTo>
                  <a:pt x="0" y="0"/>
                </a:moveTo>
                <a:lnTo>
                  <a:pt x="18287970" y="0"/>
                </a:lnTo>
                <a:lnTo>
                  <a:pt x="18287970" y="10285077"/>
                </a:lnTo>
                <a:lnTo>
                  <a:pt x="0" y="10285077"/>
                </a:lnTo>
                <a:lnTo>
                  <a:pt x="0" y="0"/>
                </a:lnTo>
                <a:close/>
              </a:path>
            </a:pathLst>
          </a:custGeom>
          <a:blipFill>
            <a:blip r:embed="rId3"/>
            <a:stretch>
              <a:fillRect t="-10120" r="-157" b="-15237"/>
            </a:stretch>
          </a:blipFill>
        </p:spPr>
        <p:txBody>
          <a:bodyPr/>
          <a:lstStyle/>
          <a:p>
            <a:endParaRPr lang="en-US" sz="1200"/>
          </a:p>
        </p:txBody>
      </p:sp>
      <p:grpSp>
        <p:nvGrpSpPr>
          <p:cNvPr id="13" name="Group 4">
            <a:extLst>
              <a:ext uri="{FF2B5EF4-FFF2-40B4-BE49-F238E27FC236}">
                <a16:creationId xmlns:a16="http://schemas.microsoft.com/office/drawing/2014/main" id="{33AF66A8-0696-52C4-955E-1402BC5A6E5E}"/>
              </a:ext>
            </a:extLst>
          </p:cNvPr>
          <p:cNvGrpSpPr/>
          <p:nvPr/>
        </p:nvGrpSpPr>
        <p:grpSpPr>
          <a:xfrm rot="533478">
            <a:off x="591127" y="104209"/>
            <a:ext cx="10487950" cy="6684458"/>
            <a:chOff x="0" y="0"/>
            <a:chExt cx="21089358" cy="13038486"/>
          </a:xfrm>
        </p:grpSpPr>
        <p:sp>
          <p:nvSpPr>
            <p:cNvPr id="14" name="Freeform 5">
              <a:extLst>
                <a:ext uri="{FF2B5EF4-FFF2-40B4-BE49-F238E27FC236}">
                  <a16:creationId xmlns:a16="http://schemas.microsoft.com/office/drawing/2014/main" id="{E12541FE-C84F-4012-EDFE-D97A59BF562F}"/>
                </a:ext>
              </a:extLst>
            </p:cNvPr>
            <p:cNvSpPr/>
            <p:nvPr/>
          </p:nvSpPr>
          <p:spPr>
            <a:xfrm>
              <a:off x="-163703" y="-86360"/>
              <a:ext cx="21461984" cy="13300583"/>
            </a:xfrm>
            <a:custGeom>
              <a:avLst/>
              <a:gdLst/>
              <a:ahLst/>
              <a:cxnLst/>
              <a:rect l="l" t="t" r="r" b="b"/>
              <a:pathLst>
                <a:path w="21461984" h="13300583">
                  <a:moveTo>
                    <a:pt x="2067560" y="4423410"/>
                  </a:moveTo>
                  <a:cubicBezTo>
                    <a:pt x="1897507" y="3371723"/>
                    <a:pt x="2455799" y="2330450"/>
                    <a:pt x="3505454" y="1741678"/>
                  </a:cubicBezTo>
                  <a:cubicBezTo>
                    <a:pt x="4555109" y="1152906"/>
                    <a:pt x="5912104" y="1119759"/>
                    <a:pt x="7000621" y="1656334"/>
                  </a:cubicBezTo>
                  <a:cubicBezTo>
                    <a:pt x="7386193" y="1044829"/>
                    <a:pt x="8091932" y="622554"/>
                    <a:pt x="8904351" y="517398"/>
                  </a:cubicBezTo>
                  <a:cubicBezTo>
                    <a:pt x="9716770" y="412242"/>
                    <a:pt x="10540365" y="636397"/>
                    <a:pt x="11126216" y="1122172"/>
                  </a:cubicBezTo>
                  <a:cubicBezTo>
                    <a:pt x="11454765" y="567817"/>
                    <a:pt x="12099671" y="195199"/>
                    <a:pt x="12832207" y="136906"/>
                  </a:cubicBezTo>
                  <a:cubicBezTo>
                    <a:pt x="13564744" y="78613"/>
                    <a:pt x="14281277" y="342519"/>
                    <a:pt x="14727555" y="835152"/>
                  </a:cubicBezTo>
                  <a:cubicBezTo>
                    <a:pt x="15321026" y="247396"/>
                    <a:pt x="16265145" y="0"/>
                    <a:pt x="17151477" y="199898"/>
                  </a:cubicBezTo>
                  <a:cubicBezTo>
                    <a:pt x="18037810" y="399796"/>
                    <a:pt x="18707100" y="1011047"/>
                    <a:pt x="18869788" y="1769364"/>
                  </a:cubicBezTo>
                  <a:cubicBezTo>
                    <a:pt x="19596863" y="1936242"/>
                    <a:pt x="20202398" y="2360549"/>
                    <a:pt x="20530185" y="2932684"/>
                  </a:cubicBezTo>
                  <a:cubicBezTo>
                    <a:pt x="20857973" y="3504819"/>
                    <a:pt x="20875499" y="4168521"/>
                    <a:pt x="20578573" y="4752467"/>
                  </a:cubicBezTo>
                  <a:cubicBezTo>
                    <a:pt x="21294472" y="5536692"/>
                    <a:pt x="21461984" y="6581775"/>
                    <a:pt x="21018500" y="7497572"/>
                  </a:cubicBezTo>
                  <a:cubicBezTo>
                    <a:pt x="20575017" y="8413369"/>
                    <a:pt x="19587210" y="9062338"/>
                    <a:pt x="18423764" y="9202293"/>
                  </a:cubicBezTo>
                  <a:cubicBezTo>
                    <a:pt x="18415508" y="10061829"/>
                    <a:pt x="17855566" y="10850499"/>
                    <a:pt x="16959453" y="11264265"/>
                  </a:cubicBezTo>
                  <a:cubicBezTo>
                    <a:pt x="16063342" y="11678031"/>
                    <a:pt x="14971396" y="11652504"/>
                    <a:pt x="14104113" y="11197336"/>
                  </a:cubicBezTo>
                  <a:cubicBezTo>
                    <a:pt x="13734670" y="12226671"/>
                    <a:pt x="12695047" y="12984099"/>
                    <a:pt x="11434192" y="13142341"/>
                  </a:cubicBezTo>
                  <a:cubicBezTo>
                    <a:pt x="10173335" y="13300583"/>
                    <a:pt x="8917432" y="12831191"/>
                    <a:pt x="8209027" y="11936984"/>
                  </a:cubicBezTo>
                  <a:cubicBezTo>
                    <a:pt x="7340728" y="12377673"/>
                    <a:pt x="6298692" y="12504673"/>
                    <a:pt x="5318126" y="12289282"/>
                  </a:cubicBezTo>
                  <a:cubicBezTo>
                    <a:pt x="4337558" y="12073890"/>
                    <a:pt x="3501263" y="11534013"/>
                    <a:pt x="2997581" y="10791825"/>
                  </a:cubicBezTo>
                  <a:cubicBezTo>
                    <a:pt x="2110232" y="10879201"/>
                    <a:pt x="1252220" y="10492232"/>
                    <a:pt x="849503" y="9822942"/>
                  </a:cubicBezTo>
                  <a:cubicBezTo>
                    <a:pt x="446786" y="9153652"/>
                    <a:pt x="584962" y="8344662"/>
                    <a:pt x="1195451" y="7797292"/>
                  </a:cubicBezTo>
                  <a:cubicBezTo>
                    <a:pt x="403987" y="7405116"/>
                    <a:pt x="0" y="6626987"/>
                    <a:pt x="194437" y="5868670"/>
                  </a:cubicBezTo>
                  <a:cubicBezTo>
                    <a:pt x="388874" y="5110353"/>
                    <a:pt x="1137412" y="4543679"/>
                    <a:pt x="2049907" y="4464050"/>
                  </a:cubicBezTo>
                  <a:close/>
                </a:path>
              </a:pathLst>
            </a:custGeom>
            <a:solidFill>
              <a:srgbClr val="FFFFFF">
                <a:alpha val="85882"/>
              </a:srgbClr>
            </a:solidFill>
          </p:spPr>
          <p:txBody>
            <a:bodyPr/>
            <a:lstStyle/>
            <a:p>
              <a:endParaRPr lang="en-US" sz="1200"/>
            </a:p>
          </p:txBody>
        </p:sp>
        <p:sp>
          <p:nvSpPr>
            <p:cNvPr id="15" name="Freeform 6">
              <a:extLst>
                <a:ext uri="{FF2B5EF4-FFF2-40B4-BE49-F238E27FC236}">
                  <a16:creationId xmlns:a16="http://schemas.microsoft.com/office/drawing/2014/main" id="{58729DEB-8ADE-9FCD-54DB-F81F8F508D69}"/>
                </a:ext>
              </a:extLst>
            </p:cNvPr>
            <p:cNvSpPr/>
            <p:nvPr/>
          </p:nvSpPr>
          <p:spPr>
            <a:xfrm>
              <a:off x="1054481" y="706374"/>
              <a:ext cx="19350483" cy="11091672"/>
            </a:xfrm>
            <a:custGeom>
              <a:avLst/>
              <a:gdLst/>
              <a:ahLst/>
              <a:cxnLst/>
              <a:rect l="l" t="t" r="r" b="b"/>
              <a:pathLst>
                <a:path w="19350483" h="11091672">
                  <a:moveTo>
                    <a:pt x="1236599" y="7194296"/>
                  </a:moveTo>
                  <a:cubicBezTo>
                    <a:pt x="805053" y="7222744"/>
                    <a:pt x="373507" y="7138797"/>
                    <a:pt x="0" y="6953758"/>
                  </a:cubicBezTo>
                  <a:moveTo>
                    <a:pt x="2327656" y="9826752"/>
                  </a:moveTo>
                  <a:cubicBezTo>
                    <a:pt x="2154174" y="9884918"/>
                    <a:pt x="1972183" y="9923653"/>
                    <a:pt x="1786636" y="9941941"/>
                  </a:cubicBezTo>
                  <a:moveTo>
                    <a:pt x="6989826" y="11091672"/>
                  </a:moveTo>
                  <a:cubicBezTo>
                    <a:pt x="6859270" y="10926953"/>
                    <a:pt x="6750050" y="10750804"/>
                    <a:pt x="6663817" y="10566527"/>
                  </a:cubicBezTo>
                  <a:moveTo>
                    <a:pt x="13018389" y="9782048"/>
                  </a:moveTo>
                  <a:cubicBezTo>
                    <a:pt x="12999212" y="9977501"/>
                    <a:pt x="12955524" y="10170668"/>
                    <a:pt x="12888214" y="10358247"/>
                  </a:cubicBezTo>
                  <a:moveTo>
                    <a:pt x="15606649" y="6221476"/>
                  </a:moveTo>
                  <a:cubicBezTo>
                    <a:pt x="16585185" y="6622161"/>
                    <a:pt x="17202659" y="7460107"/>
                    <a:pt x="17193895" y="8375142"/>
                  </a:cubicBezTo>
                  <a:moveTo>
                    <a:pt x="19350483" y="3927729"/>
                  </a:moveTo>
                  <a:cubicBezTo>
                    <a:pt x="19191987" y="4239387"/>
                    <a:pt x="18950051" y="4515739"/>
                    <a:pt x="18643727" y="4735322"/>
                  </a:cubicBezTo>
                  <a:moveTo>
                    <a:pt x="17654524" y="931291"/>
                  </a:moveTo>
                  <a:cubicBezTo>
                    <a:pt x="17681575" y="1057148"/>
                    <a:pt x="17694021" y="1184783"/>
                    <a:pt x="17691863" y="1312672"/>
                  </a:cubicBezTo>
                  <a:moveTo>
                    <a:pt x="13140817" y="486410"/>
                  </a:moveTo>
                  <a:cubicBezTo>
                    <a:pt x="13232892" y="310515"/>
                    <a:pt x="13354812" y="146685"/>
                    <a:pt x="13502894" y="0"/>
                  </a:cubicBezTo>
                  <a:moveTo>
                    <a:pt x="9754362" y="718185"/>
                  </a:moveTo>
                  <a:cubicBezTo>
                    <a:pt x="9791955" y="572770"/>
                    <a:pt x="9850882" y="431927"/>
                    <a:pt x="9929749" y="298704"/>
                  </a:cubicBezTo>
                  <a:moveTo>
                    <a:pt x="5780024" y="860679"/>
                  </a:moveTo>
                  <a:cubicBezTo>
                    <a:pt x="6010402" y="974217"/>
                    <a:pt x="6223381" y="1110869"/>
                    <a:pt x="6414644" y="1267587"/>
                  </a:cubicBezTo>
                  <a:moveTo>
                    <a:pt x="960247" y="4059047"/>
                  </a:moveTo>
                  <a:cubicBezTo>
                    <a:pt x="909955" y="3918966"/>
                    <a:pt x="872998" y="3775837"/>
                    <a:pt x="849503" y="3630930"/>
                  </a:cubicBezTo>
                </a:path>
              </a:pathLst>
            </a:custGeom>
            <a:solidFill>
              <a:srgbClr val="000000">
                <a:alpha val="0"/>
              </a:srgbClr>
            </a:solidFill>
          </p:spPr>
          <p:txBody>
            <a:bodyPr/>
            <a:lstStyle/>
            <a:p>
              <a:endParaRPr lang="en-US" sz="1200"/>
            </a:p>
          </p:txBody>
        </p:sp>
      </p:grpSp>
      <p:sp>
        <p:nvSpPr>
          <p:cNvPr id="4" name="Freeform 9">
            <a:extLst>
              <a:ext uri="{FF2B5EF4-FFF2-40B4-BE49-F238E27FC236}">
                <a16:creationId xmlns:a16="http://schemas.microsoft.com/office/drawing/2014/main" id="{B2C2FEEB-807C-78FE-4FDB-883910A24127}"/>
              </a:ext>
            </a:extLst>
          </p:cNvPr>
          <p:cNvSpPr/>
          <p:nvPr/>
        </p:nvSpPr>
        <p:spPr>
          <a:xfrm>
            <a:off x="1051599" y="1418310"/>
            <a:ext cx="8003057" cy="1384996"/>
          </a:xfrm>
          <a:custGeom>
            <a:avLst/>
            <a:gdLst/>
            <a:ahLst/>
            <a:cxnLst/>
            <a:rect l="l" t="t" r="r" b="b"/>
            <a:pathLst>
              <a:path w="14104025" h="3007249">
                <a:moveTo>
                  <a:pt x="0" y="0"/>
                </a:moveTo>
                <a:lnTo>
                  <a:pt x="14104025" y="0"/>
                </a:lnTo>
                <a:lnTo>
                  <a:pt x="14104025" y="3007249"/>
                </a:lnTo>
                <a:lnTo>
                  <a:pt x="0" y="3007249"/>
                </a:lnTo>
                <a:lnTo>
                  <a:pt x="0" y="0"/>
                </a:lnTo>
                <a:close/>
              </a:path>
            </a:pathLst>
          </a:custGeom>
          <a:blipFill>
            <a:blip r:embed="rId4"/>
            <a:stretch>
              <a:fillRect l="-28505" r="-27205" b="-81658"/>
            </a:stretch>
          </a:blipFill>
        </p:spPr>
        <p:txBody>
          <a:bodyPr/>
          <a:lstStyle/>
          <a:p>
            <a:endParaRPr lang="en-US" sz="1100" dirty="0"/>
          </a:p>
        </p:txBody>
      </p:sp>
      <p:sp>
        <p:nvSpPr>
          <p:cNvPr id="5" name="TextBox 20">
            <a:extLst>
              <a:ext uri="{FF2B5EF4-FFF2-40B4-BE49-F238E27FC236}">
                <a16:creationId xmlns:a16="http://schemas.microsoft.com/office/drawing/2014/main" id="{366AE9B2-A03D-F13A-2C6A-7FAD9CBFB4C1}"/>
              </a:ext>
            </a:extLst>
          </p:cNvPr>
          <p:cNvSpPr txBox="1"/>
          <p:nvPr/>
        </p:nvSpPr>
        <p:spPr>
          <a:xfrm>
            <a:off x="1222890" y="4517289"/>
            <a:ext cx="7656846" cy="642484"/>
          </a:xfrm>
          <a:prstGeom prst="rect">
            <a:avLst/>
          </a:prstGeom>
        </p:spPr>
        <p:txBody>
          <a:bodyPr wrap="square" lIns="0" tIns="0" rIns="0" bIns="0" rtlCol="0" anchor="t">
            <a:spAutoFit/>
          </a:bodyPr>
          <a:lstStyle/>
          <a:p>
            <a:pPr algn="ctr">
              <a:lnSpc>
                <a:spcPts val="5422"/>
              </a:lnSpc>
            </a:pPr>
            <a:r>
              <a:rPr lang="en-US" sz="2800" b="1" dirty="0" err="1">
                <a:solidFill>
                  <a:srgbClr val="C00000"/>
                </a:solidFill>
                <a:latin typeface="fiolex girl" panose="020B0506030404030204" pitchFamily="34" charset="0"/>
                <a:ea typeface="SVN-Fiolex Girls"/>
                <a:cs typeface="fiolex girl" panose="020B0506030404030204" pitchFamily="34" charset="0"/>
                <a:sym typeface="SVN-Fiolex Girls"/>
              </a:rPr>
              <a:t>Giáo</a:t>
            </a:r>
            <a:r>
              <a:rPr lang="en-US" sz="2800" b="1" dirty="0">
                <a:solidFill>
                  <a:srgbClr val="C00000"/>
                </a:solidFill>
                <a:latin typeface="fiolex girl" panose="020B0506030404030204" pitchFamily="34" charset="0"/>
                <a:ea typeface="SVN-Fiolex Girls"/>
                <a:cs typeface="fiolex girl" panose="020B0506030404030204" pitchFamily="34" charset="0"/>
                <a:sym typeface="SVN-Fiolex Girls"/>
              </a:rPr>
              <a:t> </a:t>
            </a:r>
            <a:r>
              <a:rPr lang="en-US" sz="2800" b="1" dirty="0" err="1">
                <a:solidFill>
                  <a:srgbClr val="C00000"/>
                </a:solidFill>
                <a:latin typeface="fiolex girl" panose="020B0506030404030204" pitchFamily="34" charset="0"/>
                <a:ea typeface="SVN-Fiolex Girls"/>
                <a:cs typeface="fiolex girl" panose="020B0506030404030204" pitchFamily="34" charset="0"/>
                <a:sym typeface="SVN-Fiolex Girls"/>
              </a:rPr>
              <a:t>viên</a:t>
            </a:r>
            <a:r>
              <a:rPr lang="en-US" sz="2800" b="1" dirty="0">
                <a:solidFill>
                  <a:srgbClr val="C00000"/>
                </a:solidFill>
                <a:latin typeface="fiolex girl" panose="020B0506030404030204" pitchFamily="34" charset="0"/>
                <a:ea typeface="SVN-Fiolex Girls"/>
                <a:cs typeface="fiolex girl" panose="020B0506030404030204" pitchFamily="34" charset="0"/>
                <a:sym typeface="SVN-Fiolex Girls"/>
              </a:rPr>
              <a:t> </a:t>
            </a:r>
            <a:r>
              <a:rPr lang="en-US" sz="2800" b="1" dirty="0" err="1">
                <a:solidFill>
                  <a:srgbClr val="C00000"/>
                </a:solidFill>
                <a:latin typeface="fiolex girl" panose="020B0506030404030204" pitchFamily="34" charset="0"/>
                <a:ea typeface="SVN-Fiolex Girls"/>
                <a:cs typeface="fiolex girl" panose="020B0506030404030204" pitchFamily="34" charset="0"/>
                <a:sym typeface="SVN-Fiolex Girls"/>
              </a:rPr>
              <a:t>thực</a:t>
            </a:r>
            <a:r>
              <a:rPr lang="en-US" sz="2800" b="1" dirty="0">
                <a:solidFill>
                  <a:srgbClr val="C00000"/>
                </a:solidFill>
                <a:latin typeface="fiolex girl" panose="020B0506030404030204" pitchFamily="34" charset="0"/>
                <a:ea typeface="SVN-Fiolex Girls"/>
                <a:cs typeface="fiolex girl" panose="020B0506030404030204" pitchFamily="34" charset="0"/>
                <a:sym typeface="SVN-Fiolex Girls"/>
              </a:rPr>
              <a:t> </a:t>
            </a:r>
            <a:r>
              <a:rPr lang="en-US" sz="2800" b="1" dirty="0" err="1">
                <a:solidFill>
                  <a:srgbClr val="C00000"/>
                </a:solidFill>
                <a:latin typeface="fiolex girl" panose="020B0506030404030204" pitchFamily="34" charset="0"/>
                <a:ea typeface="SVN-Fiolex Girls"/>
                <a:cs typeface="fiolex girl" panose="020B0506030404030204" pitchFamily="34" charset="0"/>
                <a:sym typeface="SVN-Fiolex Girls"/>
              </a:rPr>
              <a:t>hiện</a:t>
            </a:r>
            <a:r>
              <a:rPr lang="en-US" sz="2800" b="1" dirty="0">
                <a:solidFill>
                  <a:srgbClr val="C00000"/>
                </a:solidFill>
                <a:latin typeface="fiolex girl" panose="020B0506030404030204" pitchFamily="34" charset="0"/>
                <a:ea typeface="SVN-Fiolex Girls"/>
                <a:cs typeface="fiolex girl" panose="020B0506030404030204" pitchFamily="34" charset="0"/>
                <a:sym typeface="SVN-Fiolex Girls"/>
              </a:rPr>
              <a:t>: Nguyễn Quỳnh Nga</a:t>
            </a:r>
          </a:p>
        </p:txBody>
      </p:sp>
      <p:sp>
        <p:nvSpPr>
          <p:cNvPr id="7" name="TextBox 21">
            <a:extLst>
              <a:ext uri="{FF2B5EF4-FFF2-40B4-BE49-F238E27FC236}">
                <a16:creationId xmlns:a16="http://schemas.microsoft.com/office/drawing/2014/main" id="{8690DADC-9FCA-063E-DE11-356A0E94B0ED}"/>
              </a:ext>
            </a:extLst>
          </p:cNvPr>
          <p:cNvSpPr txBox="1"/>
          <p:nvPr/>
        </p:nvSpPr>
        <p:spPr>
          <a:xfrm>
            <a:off x="252227" y="652272"/>
            <a:ext cx="9598175" cy="448841"/>
          </a:xfrm>
          <a:prstGeom prst="rect">
            <a:avLst/>
          </a:prstGeom>
        </p:spPr>
        <p:txBody>
          <a:bodyPr lIns="0" tIns="0" rIns="0" bIns="0" rtlCol="0" anchor="t">
            <a:spAutoFit/>
          </a:bodyPr>
          <a:lstStyle/>
          <a:p>
            <a:pPr algn="ctr">
              <a:lnSpc>
                <a:spcPts val="3491"/>
              </a:lnSpc>
            </a:pPr>
            <a:r>
              <a:rPr lang="en-US" sz="2685" dirty="0">
                <a:solidFill>
                  <a:srgbClr val="05469B"/>
                </a:solidFill>
                <a:latin typeface="iCiel Mijas" panose="02000506000000020004" pitchFamily="50" charset="0"/>
                <a:ea typeface="#9Slide03 HelvetIns"/>
                <a:cs typeface="#9Slide03 HelvetIns"/>
                <a:sym typeface="#9Slide03 HelvetIns"/>
              </a:rPr>
              <a:t>TRƯỜNG TIỂU HỌC NGÔ GIA </a:t>
            </a:r>
            <a:r>
              <a:rPr lang="en-US" sz="2685" dirty="0" err="1">
                <a:solidFill>
                  <a:srgbClr val="05469B"/>
                </a:solidFill>
                <a:latin typeface="iCiel Mijas" panose="02000506000000020004" pitchFamily="50" charset="0"/>
                <a:ea typeface="#9Slide03 HelvetIns"/>
                <a:cs typeface="#9Slide03 HelvetIns"/>
                <a:sym typeface="#9Slide03 HelvetIns"/>
              </a:rPr>
              <a:t>TỰ</a:t>
            </a:r>
            <a:endParaRPr lang="en-US" sz="2685" dirty="0">
              <a:solidFill>
                <a:srgbClr val="05469B"/>
              </a:solidFill>
              <a:latin typeface="iCiel Mijas" panose="02000506000000020004" pitchFamily="50" charset="0"/>
              <a:ea typeface="#9Slide03 HelvetIns"/>
              <a:cs typeface="#9Slide03 HelvetIns"/>
              <a:sym typeface="#9Slide03 HelvetIns"/>
            </a:endParaRPr>
          </a:p>
        </p:txBody>
      </p:sp>
      <p:sp>
        <p:nvSpPr>
          <p:cNvPr id="8" name="TextBox 20">
            <a:extLst>
              <a:ext uri="{FF2B5EF4-FFF2-40B4-BE49-F238E27FC236}">
                <a16:creationId xmlns:a16="http://schemas.microsoft.com/office/drawing/2014/main" id="{C197C4B1-FE98-E0BD-3F9E-2D34A97C2B23}"/>
              </a:ext>
            </a:extLst>
          </p:cNvPr>
          <p:cNvSpPr txBox="1"/>
          <p:nvPr/>
        </p:nvSpPr>
        <p:spPr>
          <a:xfrm>
            <a:off x="-1052723" y="3050493"/>
            <a:ext cx="12208073" cy="1384995"/>
          </a:xfrm>
          <a:prstGeom prst="rect">
            <a:avLst/>
          </a:prstGeom>
        </p:spPr>
        <p:txBody>
          <a:bodyPr wrap="square" lIns="0" tIns="0" rIns="0" bIns="0" rtlCol="0" anchor="t">
            <a:spAutoFit/>
          </a:bodyPr>
          <a:lstStyle/>
          <a:p>
            <a:pPr algn="ctr">
              <a:lnSpc>
                <a:spcPts val="5422"/>
              </a:lnSpc>
            </a:pPr>
            <a:r>
              <a:rPr lang="en-US" sz="3200">
                <a:solidFill>
                  <a:schemeClr val="accent1">
                    <a:lumMod val="75000"/>
                  </a:schemeClr>
                </a:solidFill>
                <a:latin typeface="UVF Slim Tony" panose="02000000000000000000" pitchFamily="2" charset="0"/>
                <a:ea typeface="SVN-Fiolex Girls"/>
                <a:cs typeface="iCiel Gotham Ultra" pitchFamily="50" charset="0"/>
                <a:sym typeface="SVN-Fiolex Girls"/>
              </a:rPr>
              <a:t>Môn: Tiếng Việt</a:t>
            </a:r>
          </a:p>
          <a:p>
            <a:pPr algn="ctr">
              <a:lnSpc>
                <a:spcPts val="5422"/>
              </a:lnSpc>
            </a:pPr>
            <a:r>
              <a:rPr lang="en-US" sz="3200">
                <a:solidFill>
                  <a:schemeClr val="accent1">
                    <a:lumMod val="75000"/>
                  </a:schemeClr>
                </a:solidFill>
                <a:latin typeface="UVF Slim Tony" panose="02000000000000000000" pitchFamily="2" charset="0"/>
                <a:ea typeface="SVN-Fiolex Girls"/>
                <a:cs typeface="iCiel Gotham Ultra" pitchFamily="50" charset="0"/>
                <a:sym typeface="SVN-Fiolex Girls"/>
              </a:rPr>
              <a:t>Lớp 4A2</a:t>
            </a:r>
            <a:endParaRPr lang="en-US" sz="3200" dirty="0">
              <a:solidFill>
                <a:schemeClr val="accent1">
                  <a:lumMod val="75000"/>
                </a:schemeClr>
              </a:solidFill>
              <a:latin typeface="UVF Slim Tony" panose="02000000000000000000" pitchFamily="2" charset="0"/>
              <a:ea typeface="SVN-Fiolex Girls"/>
              <a:cs typeface="iCiel Gotham Ultra" pitchFamily="50" charset="0"/>
              <a:sym typeface="SVN-Fiolex Girls"/>
            </a:endParaRPr>
          </a:p>
        </p:txBody>
      </p:sp>
      <p:pic>
        <p:nvPicPr>
          <p:cNvPr id="2" name="Picture 1" descr="A cartoon tree with a face&#10;&#10;Description automatically generated">
            <a:extLst>
              <a:ext uri="{FF2B5EF4-FFF2-40B4-BE49-F238E27FC236}">
                <a16:creationId xmlns:a16="http://schemas.microsoft.com/office/drawing/2014/main" id="{76A43444-ACA2-EBD0-DCD8-96DD077E069F}"/>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7920838" y="1950662"/>
            <a:ext cx="4772894" cy="5031127"/>
          </a:xfrm>
          <a:prstGeom prst="rect">
            <a:avLst/>
          </a:prstGeom>
        </p:spPr>
      </p:pic>
    </p:spTree>
    <p:extLst>
      <p:ext uri="{BB962C8B-B14F-4D97-AF65-F5344CB8AC3E}">
        <p14:creationId xmlns:p14="http://schemas.microsoft.com/office/powerpoint/2010/main" val="159969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2EE9-4CF7-18BA-1B4B-3E81508E49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9C5C07-EDB4-6E60-CB78-AB3594F67CA0}"/>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EFEF4BE7-9E15-E3A9-7BC1-2D109F0BC7B6}"/>
              </a:ext>
            </a:extLst>
          </p:cNvPr>
          <p:cNvSpPr txBox="1"/>
          <p:nvPr/>
        </p:nvSpPr>
        <p:spPr>
          <a:xfrm>
            <a:off x="235974" y="651031"/>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b="1" dirty="0">
                <a:solidFill>
                  <a:schemeClr val="accent2">
                    <a:lumMod val="50000"/>
                  </a:schemeClr>
                </a:solidFill>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4D9146"/>
                </a:solidFill>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11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394C2-E2C1-7136-10CA-81D8F4B07014}"/>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1002DBBC-9553-D76B-1931-01520F086A0C}"/>
              </a:ext>
            </a:extLst>
          </p:cNvPr>
          <p:cNvSpPr txBox="1"/>
          <p:nvPr/>
        </p:nvSpPr>
        <p:spPr>
          <a:xfrm>
            <a:off x="235974" y="651031"/>
            <a:ext cx="11690555" cy="6217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4D9146"/>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Khắc Viện</a:t>
            </a: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71B8EB87-F764-AFC3-BDE9-0A8E13974D92}"/>
              </a:ext>
            </a:extLst>
          </p:cNvPr>
          <p:cNvPicPr>
            <a:picLocks noChangeAspect="1"/>
          </p:cNvPicPr>
          <p:nvPr/>
        </p:nvPicPr>
        <p:blipFill>
          <a:blip r:embed="rId3"/>
          <a:stretch>
            <a:fillRect/>
          </a:stretch>
        </p:blipFill>
        <p:spPr>
          <a:xfrm>
            <a:off x="3524316" y="1914210"/>
            <a:ext cx="8667684" cy="4943790"/>
          </a:xfrm>
          <a:prstGeom prst="rect">
            <a:avLst/>
          </a:prstGeom>
        </p:spPr>
      </p:pic>
      <p:pic>
        <p:nvPicPr>
          <p:cNvPr id="6" name="Picture 5">
            <a:extLst>
              <a:ext uri="{FF2B5EF4-FFF2-40B4-BE49-F238E27FC236}">
                <a16:creationId xmlns:a16="http://schemas.microsoft.com/office/drawing/2014/main" id="{26D1F861-8508-FC90-4C6B-83D8A6B7B5DB}"/>
              </a:ext>
            </a:extLst>
          </p:cNvPr>
          <p:cNvPicPr>
            <a:picLocks noChangeAspect="1"/>
          </p:cNvPicPr>
          <p:nvPr/>
        </p:nvPicPr>
        <p:blipFill>
          <a:blip r:embed="rId3"/>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5"/>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5"/>
                                        </p:tgtEl>
                                      </p:cBhvr>
                                      <p:by x="25000" y="25000"/>
                                    </p:animScale>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a face&#10;&#10;Description automatically generated">
            <a:extLst>
              <a:ext uri="{FF2B5EF4-FFF2-40B4-BE49-F238E27FC236}">
                <a16:creationId xmlns:a16="http://schemas.microsoft.com/office/drawing/2014/main" id="{DD12E936-349D-0B5D-3336-3D948829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1042218" y="-1216531"/>
            <a:ext cx="8052618" cy="8851279"/>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solidFill>
                    <a:srgbClr val="FFFF00"/>
                  </a:solidFill>
                  <a:latin typeface="Cambria" panose="02040503050406030204" pitchFamily="18" charset="0"/>
                  <a:ea typeface="Cambria" panose="02040503050406030204" pitchFamily="18" charset="0"/>
                </a:rPr>
                <a:t>Đỉnh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vót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giữa</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trời</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xanh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đến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những</a:t>
              </a:r>
              <a:r>
                <a:rPr lang="en-US" sz="2400" b="1" dirty="0">
                  <a:solidFill>
                    <a:srgbClr val="FFFF00"/>
                  </a:solidFill>
                  <a:latin typeface="Cambria" panose="02040503050406030204" pitchFamily="18" charset="0"/>
                  <a:ea typeface="Cambria" panose="02040503050406030204" pitchFamily="18" charset="0"/>
                </a:rPr>
                <a:t> con </a:t>
              </a:r>
              <a:r>
                <a:rPr lang="en-US" sz="2400" b="1" dirty="0" err="1">
                  <a:solidFill>
                    <a:srgbClr val="FFFF00"/>
                  </a:solidFill>
                  <a:latin typeface="Cambria" panose="02040503050406030204" pitchFamily="18" charset="0"/>
                  <a:ea typeface="Cambria" panose="02040503050406030204" pitchFamily="18" charset="0"/>
                </a:rPr>
                <a:t>quạ</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đậu</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trên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cao</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nhìn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cũng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chẳng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rõ</a:t>
              </a:r>
              <a:r>
                <a:rPr lang="en-US" sz="2400" b="1" dirty="0">
                  <a:solidFill>
                    <a:srgbClr val="FFFF0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Cành cây lớn hơn cột đình.</a:t>
              </a:r>
              <a:endParaRPr lang="en-US" sz="2400" b="1" dirty="0">
                <a:solidFill>
                  <a:schemeClr val="bg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3"/>
          <a:stretch>
            <a:fillRect/>
          </a:stretch>
        </p:blipFill>
        <p:spPr>
          <a:xfrm>
            <a:off x="1224983" y="1733772"/>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7446685-F744-4E69-89E5-2E823EB51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70947" y="777847"/>
            <a:ext cx="4786190" cy="54595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090307" y="224877"/>
            <a:ext cx="8229511" cy="3131861"/>
          </a:xfrm>
          <a:custGeom>
            <a:avLst/>
            <a:gdLst>
              <a:gd name="connsiteX0" fmla="*/ 8335178 w 8229511"/>
              <a:gd name="connsiteY0" fmla="*/ 2425438 h 3131861"/>
              <a:gd name="connsiteX1" fmla="*/ 7305599 w 8229511"/>
              <a:gd name="connsiteY1" fmla="*/ 2554647 h 3131861"/>
              <a:gd name="connsiteX2" fmla="*/ 3709226 w 8229511"/>
              <a:gd name="connsiteY2" fmla="*/ 3124238 h 3131861"/>
              <a:gd name="connsiteX3" fmla="*/ 519261 w 8229511"/>
              <a:gd name="connsiteY3" fmla="*/ 804455 h 3131861"/>
              <a:gd name="connsiteX4" fmla="*/ 4371486 w 8229511"/>
              <a:gd name="connsiteY4" fmla="*/ 3051 h 3131861"/>
              <a:gd name="connsiteX5" fmla="*/ 8046490 w 8229511"/>
              <a:gd name="connsiteY5" fmla="*/ 2027760 h 3131861"/>
              <a:gd name="connsiteX6" fmla="*/ 8335178 w 8229511"/>
              <a:gd name="connsiteY6" fmla="*/ 2425438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511" h="3131861" fill="none" extrusionOk="0">
                <a:moveTo>
                  <a:pt x="8335178" y="2425438"/>
                </a:moveTo>
                <a:cubicBezTo>
                  <a:pt x="7960577" y="2525858"/>
                  <a:pt x="7424465" y="2580647"/>
                  <a:pt x="7305599" y="2554647"/>
                </a:cubicBezTo>
                <a:cubicBezTo>
                  <a:pt x="6309159" y="2839594"/>
                  <a:pt x="5235923" y="3352443"/>
                  <a:pt x="3709226" y="3124238"/>
                </a:cubicBezTo>
                <a:cubicBezTo>
                  <a:pt x="930784" y="2803346"/>
                  <a:pt x="-1074468" y="1777755"/>
                  <a:pt x="519261" y="804455"/>
                </a:cubicBezTo>
                <a:cubicBezTo>
                  <a:pt x="1287111" y="92092"/>
                  <a:pt x="2643814" y="-80116"/>
                  <a:pt x="4371486" y="3051"/>
                </a:cubicBezTo>
                <a:cubicBezTo>
                  <a:pt x="6900994" y="-2481"/>
                  <a:pt x="9048477" y="937412"/>
                  <a:pt x="8046490" y="2027760"/>
                </a:cubicBezTo>
                <a:cubicBezTo>
                  <a:pt x="8083982" y="2112606"/>
                  <a:pt x="8271679" y="2352210"/>
                  <a:pt x="8335178" y="2425438"/>
                </a:cubicBezTo>
                <a:close/>
              </a:path>
              <a:path w="8229511" h="3131861" stroke="0" extrusionOk="0">
                <a:moveTo>
                  <a:pt x="8335178" y="2425438"/>
                </a:moveTo>
                <a:cubicBezTo>
                  <a:pt x="8006187" y="2455828"/>
                  <a:pt x="7803678" y="2414498"/>
                  <a:pt x="7305599" y="2554647"/>
                </a:cubicBezTo>
                <a:cubicBezTo>
                  <a:pt x="6243183" y="2982165"/>
                  <a:pt x="5078414" y="3193942"/>
                  <a:pt x="3709226" y="3124238"/>
                </a:cubicBezTo>
                <a:cubicBezTo>
                  <a:pt x="741659" y="3072507"/>
                  <a:pt x="-778630" y="1885879"/>
                  <a:pt x="519261" y="804455"/>
                </a:cubicBezTo>
                <a:cubicBezTo>
                  <a:pt x="1233243" y="532552"/>
                  <a:pt x="2752414" y="-28514"/>
                  <a:pt x="4371486" y="3051"/>
                </a:cubicBezTo>
                <a:cubicBezTo>
                  <a:pt x="6965155" y="40349"/>
                  <a:pt x="8906915" y="1076407"/>
                  <a:pt x="8046490" y="2027760"/>
                </a:cubicBezTo>
                <a:cubicBezTo>
                  <a:pt x="8142055" y="2180488"/>
                  <a:pt x="8299923" y="2353995"/>
                  <a:pt x="8335178" y="2425438"/>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accent1">
                    <a:lumMod val="50000"/>
                  </a:schemeClr>
                </a:solidFill>
                <a:latin typeface="Cambria" panose="02040503050406030204" pitchFamily="18" charset="0"/>
                <a:ea typeface="Cambria" panose="02040503050406030204" pitchFamily="18" charset="0"/>
              </a:rPr>
              <a:t>Nói 2 – 3 câu giới thiệu về quê hương em hoặc địa phương em. Cảnh vật nào ở đó khiến em nhớ nhất? Vì sao?</a:t>
            </a:r>
            <a:endParaRPr lang="en-US" sz="3200" b="1" dirty="0">
              <a:solidFill>
                <a:schemeClr val="accent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69BD8DE7-2607-6A47-12A1-5F4DF6AB0ABF}"/>
              </a:ext>
            </a:extLst>
          </p:cNvPr>
          <p:cNvGrpSpPr/>
          <p:nvPr/>
        </p:nvGrpSpPr>
        <p:grpSpPr>
          <a:xfrm>
            <a:off x="3175820" y="3628103"/>
            <a:ext cx="8831088" cy="2609330"/>
            <a:chOff x="517631" y="2085020"/>
            <a:chExt cx="10889509" cy="1430988"/>
          </a:xfrm>
        </p:grpSpPr>
        <p:sp>
          <p:nvSpPr>
            <p:cNvPr id="6" name="Flowchart: Alternate Process 5">
              <a:extLst>
                <a:ext uri="{FF2B5EF4-FFF2-40B4-BE49-F238E27FC236}">
                  <a16:creationId xmlns:a16="http://schemas.microsoft.com/office/drawing/2014/main" id="{3E1D0D91-53E1-98BE-3860-78EB70D3E71D}"/>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65DBD6-02AF-E132-688C-0736EB385BF3}"/>
                </a:ext>
              </a:extLst>
            </p:cNvPr>
            <p:cNvSpPr txBox="1"/>
            <p:nvPr/>
          </p:nvSpPr>
          <p:spPr>
            <a:xfrm>
              <a:off x="694226" y="2118996"/>
              <a:ext cx="10548257" cy="1265913"/>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Quê hương em có những cảnh vật nào?</a:t>
              </a:r>
            </a:p>
            <a:p>
              <a:pPr algn="just"/>
              <a:r>
                <a:rPr lang="vi-VN" sz="3600" b="1" dirty="0">
                  <a:solidFill>
                    <a:srgbClr val="0070C0"/>
                  </a:solidFill>
                  <a:latin typeface="Cambria" panose="02040503050406030204" pitchFamily="18" charset="0"/>
                  <a:ea typeface="Cambria" panose="02040503050406030204" pitchFamily="18" charset="0"/>
                </a:rPr>
                <a:t>- Em ấn tượng nhất cảnh vật nào nhất?</a:t>
              </a:r>
            </a:p>
            <a:p>
              <a:pPr algn="just"/>
              <a:r>
                <a:rPr lang="vi-VN" sz="3600" b="1" dirty="0">
                  <a:solidFill>
                    <a:srgbClr val="0070C0"/>
                  </a:solidFill>
                  <a:latin typeface="Cambria" panose="02040503050406030204" pitchFamily="18" charset="0"/>
                  <a:ea typeface="Cambria" panose="02040503050406030204" pitchFamily="18" charset="0"/>
                </a:rPr>
                <a:t>- Vì sao?</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D9A08-2BF9-C053-0887-78B4F805D6C1}"/>
              </a:ext>
            </a:extLst>
          </p:cNvPr>
          <p:cNvGrpSpPr/>
          <p:nvPr/>
        </p:nvGrpSpPr>
        <p:grpSpPr>
          <a:xfrm>
            <a:off x="442451" y="196645"/>
            <a:ext cx="11415251" cy="6223820"/>
            <a:chOff x="517631" y="2085020"/>
            <a:chExt cx="10889509" cy="1430988"/>
          </a:xfrm>
        </p:grpSpPr>
        <p:sp>
          <p:nvSpPr>
            <p:cNvPr id="3" name="Flowchart: Alternate Process 2">
              <a:extLst>
                <a:ext uri="{FF2B5EF4-FFF2-40B4-BE49-F238E27FC236}">
                  <a16:creationId xmlns:a16="http://schemas.microsoft.com/office/drawing/2014/main" id="{9B7BCC01-7C91-9929-3FFC-B9878F9E887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2DED5-CA64-B993-FB40-188910EF0E4D}"/>
                </a:ext>
              </a:extLst>
            </p:cNvPr>
            <p:cNvSpPr txBox="1"/>
            <p:nvPr/>
          </p:nvSpPr>
          <p:spPr>
            <a:xfrm>
              <a:off x="694226" y="2118996"/>
              <a:ext cx="10548257" cy="1294988"/>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Mỗi dịp nghỉ hè, em thường được về quê chơi Quê em là một vùng quê bình yên. Em rất thích những buổi chiều em cùng mấy đứa trẻ trong xóm kéo nhau ra bờ đê chơi thả diều. Từng làn gió mát phả trong không khí đưa những chiếc diều bay xa và bay cao. Nó gửi gắm ước mơ về một tương lai tươi đẹp của bọn trẻ thôn quê. Chao ôi! Một ngày sôi động, ồn ã đã kết thúc để nhường chỗ cho một đêm yên ả.</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19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0243E843-DE9C-4BE6-ACE9-1A8DFC6CEBAA}"/>
              </a:ext>
            </a:extLst>
          </p:cNvPr>
          <p:cNvSpPr/>
          <p:nvPr/>
        </p:nvSpPr>
        <p:spPr>
          <a:xfrm>
            <a:off x="1576212" y="3418227"/>
            <a:ext cx="2031325" cy="1015663"/>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schemeClr val="bg1"/>
                </a:solidFill>
                <a:uLnTx/>
                <a:uFillTx/>
                <a:latin typeface="字魂70号-灵悦黑体" panose="00000500000000000000" pitchFamily="2" charset="-122"/>
                <a:ea typeface="字魂70号-灵悦黑体" panose="00000500000000000000" pitchFamily="2" charset="-122"/>
                <a:cs typeface="字魂73号-江南手书" panose="00000500000000000000" charset="-122"/>
                <a:sym typeface="字魂59号-创粗黑" panose="00000500000000000000" pitchFamily="2" charset="-122"/>
              </a:rPr>
              <a:t>目 录</a:t>
            </a:r>
          </a:p>
        </p:txBody>
      </p:sp>
      <p:pic>
        <p:nvPicPr>
          <p:cNvPr id="30" name="Picture 29">
            <a:extLst>
              <a:ext uri="{FF2B5EF4-FFF2-40B4-BE49-F238E27FC236}">
                <a16:creationId xmlns:a16="http://schemas.microsoft.com/office/drawing/2014/main" id="{71468F60-35BF-1012-DC8C-E7A46721505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E34071CC-970F-CFE4-65FD-D67ED6555FB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42" name="Picture 41">
            <a:extLst>
              <a:ext uri="{FF2B5EF4-FFF2-40B4-BE49-F238E27FC236}">
                <a16:creationId xmlns:a16="http://schemas.microsoft.com/office/drawing/2014/main" id="{E6B77DC3-3497-93F7-7A56-6B440BCEDB20}"/>
              </a:ext>
            </a:extLst>
          </p:cNvPr>
          <p:cNvPicPr>
            <a:picLocks noChangeAspect="1"/>
          </p:cNvPicPr>
          <p:nvPr/>
        </p:nvPicPr>
        <p:blipFill>
          <a:blip r:embed="rId5"/>
          <a:stretch>
            <a:fillRect/>
          </a:stretch>
        </p:blipFill>
        <p:spPr>
          <a:xfrm>
            <a:off x="2138549" y="2041385"/>
            <a:ext cx="11522439" cy="450533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411361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2245785" y="62524"/>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447105" y="1270546"/>
            <a:ext cx="11400765" cy="5016758"/>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đúng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đoạn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toàn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bộ</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Cây</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đa</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quê</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hương</a:t>
            </a:r>
            <a:r>
              <a:rPr lang="en-US" sz="3200" b="1" i="1" dirty="0">
                <a:solidFill>
                  <a:schemeClr val="accent2">
                    <a:lumMod val="50000"/>
                  </a:schemeClr>
                </a:solidFill>
                <a:latin typeface="Cambria" panose="02040503050406030204" pitchFamily="18" charset="0"/>
                <a:ea typeface="Cambria" panose="02040503050406030204" pitchFamily="18" charset="0"/>
              </a:rPr>
              <a:t>.</a:t>
            </a:r>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ảnh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nhận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làng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Việt</a:t>
            </a:r>
            <a:r>
              <a:rPr lang="en-US" sz="3200" b="1" dirty="0">
                <a:solidFill>
                  <a:schemeClr val="accent2">
                    <a:lumMod val="50000"/>
                  </a:schemeClr>
                </a:solidFill>
                <a:latin typeface="Cambria" panose="02040503050406030204" pitchFamily="18" charset="0"/>
                <a:ea typeface="Cambria" panose="02040503050406030204" pitchFamily="18" charset="0"/>
              </a:rPr>
              <a:t> Nam qua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yêu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thương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gắn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bó</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giả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hương</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những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kỉ</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niệm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nhắc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nhớ</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diễn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phù</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hợp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tôi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hiện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xúc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suy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giọng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5" name="Picture 4">
            <a:extLst>
              <a:ext uri="{FF2B5EF4-FFF2-40B4-BE49-F238E27FC236}">
                <a16:creationId xmlns:a16="http://schemas.microsoft.com/office/drawing/2014/main" id="{91EB3E36-A439-734D-0B5A-F4ED4592548E}"/>
              </a:ext>
            </a:extLst>
          </p:cNvPr>
          <p:cNvPicPr>
            <a:picLocks noChangeAspect="1"/>
          </p:cNvPicPr>
          <p:nvPr/>
        </p:nvPicPr>
        <p:blipFill>
          <a:blip r:embed="rId4"/>
          <a:stretch>
            <a:fillRect/>
          </a:stretch>
        </p:blipFill>
        <p:spPr>
          <a:xfrm>
            <a:off x="98323" y="2874786"/>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67C37-3DCB-910B-2E56-D06F926EDC9F}"/>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ABB85665-9B5C-F08F-3DA1-1A0456717235}"/>
              </a:ext>
            </a:extLst>
          </p:cNvPr>
          <p:cNvSpPr txBox="1"/>
          <p:nvPr/>
        </p:nvSpPr>
        <p:spPr>
          <a:xfrm>
            <a:off x="235974" y="592039"/>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1529</Words>
  <Application>Microsoft Office PowerPoint</Application>
  <PresentationFormat>Widescreen</PresentationFormat>
  <Paragraphs>73</Paragraphs>
  <Slides>27</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Calibri</vt:lpstr>
      <vt:lpstr>Calibri Light</vt:lpstr>
      <vt:lpstr>Cambria</vt:lpstr>
      <vt:lpstr>fiolex girl</vt:lpstr>
      <vt:lpstr>HP-008</vt:lpstr>
      <vt:lpstr>iCiel Mijas</vt:lpstr>
      <vt:lpstr>UTM Avo</vt:lpstr>
      <vt:lpstr>UTM Futura Extra</vt:lpstr>
      <vt:lpstr>UVF Slim Tony</vt:lpstr>
      <vt:lpstr>字魂105号-简雅黑</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daoquangvinh0601@gmail.com</cp:lastModifiedBy>
  <cp:revision>2</cp:revision>
  <dcterms:created xsi:type="dcterms:W3CDTF">2024-03-17T13:16:44Z</dcterms:created>
  <dcterms:modified xsi:type="dcterms:W3CDTF">2026-03-17T03:14:46Z</dcterms:modified>
</cp:coreProperties>
</file>